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6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507F5-623E-4897-B5BD-C91330979AD9}" v="763" dt="2022-02-21T15:03:4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дько Кристина" userId="85d5e1a955515905" providerId="Windows Live" clId="Web-{D9B507F5-623E-4897-B5BD-C91330979AD9}"/>
    <pc:docChg chg="addSld delSld modSld sldOrd">
      <pc:chgData name="Будько Кристина" userId="85d5e1a955515905" providerId="Windows Live" clId="Web-{D9B507F5-623E-4897-B5BD-C91330979AD9}" dt="2022-02-21T15:03:49.255" v="689" actId="1076"/>
      <pc:docMkLst>
        <pc:docMk/>
      </pc:docMkLst>
      <pc:sldChg chg="addSp delSp modSp mod setBg modClrScheme chgLayout">
        <pc:chgData name="Будько Кристина" userId="85d5e1a955515905" providerId="Windows Live" clId="Web-{D9B507F5-623E-4897-B5BD-C91330979AD9}" dt="2022-02-21T13:31:13.460" v="194"/>
        <pc:sldMkLst>
          <pc:docMk/>
          <pc:sldMk cId="1351651579" sldId="256"/>
        </pc:sldMkLst>
        <pc:spChg chg="del">
          <ac:chgData name="Будько Кристина" userId="85d5e1a955515905" providerId="Windows Live" clId="Web-{D9B507F5-623E-4897-B5BD-C91330979AD9}" dt="2022-02-21T12:39:54.607" v="0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Будько Кристина" userId="85d5e1a955515905" providerId="Windows Live" clId="Web-{D9B507F5-623E-4897-B5BD-C91330979AD9}" dt="2022-02-21T12:39:54.607" v="0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Будько Кристина" userId="85d5e1a955515905" providerId="Windows Live" clId="Web-{D9B507F5-623E-4897-B5BD-C91330979AD9}" dt="2022-02-21T12:55:00.027" v="72"/>
          <ac:spMkLst>
            <pc:docMk/>
            <pc:sldMk cId="1351651579" sldId="256"/>
            <ac:spMk id="6" creationId="{E9984F81-533E-4F92-B37F-C72128E39A2A}"/>
          </ac:spMkLst>
        </pc:spChg>
        <pc:spChg chg="add mod ord">
          <ac:chgData name="Будько Кристина" userId="85d5e1a955515905" providerId="Windows Live" clId="Web-{D9B507F5-623E-4897-B5BD-C91330979AD9}" dt="2022-02-21T13:14:15.238" v="160" actId="14100"/>
          <ac:spMkLst>
            <pc:docMk/>
            <pc:sldMk cId="1351651579" sldId="256"/>
            <ac:spMk id="19" creationId="{A626D818-6246-4CB7-B02C-C82DF90B45BF}"/>
          </ac:spMkLst>
        </pc:spChg>
        <pc:picChg chg="add del mod">
          <ac:chgData name="Будько Кристина" userId="85d5e1a955515905" providerId="Windows Live" clId="Web-{D9B507F5-623E-4897-B5BD-C91330979AD9}" dt="2022-02-21T12:40:06.435" v="4"/>
          <ac:picMkLst>
            <pc:docMk/>
            <pc:sldMk cId="1351651579" sldId="256"/>
            <ac:picMk id="4" creationId="{66985DC0-B4C0-49A5-BFA1-AAA1E7D2A99A}"/>
          </ac:picMkLst>
        </pc:picChg>
        <pc:picChg chg="add del mod modCrop">
          <ac:chgData name="Будько Кристина" userId="85d5e1a955515905" providerId="Windows Live" clId="Web-{D9B507F5-623E-4897-B5BD-C91330979AD9}" dt="2022-02-21T12:46:58.730" v="12"/>
          <ac:picMkLst>
            <pc:docMk/>
            <pc:sldMk cId="1351651579" sldId="256"/>
            <ac:picMk id="5" creationId="{F8DF0DD9-25EB-470E-B0B3-B5D72D009AEE}"/>
          </ac:picMkLst>
        </pc:picChg>
        <pc:picChg chg="add del mod">
          <ac:chgData name="Будько Кристина" userId="85d5e1a955515905" providerId="Windows Live" clId="Web-{D9B507F5-623E-4897-B5BD-C91330979AD9}" dt="2022-02-21T12:48:26.108" v="18"/>
          <ac:picMkLst>
            <pc:docMk/>
            <pc:sldMk cId="1351651579" sldId="256"/>
            <ac:picMk id="7" creationId="{2E3455B7-114C-4350-BB9C-72887B53DCBF}"/>
          </ac:picMkLst>
        </pc:picChg>
        <pc:picChg chg="add del mod">
          <ac:chgData name="Будько Кристина" userId="85d5e1a955515905" providerId="Windows Live" clId="Web-{D9B507F5-623E-4897-B5BD-C91330979AD9}" dt="2022-02-21T12:50:11.830" v="22"/>
          <ac:picMkLst>
            <pc:docMk/>
            <pc:sldMk cId="1351651579" sldId="256"/>
            <ac:picMk id="8" creationId="{B23067C9-B217-46F8-8445-B3E5945DAF21}"/>
          </ac:picMkLst>
        </pc:picChg>
        <pc:picChg chg="add del mod">
          <ac:chgData name="Будько Кристина" userId="85d5e1a955515905" providerId="Windows Live" clId="Web-{D9B507F5-623E-4897-B5BD-C91330979AD9}" dt="2022-02-21T12:50:21.831" v="26"/>
          <ac:picMkLst>
            <pc:docMk/>
            <pc:sldMk cId="1351651579" sldId="256"/>
            <ac:picMk id="9" creationId="{59B15F04-5020-404A-A97F-381A0ABBA5C4}"/>
          </ac:picMkLst>
        </pc:picChg>
        <pc:picChg chg="add del mod">
          <ac:chgData name="Будько Кристина" userId="85d5e1a955515905" providerId="Windows Live" clId="Web-{D9B507F5-623E-4897-B5BD-C91330979AD9}" dt="2022-02-21T12:50:34.097" v="29"/>
          <ac:picMkLst>
            <pc:docMk/>
            <pc:sldMk cId="1351651579" sldId="256"/>
            <ac:picMk id="10" creationId="{18B4D223-3CED-4235-A1BD-10C46FB082DB}"/>
          </ac:picMkLst>
        </pc:picChg>
        <pc:picChg chg="add del mod">
          <ac:chgData name="Будько Кристина" userId="85d5e1a955515905" providerId="Windows Live" clId="Web-{D9B507F5-623E-4897-B5BD-C91330979AD9}" dt="2022-02-21T12:50:49.941" v="32"/>
          <ac:picMkLst>
            <pc:docMk/>
            <pc:sldMk cId="1351651579" sldId="256"/>
            <ac:picMk id="11" creationId="{D7435291-3173-4B78-8271-8EF83E26ADC1}"/>
          </ac:picMkLst>
        </pc:picChg>
        <pc:picChg chg="add del mod">
          <ac:chgData name="Будько Кристина" userId="85d5e1a955515905" providerId="Windows Live" clId="Web-{D9B507F5-623E-4897-B5BD-C91330979AD9}" dt="2022-02-21T12:53:08.149" v="35"/>
          <ac:picMkLst>
            <pc:docMk/>
            <pc:sldMk cId="1351651579" sldId="256"/>
            <ac:picMk id="12" creationId="{F006E434-1473-466A-B764-F9C245DDDA61}"/>
          </ac:picMkLst>
        </pc:picChg>
        <pc:picChg chg="add del mod">
          <ac:chgData name="Будько Кристина" userId="85d5e1a955515905" providerId="Windows Live" clId="Web-{D9B507F5-623E-4897-B5BD-C91330979AD9}" dt="2022-02-21T12:53:20.665" v="38"/>
          <ac:picMkLst>
            <pc:docMk/>
            <pc:sldMk cId="1351651579" sldId="256"/>
            <ac:picMk id="13" creationId="{3E7851D9-DE12-4817-8072-5D6FDE86E834}"/>
          </ac:picMkLst>
        </pc:picChg>
        <pc:picChg chg="add del mod">
          <ac:chgData name="Будько Кристина" userId="85d5e1a955515905" providerId="Windows Live" clId="Web-{D9B507F5-623E-4897-B5BD-C91330979AD9}" dt="2022-02-21T12:56:59.360" v="80"/>
          <ac:picMkLst>
            <pc:docMk/>
            <pc:sldMk cId="1351651579" sldId="256"/>
            <ac:picMk id="14" creationId="{9B4F14BC-E1B7-484D-BD7B-7F2372DDC479}"/>
          </ac:picMkLst>
        </pc:picChg>
        <pc:picChg chg="add mod">
          <ac:chgData name="Будько Кристина" userId="85d5e1a955515905" providerId="Windows Live" clId="Web-{D9B507F5-623E-4897-B5BD-C91330979AD9}" dt="2022-02-21T12:53:52.260" v="44" actId="14100"/>
          <ac:picMkLst>
            <pc:docMk/>
            <pc:sldMk cId="1351651579" sldId="256"/>
            <ac:picMk id="15" creationId="{F3DA474A-95E2-4862-B6BC-DF3E4D813BE7}"/>
          </ac:picMkLst>
        </pc:picChg>
        <pc:picChg chg="add mod">
          <ac:chgData name="Будько Кристина" userId="85d5e1a955515905" providerId="Windows Live" clId="Web-{D9B507F5-623E-4897-B5BD-C91330979AD9}" dt="2022-02-21T13:15:48.725" v="168" actId="1076"/>
          <ac:picMkLst>
            <pc:docMk/>
            <pc:sldMk cId="1351651579" sldId="256"/>
            <ac:picMk id="16" creationId="{B8A19DDE-9720-4EEB-B65B-748BB1BE2B0A}"/>
          </ac:picMkLst>
        </pc:picChg>
        <pc:picChg chg="add del mod">
          <ac:chgData name="Будько Кристина" userId="85d5e1a955515905" providerId="Windows Live" clId="Web-{D9B507F5-623E-4897-B5BD-C91330979AD9}" dt="2022-02-21T13:01:21.884" v="99"/>
          <ac:picMkLst>
            <pc:docMk/>
            <pc:sldMk cId="1351651579" sldId="256"/>
            <ac:picMk id="17" creationId="{D6EDCD20-C5B7-430F-99E1-FB956CFE398E}"/>
          </ac:picMkLst>
        </pc:picChg>
        <pc:picChg chg="add del mod">
          <ac:chgData name="Будько Кристина" userId="85d5e1a955515905" providerId="Windows Live" clId="Web-{D9B507F5-623E-4897-B5BD-C91330979AD9}" dt="2022-02-21T13:11:48.655" v="155"/>
          <ac:picMkLst>
            <pc:docMk/>
            <pc:sldMk cId="1351651579" sldId="256"/>
            <ac:picMk id="18" creationId="{5C0443C5-9A24-44D0-8914-4E268CA287D1}"/>
          </ac:picMkLst>
        </pc:picChg>
        <pc:picChg chg="add del mod">
          <ac:chgData name="Будько Кристина" userId="85d5e1a955515905" providerId="Windows Live" clId="Web-{D9B507F5-623E-4897-B5BD-C91330979AD9}" dt="2022-02-21T13:07:55.647" v="142"/>
          <ac:picMkLst>
            <pc:docMk/>
            <pc:sldMk cId="1351651579" sldId="256"/>
            <ac:picMk id="20" creationId="{B2E626E8-2355-483E-9BD7-A3D2A0245EBE}"/>
          </ac:picMkLst>
        </pc:picChg>
        <pc:picChg chg="add mod">
          <ac:chgData name="Будько Кристина" userId="85d5e1a955515905" providerId="Windows Live" clId="Web-{D9B507F5-623E-4897-B5BD-C91330979AD9}" dt="2022-02-21T13:15:17.506" v="164" actId="1076"/>
          <ac:picMkLst>
            <pc:docMk/>
            <pc:sldMk cId="1351651579" sldId="256"/>
            <ac:picMk id="21" creationId="{AD2A7454-3A5E-4D75-A422-1B57C904D0DF}"/>
          </ac:picMkLst>
        </pc:picChg>
        <pc:picChg chg="add mod">
          <ac:chgData name="Будько Кристина" userId="85d5e1a955515905" providerId="Windows Live" clId="Web-{D9B507F5-623E-4897-B5BD-C91330979AD9}" dt="2022-02-21T13:14:20.301" v="161" actId="14100"/>
          <ac:picMkLst>
            <pc:docMk/>
            <pc:sldMk cId="1351651579" sldId="256"/>
            <ac:picMk id="22" creationId="{D40FD7C5-59F8-4CCC-A4BB-AE8F6F5C6747}"/>
          </ac:picMkLst>
        </pc:picChg>
        <pc:picChg chg="add del mod">
          <ac:chgData name="Будько Кристина" userId="85d5e1a955515905" providerId="Windows Live" clId="Web-{D9B507F5-623E-4897-B5BD-C91330979AD9}" dt="2022-02-21T13:29:20.707" v="179"/>
          <ac:picMkLst>
            <pc:docMk/>
            <pc:sldMk cId="1351651579" sldId="256"/>
            <ac:picMk id="23" creationId="{BF84AD1B-E326-4FE4-90E5-42084960FE75}"/>
          </ac:picMkLst>
        </pc:picChg>
        <pc:picChg chg="add del mod">
          <ac:chgData name="Будько Кристина" userId="85d5e1a955515905" providerId="Windows Live" clId="Web-{D9B507F5-623E-4897-B5BD-C91330979AD9}" dt="2022-02-21T13:29:18.596" v="178"/>
          <ac:picMkLst>
            <pc:docMk/>
            <pc:sldMk cId="1351651579" sldId="256"/>
            <ac:picMk id="24" creationId="{097B49D2-7591-4212-9EA8-ED097A67F510}"/>
          </ac:picMkLst>
        </pc:picChg>
        <pc:picChg chg="add del mod">
          <ac:chgData name="Будько Кристина" userId="85d5e1a955515905" providerId="Windows Live" clId="Web-{D9B507F5-623E-4897-B5BD-C91330979AD9}" dt="2022-02-21T13:31:13.460" v="194"/>
          <ac:picMkLst>
            <pc:docMk/>
            <pc:sldMk cId="1351651579" sldId="256"/>
            <ac:picMk id="25" creationId="{B3883BFB-C5B5-492B-9ADA-4E91791C01D7}"/>
          </ac:picMkLst>
        </pc:picChg>
        <pc:picChg chg="add del mod">
          <ac:chgData name="Будько Кристина" userId="85d5e1a955515905" providerId="Windows Live" clId="Web-{D9B507F5-623E-4897-B5BD-C91330979AD9}" dt="2022-02-21T13:31:13.460" v="193"/>
          <ac:picMkLst>
            <pc:docMk/>
            <pc:sldMk cId="1351651579" sldId="256"/>
            <ac:picMk id="26" creationId="{9FFD7F60-00A2-4659-9E6A-D621BEEE8541}"/>
          </ac:picMkLst>
        </pc:picChg>
      </pc:sldChg>
      <pc:sldChg chg="addSp modSp new del mod setBg">
        <pc:chgData name="Будько Кристина" userId="85d5e1a955515905" providerId="Windows Live" clId="Web-{D9B507F5-623E-4897-B5BD-C91330979AD9}" dt="2022-02-21T13:01:18.712" v="98"/>
        <pc:sldMkLst>
          <pc:docMk/>
          <pc:sldMk cId="765612076" sldId="257"/>
        </pc:sldMkLst>
        <pc:spChg chg="add">
          <ac:chgData name="Будько Кристина" userId="85d5e1a955515905" providerId="Windows Live" clId="Web-{D9B507F5-623E-4897-B5BD-C91330979AD9}" dt="2022-02-21T13:00:48.992" v="94"/>
          <ac:spMkLst>
            <pc:docMk/>
            <pc:sldMk cId="765612076" sldId="257"/>
            <ac:spMk id="8" creationId="{42A4FC2C-047E-45A5-965D-8E1E3BF09BC6}"/>
          </ac:spMkLst>
        </pc:spChg>
        <pc:picChg chg="add mod">
          <ac:chgData name="Будько Кристина" userId="85d5e1a955515905" providerId="Windows Live" clId="Web-{D9B507F5-623E-4897-B5BD-C91330979AD9}" dt="2022-02-21T13:01:11.556" v="97"/>
          <ac:picMkLst>
            <pc:docMk/>
            <pc:sldMk cId="765612076" sldId="257"/>
            <ac:picMk id="3" creationId="{A96999E8-2499-48EC-9968-F82AC73A8C96}"/>
          </ac:picMkLst>
        </pc:picChg>
      </pc:sldChg>
      <pc:sldChg chg="addSp delSp modSp new mod setBg">
        <pc:chgData name="Будько Кристина" userId="85d5e1a955515905" providerId="Windows Live" clId="Web-{D9B507F5-623E-4897-B5BD-C91330979AD9}" dt="2022-02-21T14:04:20.245" v="347" actId="1076"/>
        <pc:sldMkLst>
          <pc:docMk/>
          <pc:sldMk cId="3827221382" sldId="257"/>
        </pc:sldMkLst>
        <pc:spChg chg="add mod ord">
          <ac:chgData name="Будько Кристина" userId="85d5e1a955515905" providerId="Windows Live" clId="Web-{D9B507F5-623E-4897-B5BD-C91330979AD9}" dt="2022-02-21T13:32:20.009" v="210" actId="14100"/>
          <ac:spMkLst>
            <pc:docMk/>
            <pc:sldMk cId="3827221382" sldId="257"/>
            <ac:spMk id="4" creationId="{EFD9B9CE-55BE-4193-BC9B-830C8147BD49}"/>
          </ac:spMkLst>
        </pc:spChg>
        <pc:spChg chg="add mod">
          <ac:chgData name="Будько Кристина" userId="85d5e1a955515905" providerId="Windows Live" clId="Web-{D9B507F5-623E-4897-B5BD-C91330979AD9}" dt="2022-02-21T13:56:14.603" v="286" actId="1076"/>
          <ac:spMkLst>
            <pc:docMk/>
            <pc:sldMk cId="3827221382" sldId="257"/>
            <ac:spMk id="5" creationId="{5EE9F7D3-73C7-4BE1-8BCE-BBE714185E57}"/>
          </ac:spMkLst>
        </pc:spChg>
        <pc:spChg chg="add mod">
          <ac:chgData name="Будько Кристина" userId="85d5e1a955515905" providerId="Windows Live" clId="Web-{D9B507F5-623E-4897-B5BD-C91330979AD9}" dt="2022-02-21T13:56:14.603" v="287" actId="1076"/>
          <ac:spMkLst>
            <pc:docMk/>
            <pc:sldMk cId="3827221382" sldId="257"/>
            <ac:spMk id="8" creationId="{D27D14E2-216D-4F96-8990-D0F31E23E60B}"/>
          </ac:spMkLst>
        </pc:spChg>
        <pc:spChg chg="add mod">
          <ac:chgData name="Будько Кристина" userId="85d5e1a955515905" providerId="Windows Live" clId="Web-{D9B507F5-623E-4897-B5BD-C91330979AD9}" dt="2022-02-21T13:56:14.619" v="288" actId="1076"/>
          <ac:spMkLst>
            <pc:docMk/>
            <pc:sldMk cId="3827221382" sldId="257"/>
            <ac:spMk id="9" creationId="{A5D496AB-125C-4797-A7CE-FA148665FA75}"/>
          </ac:spMkLst>
        </pc:spChg>
        <pc:spChg chg="add mod">
          <ac:chgData name="Будько Кристина" userId="85d5e1a955515905" providerId="Windows Live" clId="Web-{D9B507F5-623E-4897-B5BD-C91330979AD9}" dt="2022-02-21T13:56:14.619" v="289" actId="1076"/>
          <ac:spMkLst>
            <pc:docMk/>
            <pc:sldMk cId="3827221382" sldId="257"/>
            <ac:spMk id="10" creationId="{D851EA9A-2AD5-4E3B-9D68-A27B966023EA}"/>
          </ac:spMkLst>
        </pc:spChg>
        <pc:picChg chg="add mod">
          <ac:chgData name="Будько Кристина" userId="85d5e1a955515905" providerId="Windows Live" clId="Web-{D9B507F5-623E-4897-B5BD-C91330979AD9}" dt="2022-02-21T13:38:42.725" v="245" actId="1076"/>
          <ac:picMkLst>
            <pc:docMk/>
            <pc:sldMk cId="3827221382" sldId="257"/>
            <ac:picMk id="2" creationId="{A27171CE-8DD8-4E18-8CB3-5B76086A9B4E}"/>
          </ac:picMkLst>
        </pc:picChg>
        <pc:picChg chg="add del mod">
          <ac:chgData name="Будько Кристина" userId="85d5e1a955515905" providerId="Windows Live" clId="Web-{D9B507F5-623E-4897-B5BD-C91330979AD9}" dt="2022-02-21T13:38:23.396" v="240"/>
          <ac:picMkLst>
            <pc:docMk/>
            <pc:sldMk cId="3827221382" sldId="257"/>
            <ac:picMk id="3" creationId="{D8495524-7BDE-4A5F-8CC6-D0C5D72F51C3}"/>
          </ac:picMkLst>
        </pc:picChg>
        <pc:picChg chg="add del mod">
          <ac:chgData name="Будько Кристина" userId="85d5e1a955515905" providerId="Windows Live" clId="Web-{D9B507F5-623E-4897-B5BD-C91330979AD9}" dt="2022-02-21T13:34:00.449" v="230"/>
          <ac:picMkLst>
            <pc:docMk/>
            <pc:sldMk cId="3827221382" sldId="257"/>
            <ac:picMk id="6" creationId="{979E4B84-ABF3-4531-9664-28CFE677D491}"/>
          </ac:picMkLst>
        </pc:picChg>
        <pc:picChg chg="add del mod">
          <ac:chgData name="Будько Кристина" userId="85d5e1a955515905" providerId="Windows Live" clId="Web-{D9B507F5-623E-4897-B5BD-C91330979AD9}" dt="2022-02-21T13:33:59.168" v="229"/>
          <ac:picMkLst>
            <pc:docMk/>
            <pc:sldMk cId="3827221382" sldId="257"/>
            <ac:picMk id="7" creationId="{83141771-070C-4A27-9A0E-3E30926757F0}"/>
          </ac:picMkLst>
        </pc:picChg>
        <pc:picChg chg="add mod">
          <ac:chgData name="Будько Кристина" userId="85d5e1a955515905" providerId="Windows Live" clId="Web-{D9B507F5-623E-4897-B5BD-C91330979AD9}" dt="2022-02-21T13:38:48.475" v="246" actId="1076"/>
          <ac:picMkLst>
            <pc:docMk/>
            <pc:sldMk cId="3827221382" sldId="257"/>
            <ac:picMk id="11" creationId="{F5B21D47-EBA5-423A-812F-7C9A52349477}"/>
          </ac:picMkLst>
        </pc:picChg>
        <pc:picChg chg="add mod">
          <ac:chgData name="Будько Кристина" userId="85d5e1a955515905" providerId="Windows Live" clId="Web-{D9B507F5-623E-4897-B5BD-C91330979AD9}" dt="2022-02-21T13:56:14.619" v="290" actId="1076"/>
          <ac:picMkLst>
            <pc:docMk/>
            <pc:sldMk cId="3827221382" sldId="257"/>
            <ac:picMk id="12" creationId="{8ACBA887-C758-4474-BA1B-DDC880C3BD18}"/>
          </ac:picMkLst>
        </pc:picChg>
        <pc:picChg chg="add del mod">
          <ac:chgData name="Будько Кристина" userId="85d5e1a955515905" providerId="Windows Live" clId="Web-{D9B507F5-623E-4897-B5BD-C91330979AD9}" dt="2022-02-21T13:42:16.154" v="255"/>
          <ac:picMkLst>
            <pc:docMk/>
            <pc:sldMk cId="3827221382" sldId="257"/>
            <ac:picMk id="13" creationId="{A3687A3D-0B41-4EDE-90BE-3CE80453CC98}"/>
          </ac:picMkLst>
        </pc:picChg>
        <pc:picChg chg="add mod">
          <ac:chgData name="Будько Кристина" userId="85d5e1a955515905" providerId="Windows Live" clId="Web-{D9B507F5-623E-4897-B5BD-C91330979AD9}" dt="2022-02-21T13:56:14.635" v="291" actId="1076"/>
          <ac:picMkLst>
            <pc:docMk/>
            <pc:sldMk cId="3827221382" sldId="257"/>
            <ac:picMk id="14" creationId="{4D8E1DC3-AA6A-4AED-8872-05F3CCBA9D5F}"/>
          </ac:picMkLst>
        </pc:picChg>
        <pc:picChg chg="add mod">
          <ac:chgData name="Будько Кристина" userId="85d5e1a955515905" providerId="Windows Live" clId="Web-{D9B507F5-623E-4897-B5BD-C91330979AD9}" dt="2022-02-21T13:56:14.635" v="292" actId="1076"/>
          <ac:picMkLst>
            <pc:docMk/>
            <pc:sldMk cId="3827221382" sldId="257"/>
            <ac:picMk id="15" creationId="{261D7234-DED1-4AB1-8FC2-56342941719C}"/>
          </ac:picMkLst>
        </pc:picChg>
        <pc:picChg chg="add del mod">
          <ac:chgData name="Будько Кристина" userId="85d5e1a955515905" providerId="Windows Live" clId="Web-{D9B507F5-623E-4897-B5BD-C91330979AD9}" dt="2022-02-21T13:53:30.629" v="273"/>
          <ac:picMkLst>
            <pc:docMk/>
            <pc:sldMk cId="3827221382" sldId="257"/>
            <ac:picMk id="16" creationId="{7965064C-4D14-4690-A8F8-71C91A0576E4}"/>
          </ac:picMkLst>
        </pc:picChg>
        <pc:picChg chg="add mod modCrop">
          <ac:chgData name="Будько Кристина" userId="85d5e1a955515905" providerId="Windows Live" clId="Web-{D9B507F5-623E-4897-B5BD-C91330979AD9}" dt="2022-02-21T13:56:14.650" v="293" actId="1076"/>
          <ac:picMkLst>
            <pc:docMk/>
            <pc:sldMk cId="3827221382" sldId="257"/>
            <ac:picMk id="17" creationId="{BA827F5D-6065-4E3A-A879-7A1CBA90EA6F}"/>
          </ac:picMkLst>
        </pc:picChg>
        <pc:picChg chg="add mod">
          <ac:chgData name="Будько Кристина" userId="85d5e1a955515905" providerId="Windows Live" clId="Web-{D9B507F5-623E-4897-B5BD-C91330979AD9}" dt="2022-02-21T13:56:20.963" v="294" actId="1076"/>
          <ac:picMkLst>
            <pc:docMk/>
            <pc:sldMk cId="3827221382" sldId="257"/>
            <ac:picMk id="18" creationId="{67B31E41-F253-4FE1-AC56-389AD7EE1180}"/>
          </ac:picMkLst>
        </pc:picChg>
        <pc:picChg chg="add mod">
          <ac:chgData name="Будько Кристина" userId="85d5e1a955515905" providerId="Windows Live" clId="Web-{D9B507F5-623E-4897-B5BD-C91330979AD9}" dt="2022-02-21T14:00:06.799" v="315" actId="14100"/>
          <ac:picMkLst>
            <pc:docMk/>
            <pc:sldMk cId="3827221382" sldId="257"/>
            <ac:picMk id="19" creationId="{C221544A-AF2C-4D79-B01F-74046C53E701}"/>
          </ac:picMkLst>
        </pc:picChg>
        <pc:picChg chg="add mod">
          <ac:chgData name="Будько Кристина" userId="85d5e1a955515905" providerId="Windows Live" clId="Web-{D9B507F5-623E-4897-B5BD-C91330979AD9}" dt="2022-02-21T14:00:13.158" v="316" actId="1076"/>
          <ac:picMkLst>
            <pc:docMk/>
            <pc:sldMk cId="3827221382" sldId="257"/>
            <ac:picMk id="20" creationId="{3ADAD051-ECD8-4413-9ACD-725E1E4A38A7}"/>
          </ac:picMkLst>
        </pc:picChg>
        <pc:picChg chg="add mod">
          <ac:chgData name="Будько Кристина" userId="85d5e1a955515905" providerId="Windows Live" clId="Web-{D9B507F5-623E-4897-B5BD-C91330979AD9}" dt="2022-02-21T14:00:27.362" v="318" actId="1076"/>
          <ac:picMkLst>
            <pc:docMk/>
            <pc:sldMk cId="3827221382" sldId="257"/>
            <ac:picMk id="21" creationId="{A8B2B4FC-7EAD-4E90-98DB-DC27B57815D7}"/>
          </ac:picMkLst>
        </pc:picChg>
        <pc:picChg chg="add mod">
          <ac:chgData name="Будько Кристина" userId="85d5e1a955515905" providerId="Windows Live" clId="Web-{D9B507F5-623E-4897-B5BD-C91330979AD9}" dt="2022-02-21T14:00:51.285" v="323" actId="1076"/>
          <ac:picMkLst>
            <pc:docMk/>
            <pc:sldMk cId="3827221382" sldId="257"/>
            <ac:picMk id="22" creationId="{DE3DBBA0-ABC6-42C3-8EAE-DAD7B701A1B2}"/>
          </ac:picMkLst>
        </pc:picChg>
        <pc:picChg chg="add mod">
          <ac:chgData name="Будько Кристина" userId="85d5e1a955515905" providerId="Windows Live" clId="Web-{D9B507F5-623E-4897-B5BD-C91330979AD9}" dt="2022-02-21T14:01:15.535" v="329" actId="1076"/>
          <ac:picMkLst>
            <pc:docMk/>
            <pc:sldMk cId="3827221382" sldId="257"/>
            <ac:picMk id="23" creationId="{9B02EB1B-6D08-498C-8F25-98594DF0CB27}"/>
          </ac:picMkLst>
        </pc:picChg>
        <pc:picChg chg="add mod">
          <ac:chgData name="Будько Кристина" userId="85d5e1a955515905" providerId="Windows Live" clId="Web-{D9B507F5-623E-4897-B5BD-C91330979AD9}" dt="2022-02-21T14:02:47.492" v="333" actId="14100"/>
          <ac:picMkLst>
            <pc:docMk/>
            <pc:sldMk cId="3827221382" sldId="257"/>
            <ac:picMk id="24" creationId="{AB6A8CD2-2DD6-446E-B78A-D36758E86BC6}"/>
          </ac:picMkLst>
        </pc:picChg>
        <pc:picChg chg="add mod">
          <ac:chgData name="Будько Кристина" userId="85d5e1a955515905" providerId="Windows Live" clId="Web-{D9B507F5-623E-4897-B5BD-C91330979AD9}" dt="2022-02-21T14:03:10.399" v="337" actId="1076"/>
          <ac:picMkLst>
            <pc:docMk/>
            <pc:sldMk cId="3827221382" sldId="257"/>
            <ac:picMk id="25" creationId="{B20E7DF6-9170-44A0-894D-C61AB2927861}"/>
          </ac:picMkLst>
        </pc:picChg>
        <pc:picChg chg="add mod">
          <ac:chgData name="Будько Кристина" userId="85d5e1a955515905" providerId="Windows Live" clId="Web-{D9B507F5-623E-4897-B5BD-C91330979AD9}" dt="2022-02-21T14:03:58.947" v="342" actId="1076"/>
          <ac:picMkLst>
            <pc:docMk/>
            <pc:sldMk cId="3827221382" sldId="257"/>
            <ac:picMk id="26" creationId="{01E48D21-1637-46F4-8C79-0516348DB4AC}"/>
          </ac:picMkLst>
        </pc:picChg>
        <pc:picChg chg="add mod">
          <ac:chgData name="Будько Кристина" userId="85d5e1a955515905" providerId="Windows Live" clId="Web-{D9B507F5-623E-4897-B5BD-C91330979AD9}" dt="2022-02-21T14:04:20.245" v="347" actId="1076"/>
          <ac:picMkLst>
            <pc:docMk/>
            <pc:sldMk cId="3827221382" sldId="257"/>
            <ac:picMk id="27" creationId="{1D29290A-BF9F-4358-9268-8963968DE3A4}"/>
          </ac:picMkLst>
        </pc:picChg>
      </pc:sldChg>
      <pc:sldChg chg="addSp delSp modSp new mod setBg">
        <pc:chgData name="Будько Кристина" userId="85d5e1a955515905" providerId="Windows Live" clId="Web-{D9B507F5-623E-4897-B5BD-C91330979AD9}" dt="2022-02-21T14:20:02.917" v="471" actId="1076"/>
        <pc:sldMkLst>
          <pc:docMk/>
          <pc:sldMk cId="1108411174" sldId="258"/>
        </pc:sldMkLst>
        <pc:spChg chg="add mod">
          <ac:chgData name="Будько Кристина" userId="85d5e1a955515905" providerId="Windows Live" clId="Web-{D9B507F5-623E-4897-B5BD-C91330979AD9}" dt="2022-02-21T14:19:02.618" v="453" actId="1076"/>
          <ac:spMkLst>
            <pc:docMk/>
            <pc:sldMk cId="1108411174" sldId="258"/>
            <ac:spMk id="2" creationId="{B9026CA4-13C5-407D-B815-4C65835A15A9}"/>
          </ac:spMkLst>
        </pc:spChg>
        <pc:spChg chg="add del mod">
          <ac:chgData name="Будько Кристина" userId="85d5e1a955515905" providerId="Windows Live" clId="Web-{D9B507F5-623E-4897-B5BD-C91330979AD9}" dt="2022-02-21T14:10:49.898" v="381"/>
          <ac:spMkLst>
            <pc:docMk/>
            <pc:sldMk cId="1108411174" sldId="258"/>
            <ac:spMk id="13" creationId="{7347E623-765A-4A4F-BEEE-A079DF738C6F}"/>
          </ac:spMkLst>
        </pc:spChg>
        <pc:picChg chg="add mod">
          <ac:chgData name="Будько Кристина" userId="85d5e1a955515905" providerId="Windows Live" clId="Web-{D9B507F5-623E-4897-B5BD-C91330979AD9}" dt="2022-02-21T14:07:17.688" v="359" actId="1076"/>
          <ac:picMkLst>
            <pc:docMk/>
            <pc:sldMk cId="1108411174" sldId="258"/>
            <ac:picMk id="3" creationId="{7D33F77C-0084-4027-84ED-74F7FB5E724B}"/>
          </ac:picMkLst>
        </pc:picChg>
        <pc:picChg chg="add del mod">
          <ac:chgData name="Будько Кристина" userId="85d5e1a955515905" providerId="Windows Live" clId="Web-{D9B507F5-623E-4897-B5BD-C91330979AD9}" dt="2022-02-21T14:09:38.333" v="361"/>
          <ac:picMkLst>
            <pc:docMk/>
            <pc:sldMk cId="1108411174" sldId="258"/>
            <ac:picMk id="4" creationId="{463766DE-DC4F-4C32-BF85-333963B342AB}"/>
          </ac:picMkLst>
        </pc:picChg>
        <pc:picChg chg="add del mod">
          <ac:chgData name="Будько Кристина" userId="85d5e1a955515905" providerId="Windows Live" clId="Web-{D9B507F5-623E-4897-B5BD-C91330979AD9}" dt="2022-02-21T14:09:50.771" v="363"/>
          <ac:picMkLst>
            <pc:docMk/>
            <pc:sldMk cId="1108411174" sldId="258"/>
            <ac:picMk id="5" creationId="{5019C100-76E1-41EC-A0FB-5C3CA73880DD}"/>
          </ac:picMkLst>
        </pc:picChg>
        <pc:picChg chg="add mod">
          <ac:chgData name="Будько Кристина" userId="85d5e1a955515905" providerId="Windows Live" clId="Web-{D9B507F5-623E-4897-B5BD-C91330979AD9}" dt="2022-02-21T14:19:46.729" v="468" actId="1076"/>
          <ac:picMkLst>
            <pc:docMk/>
            <pc:sldMk cId="1108411174" sldId="258"/>
            <ac:picMk id="6" creationId="{67E14C35-13D8-4132-8CF2-2D835A42802F}"/>
          </ac:picMkLst>
        </pc:picChg>
        <pc:picChg chg="add mod">
          <ac:chgData name="Будько Кристина" userId="85d5e1a955515905" providerId="Windows Live" clId="Web-{D9B507F5-623E-4897-B5BD-C91330979AD9}" dt="2022-02-21T14:19:56.667" v="470" actId="1076"/>
          <ac:picMkLst>
            <pc:docMk/>
            <pc:sldMk cId="1108411174" sldId="258"/>
            <ac:picMk id="7" creationId="{94011E92-ECC9-4103-BCE8-E5EDD1BF09A0}"/>
          </ac:picMkLst>
        </pc:picChg>
        <pc:picChg chg="add mod">
          <ac:chgData name="Будько Кристина" userId="85d5e1a955515905" providerId="Windows Live" clId="Web-{D9B507F5-623E-4897-B5BD-C91330979AD9}" dt="2022-02-21T14:19:46.729" v="467" actId="1076"/>
          <ac:picMkLst>
            <pc:docMk/>
            <pc:sldMk cId="1108411174" sldId="258"/>
            <ac:picMk id="8" creationId="{70817FCF-C18B-4261-92DA-4F2C53CBA690}"/>
          </ac:picMkLst>
        </pc:picChg>
        <pc:picChg chg="add mod">
          <ac:chgData name="Будько Кристина" userId="85d5e1a955515905" providerId="Windows Live" clId="Web-{D9B507F5-623E-4897-B5BD-C91330979AD9}" dt="2022-02-21T14:20:02.917" v="471" actId="1076"/>
          <ac:picMkLst>
            <pc:docMk/>
            <pc:sldMk cId="1108411174" sldId="258"/>
            <ac:picMk id="9" creationId="{71FE1DFB-EBF0-4A5F-B883-52D8866C05A5}"/>
          </ac:picMkLst>
        </pc:picChg>
        <pc:picChg chg="add mod">
          <ac:chgData name="Будько Кристина" userId="85d5e1a955515905" providerId="Windows Live" clId="Web-{D9B507F5-623E-4897-B5BD-C91330979AD9}" dt="2022-02-21T14:19:46.682" v="457" actId="1076"/>
          <ac:picMkLst>
            <pc:docMk/>
            <pc:sldMk cId="1108411174" sldId="258"/>
            <ac:picMk id="10" creationId="{48CAE68E-2FAA-4646-9B78-42CD7E0516E4}"/>
          </ac:picMkLst>
        </pc:picChg>
        <pc:picChg chg="add mod">
          <ac:chgData name="Будько Кристина" userId="85d5e1a955515905" providerId="Windows Live" clId="Web-{D9B507F5-623E-4897-B5BD-C91330979AD9}" dt="2022-02-21T14:19:46.682" v="458" actId="1076"/>
          <ac:picMkLst>
            <pc:docMk/>
            <pc:sldMk cId="1108411174" sldId="258"/>
            <ac:picMk id="11" creationId="{4F34DCCD-EA44-4B74-94CD-AE17AA174915}"/>
          </ac:picMkLst>
        </pc:picChg>
        <pc:picChg chg="add mod">
          <ac:chgData name="Будько Кристина" userId="85d5e1a955515905" providerId="Windows Live" clId="Web-{D9B507F5-623E-4897-B5BD-C91330979AD9}" dt="2022-02-21T14:19:46.698" v="459" actId="1076"/>
          <ac:picMkLst>
            <pc:docMk/>
            <pc:sldMk cId="1108411174" sldId="258"/>
            <ac:picMk id="12" creationId="{01348AAA-CAC6-4977-BBDF-E1CC0FCA01A6}"/>
          </ac:picMkLst>
        </pc:picChg>
        <pc:picChg chg="add mod modCrop">
          <ac:chgData name="Будько Кристина" userId="85d5e1a955515905" providerId="Windows Live" clId="Web-{D9B507F5-623E-4897-B5BD-C91330979AD9}" dt="2022-02-21T14:19:46.698" v="460" actId="1076"/>
          <ac:picMkLst>
            <pc:docMk/>
            <pc:sldMk cId="1108411174" sldId="258"/>
            <ac:picMk id="14" creationId="{9FEDDEDA-3739-4D66-A1F0-9AED97976285}"/>
          </ac:picMkLst>
        </pc:picChg>
        <pc:picChg chg="add mod">
          <ac:chgData name="Будько Кристина" userId="85d5e1a955515905" providerId="Windows Live" clId="Web-{D9B507F5-623E-4897-B5BD-C91330979AD9}" dt="2022-02-21T14:19:46.698" v="461" actId="1076"/>
          <ac:picMkLst>
            <pc:docMk/>
            <pc:sldMk cId="1108411174" sldId="258"/>
            <ac:picMk id="15" creationId="{12ACC0AF-24FC-4E06-A50D-96FD9037CC60}"/>
          </ac:picMkLst>
        </pc:picChg>
        <pc:picChg chg="add mod">
          <ac:chgData name="Будько Кристина" userId="85d5e1a955515905" providerId="Windows Live" clId="Web-{D9B507F5-623E-4897-B5BD-C91330979AD9}" dt="2022-02-21T14:19:46.698" v="462" actId="1076"/>
          <ac:picMkLst>
            <pc:docMk/>
            <pc:sldMk cId="1108411174" sldId="258"/>
            <ac:picMk id="16" creationId="{888272AB-FDB8-4827-8753-8852BAEB6DED}"/>
          </ac:picMkLst>
        </pc:picChg>
        <pc:picChg chg="add mod">
          <ac:chgData name="Будько Кристина" userId="85d5e1a955515905" providerId="Windows Live" clId="Web-{D9B507F5-623E-4897-B5BD-C91330979AD9}" dt="2022-02-21T14:19:46.698" v="463" actId="1076"/>
          <ac:picMkLst>
            <pc:docMk/>
            <pc:sldMk cId="1108411174" sldId="258"/>
            <ac:picMk id="17" creationId="{30A60D79-A028-4E67-9A6B-531E6B758014}"/>
          </ac:picMkLst>
        </pc:picChg>
        <pc:picChg chg="add mod">
          <ac:chgData name="Будько Кристина" userId="85d5e1a955515905" providerId="Windows Live" clId="Web-{D9B507F5-623E-4897-B5BD-C91330979AD9}" dt="2022-02-21T14:19:46.713" v="464" actId="1076"/>
          <ac:picMkLst>
            <pc:docMk/>
            <pc:sldMk cId="1108411174" sldId="258"/>
            <ac:picMk id="18" creationId="{75970B1A-58C4-4BED-AE38-80B10EA67C83}"/>
          </ac:picMkLst>
        </pc:picChg>
        <pc:picChg chg="add mod">
          <ac:chgData name="Будько Кристина" userId="85d5e1a955515905" providerId="Windows Live" clId="Web-{D9B507F5-623E-4897-B5BD-C91330979AD9}" dt="2022-02-21T14:19:46.713" v="465" actId="1076"/>
          <ac:picMkLst>
            <pc:docMk/>
            <pc:sldMk cId="1108411174" sldId="258"/>
            <ac:picMk id="19" creationId="{9C41FF39-AAAD-49EF-BDE2-E53F83C1C4E1}"/>
          </ac:picMkLst>
        </pc:picChg>
        <pc:picChg chg="add mod">
          <ac:chgData name="Будько Кристина" userId="85d5e1a955515905" providerId="Windows Live" clId="Web-{D9B507F5-623E-4897-B5BD-C91330979AD9}" dt="2022-02-21T14:19:46.713" v="466" actId="1076"/>
          <ac:picMkLst>
            <pc:docMk/>
            <pc:sldMk cId="1108411174" sldId="258"/>
            <ac:picMk id="20" creationId="{80E35C3F-FF59-48D3-BFAB-A0E90E00102D}"/>
          </ac:picMkLst>
        </pc:picChg>
      </pc:sldChg>
      <pc:sldChg chg="addSp modSp new mod setBg">
        <pc:chgData name="Будько Кристина" userId="85d5e1a955515905" providerId="Windows Live" clId="Web-{D9B507F5-623E-4897-B5BD-C91330979AD9}" dt="2022-02-21T14:24:06.972" v="491" actId="1076"/>
        <pc:sldMkLst>
          <pc:docMk/>
          <pc:sldMk cId="3265357526" sldId="259"/>
        </pc:sldMkLst>
        <pc:spChg chg="add mod ord">
          <ac:chgData name="Будько Кристина" userId="85d5e1a955515905" providerId="Windows Live" clId="Web-{D9B507F5-623E-4897-B5BD-C91330979AD9}" dt="2022-02-21T14:23:11.829" v="482" actId="1076"/>
          <ac:spMkLst>
            <pc:docMk/>
            <pc:sldMk cId="3265357526" sldId="259"/>
            <ac:spMk id="4" creationId="{4399F517-E73D-4FFD-981C-84DD37DDFEBF}"/>
          </ac:spMkLst>
        </pc:spChg>
        <pc:picChg chg="add mod">
          <ac:chgData name="Будько Кристина" userId="85d5e1a955515905" providerId="Windows Live" clId="Web-{D9B507F5-623E-4897-B5BD-C91330979AD9}" dt="2022-02-21T14:23:16.064" v="483" actId="1076"/>
          <ac:picMkLst>
            <pc:docMk/>
            <pc:sldMk cId="3265357526" sldId="259"/>
            <ac:picMk id="2" creationId="{48DC494A-6E3D-4F35-B71A-10C841D6EC57}"/>
          </ac:picMkLst>
        </pc:picChg>
        <pc:picChg chg="add mod">
          <ac:chgData name="Будько Кристина" userId="85d5e1a955515905" providerId="Windows Live" clId="Web-{D9B507F5-623E-4897-B5BD-C91330979AD9}" dt="2022-02-21T14:24:06.972" v="491" actId="1076"/>
          <ac:picMkLst>
            <pc:docMk/>
            <pc:sldMk cId="3265357526" sldId="259"/>
            <ac:picMk id="5" creationId="{3058A70F-6226-46B1-94B9-EC0CE362203B}"/>
          </ac:picMkLst>
        </pc:picChg>
      </pc:sldChg>
      <pc:sldChg chg="addSp delSp modSp new mod setBg">
        <pc:chgData name="Будько Кристина" userId="85d5e1a955515905" providerId="Windows Live" clId="Web-{D9B507F5-623E-4897-B5BD-C91330979AD9}" dt="2022-02-21T14:47:43.707" v="635" actId="1076"/>
        <pc:sldMkLst>
          <pc:docMk/>
          <pc:sldMk cId="1013830876" sldId="260"/>
        </pc:sldMkLst>
        <pc:spChg chg="add mod">
          <ac:chgData name="Будько Кристина" userId="85d5e1a955515905" providerId="Windows Live" clId="Web-{D9B507F5-623E-4897-B5BD-C91330979AD9}" dt="2022-02-21T14:47:43.707" v="634" actId="1076"/>
          <ac:spMkLst>
            <pc:docMk/>
            <pc:sldMk cId="1013830876" sldId="260"/>
            <ac:spMk id="3" creationId="{3B752208-CF7F-47AA-A41D-EB7D3F5C605C}"/>
          </ac:spMkLst>
        </pc:spChg>
        <pc:spChg chg="add mod">
          <ac:chgData name="Будько Кристина" userId="85d5e1a955515905" providerId="Windows Live" clId="Web-{D9B507F5-623E-4897-B5BD-C91330979AD9}" dt="2022-02-21T14:45:59.516" v="596" actId="1076"/>
          <ac:spMkLst>
            <pc:docMk/>
            <pc:sldMk cId="1013830876" sldId="260"/>
            <ac:spMk id="8" creationId="{A88F5EDC-E693-47FE-AE35-1C67A1FF2CC3}"/>
          </ac:spMkLst>
        </pc:spChg>
        <pc:spChg chg="add del">
          <ac:chgData name="Будько Кристина" userId="85d5e1a955515905" providerId="Windows Live" clId="Web-{D9B507F5-623E-4897-B5BD-C91330979AD9}" dt="2022-02-21T14:45:45.734" v="591"/>
          <ac:spMkLst>
            <pc:docMk/>
            <pc:sldMk cId="1013830876" sldId="260"/>
            <ac:spMk id="10" creationId="{3491DAD0-C4CC-40D5-AD6B-DF1870AF98A5}"/>
          </ac:spMkLst>
        </pc:spChg>
        <pc:spChg chg="add del">
          <ac:chgData name="Будько Кристина" userId="85d5e1a955515905" providerId="Windows Live" clId="Web-{D9B507F5-623E-4897-B5BD-C91330979AD9}" dt="2022-02-21T14:45:53.297" v="595"/>
          <ac:spMkLst>
            <pc:docMk/>
            <pc:sldMk cId="1013830876" sldId="260"/>
            <ac:spMk id="14" creationId="{DD7A83E3-961A-49D2-BDCF-8DCB3C780F4E}"/>
          </ac:spMkLst>
        </pc:spChg>
        <pc:spChg chg="add mod">
          <ac:chgData name="Будько Кристина" userId="85d5e1a955515905" providerId="Windows Live" clId="Web-{D9B507F5-623E-4897-B5BD-C91330979AD9}" dt="2022-02-21T14:46:09.172" v="598" actId="1076"/>
          <ac:spMkLst>
            <pc:docMk/>
            <pc:sldMk cId="1013830876" sldId="260"/>
            <ac:spMk id="17" creationId="{EADAE62F-C3D0-4513-9435-650AB478BD1C}"/>
          </ac:spMkLst>
        </pc:spChg>
        <pc:spChg chg="add mod">
          <ac:chgData name="Будько Кристина" userId="85d5e1a955515905" providerId="Windows Live" clId="Web-{D9B507F5-623E-4897-B5BD-C91330979AD9}" dt="2022-02-21T14:46:15.548" v="600" actId="1076"/>
          <ac:spMkLst>
            <pc:docMk/>
            <pc:sldMk cId="1013830876" sldId="260"/>
            <ac:spMk id="18" creationId="{66501E19-0973-46A4-B63B-622E29E92A83}"/>
          </ac:spMkLst>
        </pc:spChg>
        <pc:spChg chg="add mod">
          <ac:chgData name="Будько Кристина" userId="85d5e1a955515905" providerId="Windows Live" clId="Web-{D9B507F5-623E-4897-B5BD-C91330979AD9}" dt="2022-02-21T14:47:02.971" v="613" actId="1076"/>
          <ac:spMkLst>
            <pc:docMk/>
            <pc:sldMk cId="1013830876" sldId="260"/>
            <ac:spMk id="19" creationId="{AC1BF5EE-CEB4-41A6-9E3B-EBF27E6471F2}"/>
          </ac:spMkLst>
        </pc:spChg>
        <pc:spChg chg="add mod">
          <ac:chgData name="Будько Кристина" userId="85d5e1a955515905" providerId="Windows Live" clId="Web-{D9B507F5-623E-4897-B5BD-C91330979AD9}" dt="2022-02-21T14:47:19.612" v="625" actId="20577"/>
          <ac:spMkLst>
            <pc:docMk/>
            <pc:sldMk cId="1013830876" sldId="260"/>
            <ac:spMk id="20" creationId="{408936D0-0965-4AFD-BEDB-A4D0CCDB5CD4}"/>
          </ac:spMkLst>
        </pc:spChg>
        <pc:spChg chg="add mod">
          <ac:chgData name="Будько Кристина" userId="85d5e1a955515905" providerId="Windows Live" clId="Web-{D9B507F5-623E-4897-B5BD-C91330979AD9}" dt="2022-02-21T14:47:32.878" v="633" actId="20577"/>
          <ac:spMkLst>
            <pc:docMk/>
            <pc:sldMk cId="1013830876" sldId="260"/>
            <ac:spMk id="21" creationId="{947FBF51-71E3-4A9C-9ABC-07D8473BEDAE}"/>
          </ac:spMkLst>
        </pc:spChg>
        <pc:picChg chg="add del">
          <ac:chgData name="Будько Кристина" userId="85d5e1a955515905" providerId="Windows Live" clId="Web-{D9B507F5-623E-4897-B5BD-C91330979AD9}" dt="2022-02-21T14:42:53.431" v="571"/>
          <ac:picMkLst>
            <pc:docMk/>
            <pc:sldMk cId="1013830876" sldId="260"/>
            <ac:picMk id="5" creationId="{7CA3F9A0-8EB5-4325-9E57-7733291A799F}"/>
          </ac:picMkLst>
        </pc:picChg>
        <pc:picChg chg="add mod">
          <ac:chgData name="Будько Кристина" userId="85d5e1a955515905" providerId="Windows Live" clId="Web-{D9B507F5-623E-4897-B5BD-C91330979AD9}" dt="2022-02-21T14:47:43.707" v="635" actId="1076"/>
          <ac:picMkLst>
            <pc:docMk/>
            <pc:sldMk cId="1013830876" sldId="260"/>
            <ac:picMk id="6" creationId="{F8257613-1C96-4ABB-A856-710B445E7B2C}"/>
          </ac:picMkLst>
        </pc:picChg>
        <pc:picChg chg="add mod">
          <ac:chgData name="Будько Кристина" userId="85d5e1a955515905" providerId="Windows Live" clId="Web-{D9B507F5-623E-4897-B5BD-C91330979AD9}" dt="2022-02-21T14:44:51.076" v="579" actId="1076"/>
          <ac:picMkLst>
            <pc:docMk/>
            <pc:sldMk cId="1013830876" sldId="260"/>
            <ac:picMk id="7" creationId="{D0D59EA2-91E4-4306-BCA5-B6FB051F6839}"/>
          </ac:picMkLst>
        </pc:picChg>
        <pc:picChg chg="add del">
          <ac:chgData name="Будько Кристина" userId="85d5e1a955515905" providerId="Windows Live" clId="Web-{D9B507F5-623E-4897-B5BD-C91330979AD9}" dt="2022-02-21T14:45:45.734" v="590"/>
          <ac:picMkLst>
            <pc:docMk/>
            <pc:sldMk cId="1013830876" sldId="260"/>
            <ac:picMk id="12" creationId="{5894F646-0478-4B76-B6D6-1AE1BBCBD4A5}"/>
          </ac:picMkLst>
        </pc:picChg>
        <pc:picChg chg="add del">
          <ac:chgData name="Будько Кристина" userId="85d5e1a955515905" providerId="Windows Live" clId="Web-{D9B507F5-623E-4897-B5BD-C91330979AD9}" dt="2022-02-21T14:45:53.297" v="594"/>
          <ac:picMkLst>
            <pc:docMk/>
            <pc:sldMk cId="1013830876" sldId="260"/>
            <ac:picMk id="16" creationId="{D133DE55-BD5F-4BA0-9D09-530CD5C30239}"/>
          </ac:picMkLst>
        </pc:picChg>
      </pc:sldChg>
      <pc:sldChg chg="addSp delSp modSp new mod ord setBg">
        <pc:chgData name="Будько Кристина" userId="85d5e1a955515905" providerId="Windows Live" clId="Web-{D9B507F5-623E-4897-B5BD-C91330979AD9}" dt="2022-02-21T15:03:08.957" v="688" actId="1076"/>
        <pc:sldMkLst>
          <pc:docMk/>
          <pc:sldMk cId="3701711447" sldId="261"/>
        </pc:sldMkLst>
        <pc:spChg chg="add mod">
          <ac:chgData name="Будько Кристина" userId="85d5e1a955515905" providerId="Windows Live" clId="Web-{D9B507F5-623E-4897-B5BD-C91330979AD9}" dt="2022-02-21T14:38:03.172" v="551" actId="1076"/>
          <ac:spMkLst>
            <pc:docMk/>
            <pc:sldMk cId="3701711447" sldId="261"/>
            <ac:spMk id="2" creationId="{AF105C5B-DDDB-46AA-B557-EF71331D4003}"/>
          </ac:spMkLst>
        </pc:spChg>
        <pc:spChg chg="add mod ord">
          <ac:chgData name="Будько Кристина" userId="85d5e1a955515905" providerId="Windows Live" clId="Web-{D9B507F5-623E-4897-B5BD-C91330979AD9}" dt="2022-02-21T14:40:28.067" v="566" actId="14100"/>
          <ac:spMkLst>
            <pc:docMk/>
            <pc:sldMk cId="3701711447" sldId="261"/>
            <ac:spMk id="12" creationId="{BD0BE5D6-7514-4FD9-BF65-21010AAF14EB}"/>
          </ac:spMkLst>
        </pc:spChg>
        <pc:picChg chg="add mod">
          <ac:chgData name="Будько Кристина" userId="85d5e1a955515905" providerId="Windows Live" clId="Web-{D9B507F5-623E-4897-B5BD-C91330979AD9}" dt="2022-02-21T14:38:03.187" v="552" actId="1076"/>
          <ac:picMkLst>
            <pc:docMk/>
            <pc:sldMk cId="3701711447" sldId="261"/>
            <ac:picMk id="3" creationId="{D77C4545-3F6D-4FD0-926C-D0AF95B072A8}"/>
          </ac:picMkLst>
        </pc:picChg>
        <pc:picChg chg="add mod">
          <ac:chgData name="Будько Кристина" userId="85d5e1a955515905" providerId="Windows Live" clId="Web-{D9B507F5-623E-4897-B5BD-C91330979AD9}" dt="2022-02-21T14:36:30.059" v="546" actId="1076"/>
          <ac:picMkLst>
            <pc:docMk/>
            <pc:sldMk cId="3701711447" sldId="261"/>
            <ac:picMk id="4" creationId="{39EA299A-3583-4200-9B43-46E7701E41DB}"/>
          </ac:picMkLst>
        </pc:picChg>
        <pc:picChg chg="add del mod">
          <ac:chgData name="Будько Кристина" userId="85d5e1a955515905" providerId="Windows Live" clId="Web-{D9B507F5-623E-4897-B5BD-C91330979AD9}" dt="2022-02-21T14:35:54.355" v="537"/>
          <ac:picMkLst>
            <pc:docMk/>
            <pc:sldMk cId="3701711447" sldId="261"/>
            <ac:picMk id="5" creationId="{11015426-ED99-4821-A1E7-E84C49539DB5}"/>
          </ac:picMkLst>
        </pc:picChg>
        <pc:picChg chg="add mod">
          <ac:chgData name="Будько Кристина" userId="85d5e1a955515905" providerId="Windows Live" clId="Web-{D9B507F5-623E-4897-B5BD-C91330979AD9}" dt="2022-02-21T14:36:08.387" v="541" actId="1076"/>
          <ac:picMkLst>
            <pc:docMk/>
            <pc:sldMk cId="3701711447" sldId="261"/>
            <ac:picMk id="6" creationId="{93FD3EB6-4C3E-4824-A00C-DE6F23DF3711}"/>
          </ac:picMkLst>
        </pc:picChg>
        <pc:picChg chg="add mod">
          <ac:chgData name="Будько Кристина" userId="85d5e1a955515905" providerId="Windows Live" clId="Web-{D9B507F5-623E-4897-B5BD-C91330979AD9}" dt="2022-02-21T14:35:32.542" v="531" actId="1076"/>
          <ac:picMkLst>
            <pc:docMk/>
            <pc:sldMk cId="3701711447" sldId="261"/>
            <ac:picMk id="7" creationId="{478421A2-5C9C-47F6-83B7-6E085CC67C67}"/>
          </ac:picMkLst>
        </pc:picChg>
        <pc:picChg chg="add mod">
          <ac:chgData name="Будько Кристина" userId="85d5e1a955515905" providerId="Windows Live" clId="Web-{D9B507F5-623E-4897-B5BD-C91330979AD9}" dt="2022-02-21T14:35:40.183" v="533" actId="14100"/>
          <ac:picMkLst>
            <pc:docMk/>
            <pc:sldMk cId="3701711447" sldId="261"/>
            <ac:picMk id="8" creationId="{1EABA85E-E45C-4761-A318-8A323FFA4754}"/>
          </ac:picMkLst>
        </pc:picChg>
        <pc:picChg chg="add mod">
          <ac:chgData name="Будько Кристина" userId="85d5e1a955515905" providerId="Windows Live" clId="Web-{D9B507F5-623E-4897-B5BD-C91330979AD9}" dt="2022-02-21T15:03:08.957" v="688" actId="1076"/>
          <ac:picMkLst>
            <pc:docMk/>
            <pc:sldMk cId="3701711447" sldId="261"/>
            <ac:picMk id="9" creationId="{8324F7F4-F381-4E3D-B811-92C648D8D14C}"/>
          </ac:picMkLst>
        </pc:picChg>
        <pc:picChg chg="add mod">
          <ac:chgData name="Будько Кристина" userId="85d5e1a955515905" providerId="Windows Live" clId="Web-{D9B507F5-623E-4897-B5BD-C91330979AD9}" dt="2022-02-21T15:02:53.081" v="687" actId="1076"/>
          <ac:picMkLst>
            <pc:docMk/>
            <pc:sldMk cId="3701711447" sldId="261"/>
            <ac:picMk id="10" creationId="{21CC97AE-28A0-49CB-8F81-5D1330E99A69}"/>
          </ac:picMkLst>
        </pc:picChg>
        <pc:picChg chg="add mod">
          <ac:chgData name="Будько Кристина" userId="85d5e1a955515905" providerId="Windows Live" clId="Web-{D9B507F5-623E-4897-B5BD-C91330979AD9}" dt="2022-02-21T14:40:49.443" v="567" actId="1076"/>
          <ac:picMkLst>
            <pc:docMk/>
            <pc:sldMk cId="3701711447" sldId="261"/>
            <ac:picMk id="11" creationId="{7914C166-EEB7-4F0C-BD90-4CCF02D52E27}"/>
          </ac:picMkLst>
        </pc:picChg>
      </pc:sldChg>
      <pc:sldChg chg="addSp delSp modSp new mod setBg">
        <pc:chgData name="Будько Кристина" userId="85d5e1a955515905" providerId="Windows Live" clId="Web-{D9B507F5-623E-4897-B5BD-C91330979AD9}" dt="2022-02-21T15:03:49.255" v="689" actId="1076"/>
        <pc:sldMkLst>
          <pc:docMk/>
          <pc:sldMk cId="3432001276" sldId="262"/>
        </pc:sldMkLst>
        <pc:spChg chg="add mod">
          <ac:chgData name="Будько Кристина" userId="85d5e1a955515905" providerId="Windows Live" clId="Web-{D9B507F5-623E-4897-B5BD-C91330979AD9}" dt="2022-02-21T14:52:54.952" v="652" actId="1076"/>
          <ac:spMkLst>
            <pc:docMk/>
            <pc:sldMk cId="3432001276" sldId="262"/>
            <ac:spMk id="4" creationId="{E58E965F-83E2-43F0-B656-79A5D61F58C5}"/>
          </ac:spMkLst>
        </pc:spChg>
        <pc:spChg chg="add mod">
          <ac:chgData name="Будько Кристина" userId="85d5e1a955515905" providerId="Windows Live" clId="Web-{D9B507F5-623E-4897-B5BD-C91330979AD9}" dt="2022-02-21T14:53:12.577" v="656" actId="1076"/>
          <ac:spMkLst>
            <pc:docMk/>
            <pc:sldMk cId="3432001276" sldId="262"/>
            <ac:spMk id="5" creationId="{1D52747B-562E-473C-A790-619CB7118445}"/>
          </ac:spMkLst>
        </pc:spChg>
        <pc:picChg chg="add mod">
          <ac:chgData name="Будько Кристина" userId="85d5e1a955515905" providerId="Windows Live" clId="Web-{D9B507F5-623E-4897-B5BD-C91330979AD9}" dt="2022-02-21T14:49:38.289" v="640" actId="1076"/>
          <ac:picMkLst>
            <pc:docMk/>
            <pc:sldMk cId="3432001276" sldId="262"/>
            <ac:picMk id="2" creationId="{25A33CDB-9AD2-47CA-B7CC-43BEB6438185}"/>
          </ac:picMkLst>
        </pc:picChg>
        <pc:picChg chg="add mod">
          <ac:chgData name="Будько Кристина" userId="85d5e1a955515905" providerId="Windows Live" clId="Web-{D9B507F5-623E-4897-B5BD-C91330979AD9}" dt="2022-02-21T14:51:49.106" v="643" actId="1076"/>
          <ac:picMkLst>
            <pc:docMk/>
            <pc:sldMk cId="3432001276" sldId="262"/>
            <ac:picMk id="3" creationId="{1922E105-56CD-4FD8-9946-2E2B4977821C}"/>
          </ac:picMkLst>
        </pc:picChg>
        <pc:picChg chg="add mod">
          <ac:chgData name="Будько Кристина" userId="85d5e1a955515905" providerId="Windows Live" clId="Web-{D9B507F5-623E-4897-B5BD-C91330979AD9}" dt="2022-02-21T15:03:49.255" v="689" actId="1076"/>
          <ac:picMkLst>
            <pc:docMk/>
            <pc:sldMk cId="3432001276" sldId="262"/>
            <ac:picMk id="7" creationId="{D4A9429E-7CC1-4467-B614-A33A5232A448}"/>
          </ac:picMkLst>
        </pc:picChg>
        <pc:picChg chg="add del">
          <ac:chgData name="Будько Кристина" userId="85d5e1a955515905" providerId="Windows Live" clId="Web-{D9B507F5-623E-4897-B5BD-C91330979AD9}" dt="2022-02-21T14:53:43.109" v="661"/>
          <ac:picMkLst>
            <pc:docMk/>
            <pc:sldMk cId="3432001276" sldId="262"/>
            <ac:picMk id="9" creationId="{326CBADD-9CFC-4E99-9A48-09B00C28ADA3}"/>
          </ac:picMkLst>
        </pc:picChg>
        <pc:picChg chg="add mod">
          <ac:chgData name="Будько Кристина" userId="85d5e1a955515905" providerId="Windows Live" clId="Web-{D9B507F5-623E-4897-B5BD-C91330979AD9}" dt="2022-02-21T14:53:48.907" v="663" actId="1076"/>
          <ac:picMkLst>
            <pc:docMk/>
            <pc:sldMk cId="3432001276" sldId="262"/>
            <ac:picMk id="10" creationId="{1E877F8A-2200-48ED-9A46-BF54BE674152}"/>
          </ac:picMkLst>
        </pc:picChg>
        <pc:picChg chg="add mod">
          <ac:chgData name="Будько Кристина" userId="85d5e1a955515905" providerId="Windows Live" clId="Web-{D9B507F5-623E-4897-B5BD-C91330979AD9}" dt="2022-02-21T14:53:58.563" v="665" actId="1076"/>
          <ac:picMkLst>
            <pc:docMk/>
            <pc:sldMk cId="3432001276" sldId="262"/>
            <ac:picMk id="11" creationId="{0A2F825C-6428-4CAB-B999-845565990465}"/>
          </ac:picMkLst>
        </pc:picChg>
      </pc:sldChg>
      <pc:sldChg chg="addSp delSp modSp new mod setBg">
        <pc:chgData name="Будько Кристина" userId="85d5e1a955515905" providerId="Windows Live" clId="Web-{D9B507F5-623E-4897-B5BD-C91330979AD9}" dt="2022-02-21T15:02:10.986" v="686" actId="1076"/>
        <pc:sldMkLst>
          <pc:docMk/>
          <pc:sldMk cId="489960189" sldId="263"/>
        </pc:sldMkLst>
        <pc:picChg chg="add del mod">
          <ac:chgData name="Будько Кристина" userId="85d5e1a955515905" providerId="Windows Live" clId="Web-{D9B507F5-623E-4897-B5BD-C91330979AD9}" dt="2022-02-21T15:01:21.062" v="681"/>
          <ac:picMkLst>
            <pc:docMk/>
            <pc:sldMk cId="489960189" sldId="263"/>
            <ac:picMk id="2" creationId="{EA04CDD9-0053-4C90-ABD8-C1FC23C75CE8}"/>
          </ac:picMkLst>
        </pc:picChg>
        <pc:picChg chg="add mod">
          <ac:chgData name="Будько Кристина" userId="85d5e1a955515905" providerId="Windows Live" clId="Web-{D9B507F5-623E-4897-B5BD-C91330979AD9}" dt="2022-02-21T14:56:56.366" v="672" actId="1076"/>
          <ac:picMkLst>
            <pc:docMk/>
            <pc:sldMk cId="489960189" sldId="263"/>
            <ac:picMk id="3" creationId="{AD6379A0-FFD1-4310-B05A-232244391BE6}"/>
          </ac:picMkLst>
        </pc:picChg>
        <pc:picChg chg="add mod">
          <ac:chgData name="Будько Кристина" userId="85d5e1a955515905" providerId="Windows Live" clId="Web-{D9B507F5-623E-4897-B5BD-C91330979AD9}" dt="2022-02-21T14:58:06.790" v="678" actId="1076"/>
          <ac:picMkLst>
            <pc:docMk/>
            <pc:sldMk cId="489960189" sldId="263"/>
            <ac:picMk id="4" creationId="{F2C170E4-A4C2-423A-84F7-CEE18D7A8C3C}"/>
          </ac:picMkLst>
        </pc:picChg>
        <pc:picChg chg="add mod">
          <ac:chgData name="Будько Кристина" userId="85d5e1a955515905" providerId="Windows Live" clId="Web-{D9B507F5-623E-4897-B5BD-C91330979AD9}" dt="2022-02-21T15:02:10.986" v="686" actId="1076"/>
          <ac:picMkLst>
            <pc:docMk/>
            <pc:sldMk cId="489960189" sldId="263"/>
            <ac:picMk id="5" creationId="{33050A06-9C1F-4652-B89F-04ACCC9BFB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5">
            <a:extLst>
              <a:ext uri="{FF2B5EF4-FFF2-40B4-BE49-F238E27FC236}">
                <a16:creationId xmlns:a16="http://schemas.microsoft.com/office/drawing/2014/main" xmlns="" id="{F3DA474A-95E2-4862-B6BC-DF3E4D813B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567" y="3345821"/>
            <a:ext cx="4076700" cy="3013275"/>
          </a:xfrm>
          <a:prstGeom prst="rect">
            <a:avLst/>
          </a:prstGeom>
        </p:spPr>
      </p:pic>
      <p:pic>
        <p:nvPicPr>
          <p:cNvPr id="16" name="Рисунок 16">
            <a:extLst>
              <a:ext uri="{FF2B5EF4-FFF2-40B4-BE49-F238E27FC236}">
                <a16:creationId xmlns:a16="http://schemas.microsoft.com/office/drawing/2014/main" xmlns="" id="{B8A19DDE-9720-4EEB-B65B-748BB1BE2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066" y="1936919"/>
            <a:ext cx="9516533" cy="983911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A626D818-6246-4CB7-B02C-C82DF90B45BF}"/>
              </a:ext>
            </a:extLst>
          </p:cNvPr>
          <p:cNvSpPr/>
          <p:nvPr/>
        </p:nvSpPr>
        <p:spPr>
          <a:xfrm>
            <a:off x="8485935" y="3163615"/>
            <a:ext cx="3495858" cy="3089018"/>
          </a:xfrm>
          <a:prstGeom prst="ellipse">
            <a:avLst/>
          </a:prstGeom>
          <a:solidFill>
            <a:srgbClr val="E7B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F0"/>
              </a:solidFill>
              <a:highlight>
                <a:srgbClr val="00FF00"/>
              </a:highlight>
              <a:cs typeface="Calibri"/>
            </a:endParaRPr>
          </a:p>
        </p:txBody>
      </p:sp>
      <p:pic>
        <p:nvPicPr>
          <p:cNvPr id="21" name="Рисунок 21">
            <a:extLst>
              <a:ext uri="{FF2B5EF4-FFF2-40B4-BE49-F238E27FC236}">
                <a16:creationId xmlns:a16="http://schemas.microsoft.com/office/drawing/2014/main" xmlns="" id="{AD2A7454-3A5E-4D75-A422-1B57C904D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9068"/>
            <a:ext cx="2743200" cy="19973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Рисунок 22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D40FD7C5-59F8-4CCC-A4BB-AE8F6F5C674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61096" y="3769585"/>
            <a:ext cx="2743200" cy="19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FD9B9CE-55BE-4193-BC9B-830C8147BD49}"/>
              </a:ext>
            </a:extLst>
          </p:cNvPr>
          <p:cNvSpPr/>
          <p:nvPr/>
        </p:nvSpPr>
        <p:spPr>
          <a:xfrm>
            <a:off x="-2116" y="495301"/>
            <a:ext cx="12572998" cy="1132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A27171CE-8DD8-4E18-8CB3-5B76086A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629709"/>
            <a:ext cx="8530166" cy="860424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5EE9F7D3-73C7-4BE1-8BCE-BBE714185E57}"/>
              </a:ext>
            </a:extLst>
          </p:cNvPr>
          <p:cNvSpPr/>
          <p:nvPr/>
        </p:nvSpPr>
        <p:spPr>
          <a:xfrm>
            <a:off x="712258" y="3527425"/>
            <a:ext cx="1905000" cy="1862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D27D14E2-216D-4F96-8990-D0F31E23E60B}"/>
              </a:ext>
            </a:extLst>
          </p:cNvPr>
          <p:cNvSpPr/>
          <p:nvPr/>
        </p:nvSpPr>
        <p:spPr>
          <a:xfrm>
            <a:off x="3601507" y="3527424"/>
            <a:ext cx="1905000" cy="1862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A5D496AB-125C-4797-A7CE-FA148665FA75}"/>
              </a:ext>
            </a:extLst>
          </p:cNvPr>
          <p:cNvSpPr/>
          <p:nvPr/>
        </p:nvSpPr>
        <p:spPr>
          <a:xfrm>
            <a:off x="6490757" y="3527424"/>
            <a:ext cx="1905000" cy="1862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D851EA9A-2AD5-4E3B-9D68-A27B966023EA}"/>
              </a:ext>
            </a:extLst>
          </p:cNvPr>
          <p:cNvSpPr/>
          <p:nvPr/>
        </p:nvSpPr>
        <p:spPr>
          <a:xfrm>
            <a:off x="9380008" y="3527424"/>
            <a:ext cx="1905000" cy="1862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xmlns="" id="{F5B21D47-EBA5-423A-812F-7C9A52349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33" y="635170"/>
            <a:ext cx="8458200" cy="846329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xmlns="" id="{8ACBA887-C758-4474-BA1B-DDC880C3BD1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067" y="3306233"/>
            <a:ext cx="1822450" cy="1854200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xmlns="" id="{4D8E1DC3-AA6A-4AED-8872-05F3CCBA9D5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09484" y="3803650"/>
            <a:ext cx="1272117" cy="1293284"/>
          </a:xfrm>
          <a:prstGeom prst="rect">
            <a:avLst/>
          </a:prstGeom>
        </p:spPr>
      </p:pic>
      <p:pic>
        <p:nvPicPr>
          <p:cNvPr id="15" name="Рисунок 15">
            <a:extLst>
              <a:ext uri="{FF2B5EF4-FFF2-40B4-BE49-F238E27FC236}">
                <a16:creationId xmlns:a16="http://schemas.microsoft.com/office/drawing/2014/main" xmlns="" id="{261D7234-DED1-4AB1-8FC2-56342941719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35234" y="3687906"/>
            <a:ext cx="1399118" cy="1355439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xmlns="" id="{BA827F5D-6065-4E3A-A879-7A1CBA90EA6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11583" t="14999" r="14672" b="17151"/>
          <a:stretch/>
        </p:blipFill>
        <p:spPr>
          <a:xfrm>
            <a:off x="9677401" y="3918446"/>
            <a:ext cx="1303314" cy="1183927"/>
          </a:xfrm>
          <a:prstGeom prst="rect">
            <a:avLst/>
          </a:prstGeom>
        </p:spPr>
      </p:pic>
      <p:pic>
        <p:nvPicPr>
          <p:cNvPr id="18" name="Рисунок 18">
            <a:extLst>
              <a:ext uri="{FF2B5EF4-FFF2-40B4-BE49-F238E27FC236}">
                <a16:creationId xmlns:a16="http://schemas.microsoft.com/office/drawing/2014/main" xmlns="" id="{67B31E41-F253-4FE1-AC56-389AD7EE1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67" y="2466086"/>
            <a:ext cx="8818033" cy="878079"/>
          </a:xfrm>
          <a:prstGeom prst="rect">
            <a:avLst/>
          </a:prstGeom>
        </p:spPr>
      </p:pic>
      <p:pic>
        <p:nvPicPr>
          <p:cNvPr id="19" name="Рисунок 19">
            <a:extLst>
              <a:ext uri="{FF2B5EF4-FFF2-40B4-BE49-F238E27FC236}">
                <a16:creationId xmlns:a16="http://schemas.microsoft.com/office/drawing/2014/main" xmlns="" id="{C221544A-AF2C-4D79-B01F-74046C53E7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00" y="5429419"/>
            <a:ext cx="4584700" cy="475913"/>
          </a:xfrm>
          <a:prstGeom prst="rect">
            <a:avLst/>
          </a:prstGeom>
        </p:spPr>
      </p:pic>
      <p:pic>
        <p:nvPicPr>
          <p:cNvPr id="20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3ADAD051-ECD8-4413-9ACD-725E1E4A38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151" y="5746920"/>
            <a:ext cx="4796367" cy="475912"/>
          </a:xfrm>
          <a:prstGeom prst="rect">
            <a:avLst/>
          </a:prstGeom>
        </p:spPr>
      </p:pic>
      <p:pic>
        <p:nvPicPr>
          <p:cNvPr id="21" name="Рисунок 21">
            <a:extLst>
              <a:ext uri="{FF2B5EF4-FFF2-40B4-BE49-F238E27FC236}">
                <a16:creationId xmlns:a16="http://schemas.microsoft.com/office/drawing/2014/main" xmlns="" id="{A8B2B4FC-7EAD-4E90-98DB-DC27B57815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7317" y="5429419"/>
            <a:ext cx="4838700" cy="475913"/>
          </a:xfrm>
          <a:prstGeom prst="rect">
            <a:avLst/>
          </a:prstGeom>
        </p:spPr>
      </p:pic>
      <p:pic>
        <p:nvPicPr>
          <p:cNvPr id="22" name="Рисунок 22">
            <a:extLst>
              <a:ext uri="{FF2B5EF4-FFF2-40B4-BE49-F238E27FC236}">
                <a16:creationId xmlns:a16="http://schemas.microsoft.com/office/drawing/2014/main" xmlns="" id="{DE3DBBA0-ABC6-42C3-8EAE-DAD7B701A1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7817" y="5704586"/>
            <a:ext cx="4796366" cy="475913"/>
          </a:xfrm>
          <a:prstGeom prst="rect">
            <a:avLst/>
          </a:prstGeom>
        </p:spPr>
      </p:pic>
      <p:pic>
        <p:nvPicPr>
          <p:cNvPr id="23" name="Рисунок 23">
            <a:extLst>
              <a:ext uri="{FF2B5EF4-FFF2-40B4-BE49-F238E27FC236}">
                <a16:creationId xmlns:a16="http://schemas.microsoft.com/office/drawing/2014/main" xmlns="" id="{9B02EB1B-6D08-498C-8F25-98594DF0CB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9484" y="5990335"/>
            <a:ext cx="5145616" cy="507663"/>
          </a:xfrm>
          <a:prstGeom prst="rect">
            <a:avLst/>
          </a:prstGeom>
        </p:spPr>
      </p:pic>
      <p:pic>
        <p:nvPicPr>
          <p:cNvPr id="24" name="Рисунок 24">
            <a:extLst>
              <a:ext uri="{FF2B5EF4-FFF2-40B4-BE49-F238E27FC236}">
                <a16:creationId xmlns:a16="http://schemas.microsoft.com/office/drawing/2014/main" xmlns="" id="{AB6A8CD2-2DD6-446E-B78A-D36758E86B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5429419"/>
            <a:ext cx="4881033" cy="475912"/>
          </a:xfrm>
          <a:prstGeom prst="rect">
            <a:avLst/>
          </a:prstGeom>
        </p:spPr>
      </p:pic>
      <p:pic>
        <p:nvPicPr>
          <p:cNvPr id="25" name="Рисунок 25">
            <a:extLst>
              <a:ext uri="{FF2B5EF4-FFF2-40B4-BE49-F238E27FC236}">
                <a16:creationId xmlns:a16="http://schemas.microsoft.com/office/drawing/2014/main" xmlns="" id="{B20E7DF6-9170-44A0-894D-C61AB2927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9400" y="5746920"/>
            <a:ext cx="4859866" cy="475912"/>
          </a:xfrm>
          <a:prstGeom prst="rect">
            <a:avLst/>
          </a:prstGeom>
        </p:spPr>
      </p:pic>
      <p:pic>
        <p:nvPicPr>
          <p:cNvPr id="26" name="Рисунок 26">
            <a:extLst>
              <a:ext uri="{FF2B5EF4-FFF2-40B4-BE49-F238E27FC236}">
                <a16:creationId xmlns:a16="http://schemas.microsoft.com/office/drawing/2014/main" xmlns="" id="{01E48D21-1637-46F4-8C79-0516348DB4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81066" y="5387086"/>
            <a:ext cx="4584700" cy="475913"/>
          </a:xfrm>
          <a:prstGeom prst="rect">
            <a:avLst/>
          </a:prstGeom>
        </p:spPr>
      </p:pic>
      <p:pic>
        <p:nvPicPr>
          <p:cNvPr id="27" name="Рисунок 27">
            <a:extLst>
              <a:ext uri="{FF2B5EF4-FFF2-40B4-BE49-F238E27FC236}">
                <a16:creationId xmlns:a16="http://schemas.microsoft.com/office/drawing/2014/main" xmlns="" id="{1D29290A-BF9F-4358-9268-8963968DE3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32900" y="5704586"/>
            <a:ext cx="4584700" cy="4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2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D0BE5D6-7514-4FD9-BF65-21010AAF14EB}"/>
              </a:ext>
            </a:extLst>
          </p:cNvPr>
          <p:cNvSpPr/>
          <p:nvPr/>
        </p:nvSpPr>
        <p:spPr>
          <a:xfrm>
            <a:off x="2469092" y="860425"/>
            <a:ext cx="7090832" cy="433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F105C5B-DDDB-46AA-B557-EF71331D4003}"/>
              </a:ext>
            </a:extLst>
          </p:cNvPr>
          <p:cNvSpPr/>
          <p:nvPr/>
        </p:nvSpPr>
        <p:spPr>
          <a:xfrm>
            <a:off x="3204633" y="5564717"/>
            <a:ext cx="5429248" cy="687916"/>
          </a:xfrm>
          <a:prstGeom prst="rect">
            <a:avLst/>
          </a:prstGeom>
          <a:solidFill>
            <a:srgbClr val="F7DC4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D77C4545-3F6D-4FD0-926C-D0AF95B0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84" y="5535252"/>
            <a:ext cx="7283449" cy="719328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39EA299A-3583-4200-9B43-46E7701E4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3429169"/>
            <a:ext cx="6330950" cy="634662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3FD3EB6-4C3E-4824-A00C-DE6F23DF3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566" y="2942335"/>
            <a:ext cx="6193366" cy="634662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xmlns="" id="{478421A2-5C9C-47F6-83B7-6E085CC67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567" y="2413169"/>
            <a:ext cx="6330950" cy="634662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EABA85E-E45C-4761-A318-8A323FFA4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567" y="1894587"/>
            <a:ext cx="6182783" cy="634661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xmlns="" id="{8324F7F4-F381-4E3D-B811-92C648D8D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983" y="772753"/>
            <a:ext cx="11199283" cy="1121495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xmlns="" id="{21CC97AE-28A0-49CB-8F81-5D1330E99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067" y="4106503"/>
            <a:ext cx="8701616" cy="888662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914C166-EEB7-4F0C-BD90-4CCF02D52E2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3484" y="797984"/>
            <a:ext cx="3748616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7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9026CA4-13C5-407D-B815-4C65835A15A9}"/>
              </a:ext>
            </a:extLst>
          </p:cNvPr>
          <p:cNvSpPr/>
          <p:nvPr/>
        </p:nvSpPr>
        <p:spPr>
          <a:xfrm>
            <a:off x="-86783" y="495300"/>
            <a:ext cx="12128498" cy="583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7D33F77C-0084-4027-84ED-74F7FB5E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317" y="677503"/>
            <a:ext cx="10723033" cy="106857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xmlns="" id="{67E14C35-13D8-4132-8CF2-2D835A42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568" y="4582753"/>
            <a:ext cx="7018866" cy="676996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xmlns="" id="{94011E92-ECC9-4103-BCE8-E5EDD1BF0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566" y="3683169"/>
            <a:ext cx="6796616" cy="666412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0817FCF-C18B-4261-92DA-4F2C53CBA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0567" y="4106502"/>
            <a:ext cx="7092951" cy="67699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xmlns="" id="{71FE1DFB-EBF0-4A5F-B883-52D8866C0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568" y="3259837"/>
            <a:ext cx="6913033" cy="687579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xmlns="" id="{48CAE68E-2FAA-4646-9B78-42CD7E051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566" y="2825921"/>
            <a:ext cx="6256866" cy="666411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xmlns="" id="{4F34DCCD-EA44-4B74-94CD-AE17AA1749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0569" y="2413169"/>
            <a:ext cx="6542616" cy="634662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xmlns="" id="{01348AAA-CAC6-4977-BBDF-E1CC0FCA01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567" y="2011003"/>
            <a:ext cx="6002866" cy="613496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xmlns="" id="{9FEDDEDA-3739-4D66-A1F0-9AED9797628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708401" y="2236719"/>
            <a:ext cx="187797" cy="1553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12ACC0AF-24FC-4E06-A50D-96FD9037CC6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708400" y="2670634"/>
            <a:ext cx="187797" cy="1553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888272AB-FDB8-4827-8753-8852BAEB6DE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708399" y="3093966"/>
            <a:ext cx="187797" cy="15536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30A60D79-A028-4E67-9A6B-531E6B75801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708398" y="3527882"/>
            <a:ext cx="187797" cy="15536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75970B1A-58C4-4BED-AE38-80B10EA67C8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697815" y="3951216"/>
            <a:ext cx="187797" cy="1553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9C41FF39-AAAD-49EF-BDE2-E53F83C1C4E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697815" y="4385132"/>
            <a:ext cx="187797" cy="1553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80E35C3F-FF59-48D3-BFAB-A0E90E0010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t="-2278" r="49944" b="869"/>
          <a:stretch/>
        </p:blipFill>
        <p:spPr>
          <a:xfrm>
            <a:off x="3708398" y="4840215"/>
            <a:ext cx="187797" cy="1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841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4399F517-E73D-4FFD-981C-84DD37DDFEBF}"/>
              </a:ext>
            </a:extLst>
          </p:cNvPr>
          <p:cNvSpPr/>
          <p:nvPr/>
        </p:nvSpPr>
        <p:spPr>
          <a:xfrm>
            <a:off x="2262718" y="410633"/>
            <a:ext cx="7662331" cy="1396999"/>
          </a:xfrm>
          <a:prstGeom prst="ellipse">
            <a:avLst/>
          </a:prstGeom>
          <a:solidFill>
            <a:srgbClr val="F7D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F0"/>
              </a:solidFill>
              <a:highlight>
                <a:srgbClr val="00FF00"/>
              </a:highlight>
              <a:cs typeface="Calibri"/>
            </a:endParaRPr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48DC494A-6E3D-4F35-B71A-10C841D6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3" y="783336"/>
            <a:ext cx="6436783" cy="645245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xmlns="" id="{3058A70F-6226-46B1-94B9-EC0CE3622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317" y="2352355"/>
            <a:ext cx="7463366" cy="36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53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B752208-CF7F-47AA-A41D-EB7D3F5C605C}"/>
              </a:ext>
            </a:extLst>
          </p:cNvPr>
          <p:cNvSpPr/>
          <p:nvPr/>
        </p:nvSpPr>
        <p:spPr>
          <a:xfrm>
            <a:off x="3172883" y="4696884"/>
            <a:ext cx="5429248" cy="687916"/>
          </a:xfrm>
          <a:prstGeom prst="rect">
            <a:avLst/>
          </a:prstGeom>
          <a:solidFill>
            <a:srgbClr val="F7DC4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xmlns="" id="{F8257613-1C96-4ABB-A856-710B445E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762670"/>
            <a:ext cx="5505450" cy="549995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D0D59EA2-91E4-4306-BCA5-B6FB051F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317" y="328253"/>
            <a:ext cx="11432116" cy="114266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88F5EDC-E693-47FE-AE35-1C67A1FF2CC3}"/>
              </a:ext>
            </a:extLst>
          </p:cNvPr>
          <p:cNvSpPr/>
          <p:nvPr/>
        </p:nvSpPr>
        <p:spPr>
          <a:xfrm>
            <a:off x="2622550" y="1818217"/>
            <a:ext cx="6667499" cy="46566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EADAE62F-C3D0-4513-9435-650AB478BD1C}"/>
              </a:ext>
            </a:extLst>
          </p:cNvPr>
          <p:cNvSpPr/>
          <p:nvPr/>
        </p:nvSpPr>
        <p:spPr>
          <a:xfrm>
            <a:off x="2622549" y="2622550"/>
            <a:ext cx="6667499" cy="46566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66501E19-0973-46A4-B63B-622E29E92A83}"/>
              </a:ext>
            </a:extLst>
          </p:cNvPr>
          <p:cNvSpPr/>
          <p:nvPr/>
        </p:nvSpPr>
        <p:spPr>
          <a:xfrm>
            <a:off x="2622550" y="3479800"/>
            <a:ext cx="6667499" cy="465666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C1BF5EE-CEB4-41A6-9E3B-EBF27E6471F2}"/>
              </a:ext>
            </a:extLst>
          </p:cNvPr>
          <p:cNvSpPr txBox="1"/>
          <p:nvPr/>
        </p:nvSpPr>
        <p:spPr>
          <a:xfrm>
            <a:off x="2803525" y="1861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595959"/>
                </a:solidFill>
                <a:cs typeface="Calibri"/>
              </a:rPr>
              <a:t>Имя родителя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08936D0-0965-4AFD-BEDB-A4D0CCDB5CD4}"/>
              </a:ext>
            </a:extLst>
          </p:cNvPr>
          <p:cNvSpPr txBox="1"/>
          <p:nvPr/>
        </p:nvSpPr>
        <p:spPr>
          <a:xfrm>
            <a:off x="2803525" y="2665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595959"/>
                </a:solidFill>
                <a:cs typeface="Calibri"/>
              </a:rPr>
              <a:t>Номер телефона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7FBF51-71E3-4A9C-9ABC-07D8473BEDAE}"/>
              </a:ext>
            </a:extLst>
          </p:cNvPr>
          <p:cNvSpPr txBox="1"/>
          <p:nvPr/>
        </p:nvSpPr>
        <p:spPr>
          <a:xfrm>
            <a:off x="2803525" y="35231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595959"/>
                </a:solidFill>
                <a:cs typeface="Calibri"/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xmlns="" val="10138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xmlns="" id="{25A33CDB-9AD2-47CA-B7CC-43BEB643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17" y="635169"/>
            <a:ext cx="15242116" cy="1523662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922E105-56CD-4FD8-9946-2E2B49778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983" y="2680547"/>
            <a:ext cx="7283450" cy="2407073"/>
          </a:xfrm>
          <a:prstGeom prst="rect">
            <a:avLst/>
          </a:prstGeom>
        </p:spPr>
      </p:pic>
      <p:sp>
        <p:nvSpPr>
          <p:cNvPr id="4" name="Стрелка: шеврон 3">
            <a:extLst>
              <a:ext uri="{FF2B5EF4-FFF2-40B4-BE49-F238E27FC236}">
                <a16:creationId xmlns:a16="http://schemas.microsoft.com/office/drawing/2014/main" xmlns="" id="{E58E965F-83E2-43F0-B656-79A5D61F58C5}"/>
              </a:ext>
            </a:extLst>
          </p:cNvPr>
          <p:cNvSpPr/>
          <p:nvPr/>
        </p:nvSpPr>
        <p:spPr>
          <a:xfrm flipH="1">
            <a:off x="1906100" y="3610017"/>
            <a:ext cx="306916" cy="56091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xmlns="" id="{1D52747B-562E-473C-A790-619CB7118445}"/>
              </a:ext>
            </a:extLst>
          </p:cNvPr>
          <p:cNvSpPr/>
          <p:nvPr/>
        </p:nvSpPr>
        <p:spPr>
          <a:xfrm>
            <a:off x="10002349" y="3610017"/>
            <a:ext cx="285750" cy="560916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14">
            <a:extLst>
              <a:ext uri="{FF2B5EF4-FFF2-40B4-BE49-F238E27FC236}">
                <a16:creationId xmlns:a16="http://schemas.microsoft.com/office/drawing/2014/main" xmlns="" id="{D4A9429E-7CC1-4467-B614-A33A5232A4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-2278" r="49944" b="869"/>
          <a:stretch/>
        </p:blipFill>
        <p:spPr>
          <a:xfrm>
            <a:off x="6407151" y="5316469"/>
            <a:ext cx="272463" cy="229449"/>
          </a:xfrm>
          <a:prstGeom prst="rect">
            <a:avLst/>
          </a:prstGeom>
        </p:spPr>
      </p:pic>
      <p:pic>
        <p:nvPicPr>
          <p:cNvPr id="10" name="Рисунок 14">
            <a:extLst>
              <a:ext uri="{FF2B5EF4-FFF2-40B4-BE49-F238E27FC236}">
                <a16:creationId xmlns:a16="http://schemas.microsoft.com/office/drawing/2014/main" xmlns="" id="{1E877F8A-2200-48ED-9A46-BF54BE6741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-2278" r="49944" b="869"/>
          <a:stretch/>
        </p:blipFill>
        <p:spPr>
          <a:xfrm>
            <a:off x="5496984" y="5316468"/>
            <a:ext cx="272463" cy="229449"/>
          </a:xfrm>
          <a:prstGeom prst="rect">
            <a:avLst/>
          </a:prstGeom>
        </p:spPr>
      </p:pic>
      <p:pic>
        <p:nvPicPr>
          <p:cNvPr id="11" name="Рисунок 14">
            <a:extLst>
              <a:ext uri="{FF2B5EF4-FFF2-40B4-BE49-F238E27FC236}">
                <a16:creationId xmlns:a16="http://schemas.microsoft.com/office/drawing/2014/main" xmlns="" id="{0A2F825C-6428-4CAB-B999-8455659904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-2278" r="49944" b="869"/>
          <a:stretch/>
        </p:blipFill>
        <p:spPr>
          <a:xfrm>
            <a:off x="5952068" y="5316469"/>
            <a:ext cx="272463" cy="2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00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AD6379A0-FFD1-4310-B05A-23224439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0" y="688086"/>
            <a:ext cx="10246783" cy="102624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xmlns="" id="{F2C170E4-A4C2-423A-84F7-CEE18D7A8C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3067" y="999067"/>
            <a:ext cx="457200" cy="4889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xmlns="" id="{33050A06-9C1F-4652-B89F-04ACCC9BF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34" y="1714669"/>
            <a:ext cx="8458199" cy="8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9960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</Words>
  <Application>Microsoft Office PowerPoint</Application>
  <PresentationFormat>Произвольный</PresentationFormat>
  <Paragraphs>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Воронина</dc:creator>
  <cp:lastModifiedBy>Мария Воронина</cp:lastModifiedBy>
  <cp:revision>416</cp:revision>
  <dcterms:created xsi:type="dcterms:W3CDTF">2022-02-21T12:39:43Z</dcterms:created>
  <dcterms:modified xsi:type="dcterms:W3CDTF">2022-03-14T18:28:46Z</dcterms:modified>
</cp:coreProperties>
</file>