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4"/>
  </p:sldMasterIdLst>
  <p:notesMasterIdLst>
    <p:notesMasterId r:id="rId14"/>
  </p:notesMasterIdLst>
  <p:sldIdLst>
    <p:sldId id="256" r:id="rId5"/>
    <p:sldId id="312" r:id="rId6"/>
    <p:sldId id="309" r:id="rId7"/>
    <p:sldId id="313" r:id="rId8"/>
    <p:sldId id="314" r:id="rId9"/>
    <p:sldId id="315" r:id="rId10"/>
    <p:sldId id="316" r:id="rId11"/>
    <p:sldId id="310" r:id="rId12"/>
    <p:sldId id="286" r:id="rId13"/>
  </p:sldIdLst>
  <p:sldSz cx="9144000" cy="5143500" type="screen16x9"/>
  <p:notesSz cx="6858000" cy="9144000"/>
  <p:embeddedFontLst>
    <p:embeddedFont>
      <p:font typeface="Archivo Black" panose="020B0604020202020204" charset="0"/>
      <p:regular r:id="rId15"/>
    </p:embeddedFont>
    <p:embeddedFont>
      <p:font typeface="Arimo" panose="020B0604020202020204" charset="0"/>
      <p:regular r:id="rId16"/>
      <p:bold r:id="rId17"/>
      <p:italic r:id="rId18"/>
      <p:bold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61C789D-DD0E-BAB3-FFB3-CD732566672F}" name="Xinyi Pan" initials="XP" userId="Xinyi Pan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FFFCC"/>
    <a:srgbClr val="0000CC"/>
    <a:srgbClr val="FFFF9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5BF02F-96DB-4FED-BE1F-50B7F8CE50CF}">
  <a:tblStyle styleId="{E25BF02F-96DB-4FED-BE1F-50B7F8CE50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96" autoAdjust="0"/>
    <p:restoredTop sz="95090" autoAdjust="0"/>
  </p:normalViewPr>
  <p:slideViewPr>
    <p:cSldViewPr snapToGrid="0">
      <p:cViewPr>
        <p:scale>
          <a:sx n="100" d="100"/>
          <a:sy n="100" d="100"/>
        </p:scale>
        <p:origin x="200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yi Pan" userId="8ae2a5d7-732e-4e3e-a1d3-b79acc8b9dfa" providerId="ADAL" clId="{A1278527-2C68-4FAC-B762-7AF79958E000}"/>
    <pc:docChg chg="delSld">
      <pc:chgData name="Xinyi Pan" userId="8ae2a5d7-732e-4e3e-a1d3-b79acc8b9dfa" providerId="ADAL" clId="{A1278527-2C68-4FAC-B762-7AF79958E000}" dt="2022-04-25T01:21:26.868" v="0" actId="2696"/>
      <pc:docMkLst>
        <pc:docMk/>
      </pc:docMkLst>
      <pc:sldChg chg="del">
        <pc:chgData name="Xinyi Pan" userId="8ae2a5d7-732e-4e3e-a1d3-b79acc8b9dfa" providerId="ADAL" clId="{A1278527-2C68-4FAC-B762-7AF79958E000}" dt="2022-04-25T01:21:26.868" v="0" actId="2696"/>
        <pc:sldMkLst>
          <pc:docMk/>
          <pc:sldMk cId="2374249915" sldId="311"/>
        </pc:sldMkLst>
      </pc:sldChg>
      <pc:sldMasterChg chg="delSldLayout">
        <pc:chgData name="Xinyi Pan" userId="8ae2a5d7-732e-4e3e-a1d3-b79acc8b9dfa" providerId="ADAL" clId="{A1278527-2C68-4FAC-B762-7AF79958E000}" dt="2022-04-25T01:21:26.868" v="0" actId="2696"/>
        <pc:sldMasterMkLst>
          <pc:docMk/>
          <pc:sldMasterMk cId="0" sldId="2147483681"/>
        </pc:sldMasterMkLst>
        <pc:sldLayoutChg chg="del">
          <pc:chgData name="Xinyi Pan" userId="8ae2a5d7-732e-4e3e-a1d3-b79acc8b9dfa" providerId="ADAL" clId="{A1278527-2C68-4FAC-B762-7AF79958E000}" dt="2022-04-25T01:21:26.868" v="0" actId="2696"/>
          <pc:sldLayoutMkLst>
            <pc:docMk/>
            <pc:sldMasterMk cId="0" sldId="2147483681"/>
            <pc:sldLayoutMk cId="0" sldId="214748365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A3: The instruments doesn’t influence the outcome through some pathway other than the exposure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7197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9014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g113babc2a67_0_138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4" name="Google Shape;1274;g113babc2a67_0_138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04150" y="1416388"/>
            <a:ext cx="6935700" cy="19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500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04150" y="3293913"/>
            <a:ext cx="6935700" cy="4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752850" y="-668862"/>
            <a:ext cx="2225217" cy="2337472"/>
          </a:xfrm>
          <a:custGeom>
            <a:avLst/>
            <a:gdLst/>
            <a:ahLst/>
            <a:cxnLst/>
            <a:rect l="l" t="t" r="r" b="b"/>
            <a:pathLst>
              <a:path w="47813" h="50225" extrusionOk="0">
                <a:moveTo>
                  <a:pt x="37213" y="0"/>
                </a:moveTo>
                <a:cubicBezTo>
                  <a:pt x="36641" y="0"/>
                  <a:pt x="36041" y="47"/>
                  <a:pt x="35411" y="143"/>
                </a:cubicBezTo>
                <a:cubicBezTo>
                  <a:pt x="27508" y="1359"/>
                  <a:pt x="19940" y="4459"/>
                  <a:pt x="13800" y="9626"/>
                </a:cubicBezTo>
                <a:cubicBezTo>
                  <a:pt x="10213" y="12666"/>
                  <a:pt x="7173" y="16313"/>
                  <a:pt x="4894" y="20417"/>
                </a:cubicBezTo>
                <a:cubicBezTo>
                  <a:pt x="1611" y="26435"/>
                  <a:pt x="0" y="34004"/>
                  <a:pt x="3222" y="40022"/>
                </a:cubicBezTo>
                <a:cubicBezTo>
                  <a:pt x="6474" y="46071"/>
                  <a:pt x="13648" y="48958"/>
                  <a:pt x="20456" y="49870"/>
                </a:cubicBezTo>
                <a:cubicBezTo>
                  <a:pt x="22069" y="50089"/>
                  <a:pt x="23708" y="50225"/>
                  <a:pt x="25339" y="50225"/>
                </a:cubicBezTo>
                <a:cubicBezTo>
                  <a:pt x="28010" y="50225"/>
                  <a:pt x="30659" y="49860"/>
                  <a:pt x="33131" y="48898"/>
                </a:cubicBezTo>
                <a:cubicBezTo>
                  <a:pt x="39606" y="46344"/>
                  <a:pt x="44013" y="40083"/>
                  <a:pt x="45898" y="33396"/>
                </a:cubicBezTo>
                <a:cubicBezTo>
                  <a:pt x="47813" y="26678"/>
                  <a:pt x="47539" y="19627"/>
                  <a:pt x="47083" y="12727"/>
                </a:cubicBezTo>
                <a:cubicBezTo>
                  <a:pt x="46663" y="6235"/>
                  <a:pt x="43848" y="0"/>
                  <a:pt x="372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254000" y="3423375"/>
            <a:ext cx="1184296" cy="1977737"/>
          </a:xfrm>
          <a:custGeom>
            <a:avLst/>
            <a:gdLst/>
            <a:ahLst/>
            <a:cxnLst/>
            <a:rect l="l" t="t" r="r" b="b"/>
            <a:pathLst>
              <a:path w="18877" h="31524" extrusionOk="0">
                <a:moveTo>
                  <a:pt x="14551" y="0"/>
                </a:moveTo>
                <a:cubicBezTo>
                  <a:pt x="14318" y="0"/>
                  <a:pt x="14086" y="13"/>
                  <a:pt x="13861" y="36"/>
                </a:cubicBezTo>
                <a:cubicBezTo>
                  <a:pt x="8055" y="492"/>
                  <a:pt x="2949" y="5143"/>
                  <a:pt x="1490" y="10766"/>
                </a:cubicBezTo>
                <a:cubicBezTo>
                  <a:pt x="0" y="16389"/>
                  <a:pt x="304" y="22438"/>
                  <a:pt x="4317" y="26693"/>
                </a:cubicBezTo>
                <a:cubicBezTo>
                  <a:pt x="5958" y="28395"/>
                  <a:pt x="9545" y="30128"/>
                  <a:pt x="11764" y="30888"/>
                </a:cubicBezTo>
                <a:cubicBezTo>
                  <a:pt x="12891" y="31264"/>
                  <a:pt x="14180" y="31523"/>
                  <a:pt x="15439" y="31523"/>
                </a:cubicBezTo>
                <a:cubicBezTo>
                  <a:pt x="16217" y="31523"/>
                  <a:pt x="16983" y="31424"/>
                  <a:pt x="17691" y="31192"/>
                </a:cubicBezTo>
                <a:cubicBezTo>
                  <a:pt x="18876" y="30766"/>
                  <a:pt x="18785" y="30584"/>
                  <a:pt x="18724" y="29368"/>
                </a:cubicBezTo>
                <a:cubicBezTo>
                  <a:pt x="18694" y="28183"/>
                  <a:pt x="18663" y="26997"/>
                  <a:pt x="18633" y="25873"/>
                </a:cubicBezTo>
                <a:cubicBezTo>
                  <a:pt x="18481" y="21161"/>
                  <a:pt x="18329" y="16389"/>
                  <a:pt x="18177" y="11678"/>
                </a:cubicBezTo>
                <a:cubicBezTo>
                  <a:pt x="18086" y="9033"/>
                  <a:pt x="17964" y="6359"/>
                  <a:pt x="17904" y="3714"/>
                </a:cubicBezTo>
                <a:cubicBezTo>
                  <a:pt x="17873" y="2772"/>
                  <a:pt x="17812" y="1708"/>
                  <a:pt x="17174" y="979"/>
                </a:cubicBezTo>
                <a:cubicBezTo>
                  <a:pt x="16559" y="240"/>
                  <a:pt x="15544" y="0"/>
                  <a:pt x="145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908101" y="3830853"/>
            <a:ext cx="1033600" cy="1025005"/>
          </a:xfrm>
          <a:custGeom>
            <a:avLst/>
            <a:gdLst/>
            <a:ahLst/>
            <a:cxnLst/>
            <a:rect l="l" t="t" r="r" b="b"/>
            <a:pathLst>
              <a:path w="16475" h="16338" extrusionOk="0">
                <a:moveTo>
                  <a:pt x="9993" y="1"/>
                </a:moveTo>
                <a:cubicBezTo>
                  <a:pt x="7828" y="1"/>
                  <a:pt x="5514" y="727"/>
                  <a:pt x="3982" y="1809"/>
                </a:cubicBezTo>
                <a:cubicBezTo>
                  <a:pt x="1520" y="3511"/>
                  <a:pt x="0" y="6642"/>
                  <a:pt x="365" y="9651"/>
                </a:cubicBezTo>
                <a:cubicBezTo>
                  <a:pt x="669" y="11931"/>
                  <a:pt x="2067" y="13998"/>
                  <a:pt x="4043" y="15213"/>
                </a:cubicBezTo>
                <a:cubicBezTo>
                  <a:pt x="5276" y="15953"/>
                  <a:pt x="6722" y="16338"/>
                  <a:pt x="8159" y="16338"/>
                </a:cubicBezTo>
                <a:cubicBezTo>
                  <a:pt x="9025" y="16338"/>
                  <a:pt x="9888" y="16198"/>
                  <a:pt x="10700" y="15913"/>
                </a:cubicBezTo>
                <a:cubicBezTo>
                  <a:pt x="13709" y="14879"/>
                  <a:pt x="15897" y="11961"/>
                  <a:pt x="16292" y="8800"/>
                </a:cubicBezTo>
                <a:cubicBezTo>
                  <a:pt x="16475" y="7250"/>
                  <a:pt x="16201" y="5639"/>
                  <a:pt x="15593" y="4180"/>
                </a:cubicBezTo>
                <a:cubicBezTo>
                  <a:pt x="15107" y="2994"/>
                  <a:pt x="14165" y="1140"/>
                  <a:pt x="12949" y="563"/>
                </a:cubicBezTo>
                <a:cubicBezTo>
                  <a:pt x="12071" y="174"/>
                  <a:pt x="11050" y="1"/>
                  <a:pt x="99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4287796">
            <a:off x="1108200" y="-438046"/>
            <a:ext cx="1272469" cy="1538901"/>
          </a:xfrm>
          <a:custGeom>
            <a:avLst/>
            <a:gdLst/>
            <a:ahLst/>
            <a:cxnLst/>
            <a:rect l="l" t="t" r="r" b="b"/>
            <a:pathLst>
              <a:path w="21339" h="25807" fill="none" extrusionOk="0">
                <a:moveTo>
                  <a:pt x="17296" y="19028"/>
                </a:moveTo>
                <a:cubicBezTo>
                  <a:pt x="19089" y="15958"/>
                  <a:pt x="19879" y="12432"/>
                  <a:pt x="20730" y="8936"/>
                </a:cubicBezTo>
                <a:cubicBezTo>
                  <a:pt x="21034" y="7599"/>
                  <a:pt x="21338" y="6262"/>
                  <a:pt x="21247" y="4894"/>
                </a:cubicBezTo>
                <a:cubicBezTo>
                  <a:pt x="21186" y="3526"/>
                  <a:pt x="20639" y="2158"/>
                  <a:pt x="19545" y="1368"/>
                </a:cubicBezTo>
                <a:cubicBezTo>
                  <a:pt x="17721" y="0"/>
                  <a:pt x="15138" y="730"/>
                  <a:pt x="12980" y="1490"/>
                </a:cubicBezTo>
                <a:cubicBezTo>
                  <a:pt x="9241" y="2797"/>
                  <a:pt x="5289" y="4286"/>
                  <a:pt x="2827" y="7417"/>
                </a:cubicBezTo>
                <a:cubicBezTo>
                  <a:pt x="669" y="10183"/>
                  <a:pt x="1" y="14134"/>
                  <a:pt x="1247" y="17478"/>
                </a:cubicBezTo>
                <a:cubicBezTo>
                  <a:pt x="2341" y="20487"/>
                  <a:pt x="5745" y="23921"/>
                  <a:pt x="8937" y="24803"/>
                </a:cubicBezTo>
                <a:cubicBezTo>
                  <a:pt x="12493" y="25806"/>
                  <a:pt x="15776" y="21703"/>
                  <a:pt x="17296" y="1902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-847225" y="2545850"/>
            <a:ext cx="2275994" cy="2702847"/>
          </a:xfrm>
          <a:custGeom>
            <a:avLst/>
            <a:gdLst/>
            <a:ahLst/>
            <a:cxnLst/>
            <a:rect l="l" t="t" r="r" b="b"/>
            <a:pathLst>
              <a:path w="60124" h="71400" fill="none" extrusionOk="0">
                <a:moveTo>
                  <a:pt x="1" y="15898"/>
                </a:moveTo>
                <a:cubicBezTo>
                  <a:pt x="6414" y="20426"/>
                  <a:pt x="14834" y="19423"/>
                  <a:pt x="21825" y="16809"/>
                </a:cubicBezTo>
                <a:cubicBezTo>
                  <a:pt x="25563" y="15442"/>
                  <a:pt x="29089" y="13557"/>
                  <a:pt x="32403" y="11369"/>
                </a:cubicBezTo>
                <a:cubicBezTo>
                  <a:pt x="35928" y="9059"/>
                  <a:pt x="39424" y="7022"/>
                  <a:pt x="43071" y="4894"/>
                </a:cubicBezTo>
                <a:cubicBezTo>
                  <a:pt x="46749" y="2736"/>
                  <a:pt x="52798" y="1"/>
                  <a:pt x="56294" y="3922"/>
                </a:cubicBezTo>
                <a:cubicBezTo>
                  <a:pt x="57844" y="5654"/>
                  <a:pt x="58512" y="8055"/>
                  <a:pt x="58877" y="10335"/>
                </a:cubicBezTo>
                <a:cubicBezTo>
                  <a:pt x="60123" y="17782"/>
                  <a:pt x="60123" y="28086"/>
                  <a:pt x="53224" y="32858"/>
                </a:cubicBezTo>
                <a:cubicBezTo>
                  <a:pt x="50792" y="34530"/>
                  <a:pt x="47935" y="35563"/>
                  <a:pt x="45199" y="36749"/>
                </a:cubicBezTo>
                <a:cubicBezTo>
                  <a:pt x="37874" y="39910"/>
                  <a:pt x="32524" y="46323"/>
                  <a:pt x="32585" y="54652"/>
                </a:cubicBezTo>
                <a:cubicBezTo>
                  <a:pt x="32676" y="61643"/>
                  <a:pt x="37023" y="68391"/>
                  <a:pt x="43345" y="71400"/>
                </a:cubicBezTo>
              </a:path>
            </a:pathLst>
          </a:custGeom>
          <a:noFill/>
          <a:ln w="66100" cap="flat" cmpd="sng">
            <a:solidFill>
              <a:schemeClr val="l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671350" y="4445525"/>
            <a:ext cx="2050907" cy="355077"/>
          </a:xfrm>
          <a:custGeom>
            <a:avLst/>
            <a:gdLst/>
            <a:ahLst/>
            <a:cxnLst/>
            <a:rect l="l" t="t" r="r" b="b"/>
            <a:pathLst>
              <a:path w="30549" h="5289" fill="none" extrusionOk="0">
                <a:moveTo>
                  <a:pt x="1" y="5107"/>
                </a:moveTo>
                <a:cubicBezTo>
                  <a:pt x="3192" y="5289"/>
                  <a:pt x="6414" y="4407"/>
                  <a:pt x="9119" y="2675"/>
                </a:cubicBezTo>
                <a:cubicBezTo>
                  <a:pt x="9727" y="2249"/>
                  <a:pt x="10366" y="1520"/>
                  <a:pt x="10031" y="912"/>
                </a:cubicBezTo>
                <a:cubicBezTo>
                  <a:pt x="9758" y="426"/>
                  <a:pt x="8937" y="426"/>
                  <a:pt x="8542" y="882"/>
                </a:cubicBezTo>
                <a:cubicBezTo>
                  <a:pt x="8177" y="1337"/>
                  <a:pt x="8238" y="2037"/>
                  <a:pt x="8603" y="2523"/>
                </a:cubicBezTo>
                <a:cubicBezTo>
                  <a:pt x="8937" y="3009"/>
                  <a:pt x="9454" y="3283"/>
                  <a:pt x="10031" y="3465"/>
                </a:cubicBezTo>
                <a:cubicBezTo>
                  <a:pt x="11581" y="3951"/>
                  <a:pt x="13344" y="3739"/>
                  <a:pt x="14712" y="2888"/>
                </a:cubicBezTo>
                <a:cubicBezTo>
                  <a:pt x="15229" y="2553"/>
                  <a:pt x="15746" y="2097"/>
                  <a:pt x="15806" y="1489"/>
                </a:cubicBezTo>
                <a:cubicBezTo>
                  <a:pt x="15928" y="882"/>
                  <a:pt x="15381" y="213"/>
                  <a:pt x="14773" y="274"/>
                </a:cubicBezTo>
                <a:cubicBezTo>
                  <a:pt x="14165" y="395"/>
                  <a:pt x="13952" y="1185"/>
                  <a:pt x="14226" y="1733"/>
                </a:cubicBezTo>
                <a:cubicBezTo>
                  <a:pt x="14469" y="2249"/>
                  <a:pt x="15077" y="2553"/>
                  <a:pt x="15654" y="2675"/>
                </a:cubicBezTo>
                <a:cubicBezTo>
                  <a:pt x="16688" y="2948"/>
                  <a:pt x="17782" y="2888"/>
                  <a:pt x="18816" y="2523"/>
                </a:cubicBezTo>
                <a:cubicBezTo>
                  <a:pt x="19241" y="2371"/>
                  <a:pt x="19697" y="2128"/>
                  <a:pt x="19910" y="1763"/>
                </a:cubicBezTo>
                <a:cubicBezTo>
                  <a:pt x="20183" y="1368"/>
                  <a:pt x="20183" y="821"/>
                  <a:pt x="19879" y="517"/>
                </a:cubicBezTo>
                <a:cubicBezTo>
                  <a:pt x="19393" y="0"/>
                  <a:pt x="18420" y="517"/>
                  <a:pt x="18360" y="1216"/>
                </a:cubicBezTo>
                <a:cubicBezTo>
                  <a:pt x="18269" y="1915"/>
                  <a:pt x="18846" y="2553"/>
                  <a:pt x="19484" y="2796"/>
                </a:cubicBezTo>
                <a:cubicBezTo>
                  <a:pt x="20153" y="3040"/>
                  <a:pt x="20852" y="3009"/>
                  <a:pt x="21582" y="2979"/>
                </a:cubicBezTo>
                <a:cubicBezTo>
                  <a:pt x="24621" y="2948"/>
                  <a:pt x="27661" y="3435"/>
                  <a:pt x="30548" y="4407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7800250" y="307550"/>
            <a:ext cx="1249280" cy="1167079"/>
            <a:chOff x="7800263" y="576075"/>
            <a:chExt cx="1249280" cy="1167079"/>
          </a:xfrm>
        </p:grpSpPr>
        <p:sp>
          <p:nvSpPr>
            <p:cNvPr id="18" name="Google Shape;18;p2"/>
            <p:cNvSpPr/>
            <p:nvPr/>
          </p:nvSpPr>
          <p:spPr>
            <a:xfrm>
              <a:off x="7800263" y="576075"/>
              <a:ext cx="1249280" cy="583749"/>
            </a:xfrm>
            <a:custGeom>
              <a:avLst/>
              <a:gdLst/>
              <a:ahLst/>
              <a:cxnLst/>
              <a:rect l="l" t="t" r="r" b="b"/>
              <a:pathLst>
                <a:path w="15077" h="7045" extrusionOk="0">
                  <a:moveTo>
                    <a:pt x="7250" y="0"/>
                  </a:moveTo>
                  <a:cubicBezTo>
                    <a:pt x="6206" y="0"/>
                    <a:pt x="5167" y="199"/>
                    <a:pt x="4195" y="614"/>
                  </a:cubicBezTo>
                  <a:cubicBezTo>
                    <a:pt x="2675" y="1253"/>
                    <a:pt x="547" y="3046"/>
                    <a:pt x="0" y="6937"/>
                  </a:cubicBezTo>
                  <a:cubicBezTo>
                    <a:pt x="0" y="6937"/>
                    <a:pt x="3648" y="7028"/>
                    <a:pt x="4863" y="7028"/>
                  </a:cubicBezTo>
                  <a:cubicBezTo>
                    <a:pt x="5192" y="7040"/>
                    <a:pt x="5510" y="7045"/>
                    <a:pt x="5823" y="7045"/>
                  </a:cubicBezTo>
                  <a:cubicBezTo>
                    <a:pt x="7075" y="7045"/>
                    <a:pt x="8237" y="6967"/>
                    <a:pt x="9575" y="6967"/>
                  </a:cubicBezTo>
                  <a:cubicBezTo>
                    <a:pt x="10031" y="6967"/>
                    <a:pt x="15076" y="6967"/>
                    <a:pt x="15076" y="7028"/>
                  </a:cubicBezTo>
                  <a:cubicBezTo>
                    <a:pt x="14985" y="4566"/>
                    <a:pt x="13496" y="2225"/>
                    <a:pt x="11338" y="1040"/>
                  </a:cubicBezTo>
                  <a:cubicBezTo>
                    <a:pt x="10065" y="360"/>
                    <a:pt x="8653" y="0"/>
                    <a:pt x="72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800263" y="1157832"/>
              <a:ext cx="1249280" cy="585323"/>
            </a:xfrm>
            <a:custGeom>
              <a:avLst/>
              <a:gdLst/>
              <a:ahLst/>
              <a:cxnLst/>
              <a:rect l="l" t="t" r="r" b="b"/>
              <a:pathLst>
                <a:path w="15077" h="7064" extrusionOk="0">
                  <a:moveTo>
                    <a:pt x="7250" y="1"/>
                  </a:moveTo>
                  <a:cubicBezTo>
                    <a:pt x="6206" y="1"/>
                    <a:pt x="5167" y="200"/>
                    <a:pt x="4195" y="615"/>
                  </a:cubicBezTo>
                  <a:cubicBezTo>
                    <a:pt x="2675" y="1283"/>
                    <a:pt x="547" y="3046"/>
                    <a:pt x="0" y="6937"/>
                  </a:cubicBezTo>
                  <a:cubicBezTo>
                    <a:pt x="0" y="6937"/>
                    <a:pt x="3648" y="7059"/>
                    <a:pt x="4863" y="7059"/>
                  </a:cubicBezTo>
                  <a:cubicBezTo>
                    <a:pt x="5046" y="7062"/>
                    <a:pt x="5225" y="7064"/>
                    <a:pt x="5402" y="7064"/>
                  </a:cubicBezTo>
                  <a:cubicBezTo>
                    <a:pt x="6819" y="7064"/>
                    <a:pt x="8089" y="6967"/>
                    <a:pt x="9575" y="6967"/>
                  </a:cubicBezTo>
                  <a:cubicBezTo>
                    <a:pt x="10031" y="6967"/>
                    <a:pt x="15076" y="6998"/>
                    <a:pt x="15076" y="7059"/>
                  </a:cubicBezTo>
                  <a:cubicBezTo>
                    <a:pt x="14985" y="4566"/>
                    <a:pt x="13496" y="2226"/>
                    <a:pt x="11338" y="1040"/>
                  </a:cubicBezTo>
                  <a:cubicBezTo>
                    <a:pt x="10065" y="361"/>
                    <a:pt x="8653" y="1"/>
                    <a:pt x="72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4811533" y="-634793"/>
            <a:ext cx="1655776" cy="1598623"/>
            <a:chOff x="3368875" y="1738150"/>
            <a:chExt cx="571450" cy="551725"/>
          </a:xfrm>
        </p:grpSpPr>
        <p:sp>
          <p:nvSpPr>
            <p:cNvPr id="21" name="Google Shape;21;p2"/>
            <p:cNvSpPr/>
            <p:nvPr/>
          </p:nvSpPr>
          <p:spPr>
            <a:xfrm>
              <a:off x="3368875" y="1738150"/>
              <a:ext cx="571450" cy="551725"/>
            </a:xfrm>
            <a:custGeom>
              <a:avLst/>
              <a:gdLst/>
              <a:ahLst/>
              <a:cxnLst/>
              <a:rect l="l" t="t" r="r" b="b"/>
              <a:pathLst>
                <a:path w="22858" h="22069" fill="none" extrusionOk="0">
                  <a:moveTo>
                    <a:pt x="1399" y="6992"/>
                  </a:moveTo>
                  <a:cubicBezTo>
                    <a:pt x="0" y="10518"/>
                    <a:pt x="760" y="14682"/>
                    <a:pt x="2888" y="17843"/>
                  </a:cubicBezTo>
                  <a:cubicBezTo>
                    <a:pt x="4286" y="19910"/>
                    <a:pt x="6383" y="21642"/>
                    <a:pt x="8845" y="21886"/>
                  </a:cubicBezTo>
                  <a:cubicBezTo>
                    <a:pt x="10700" y="22068"/>
                    <a:pt x="12554" y="21430"/>
                    <a:pt x="14256" y="20609"/>
                  </a:cubicBezTo>
                  <a:cubicBezTo>
                    <a:pt x="16596" y="19484"/>
                    <a:pt x="18846" y="17995"/>
                    <a:pt x="20457" y="15928"/>
                  </a:cubicBezTo>
                  <a:cubicBezTo>
                    <a:pt x="22037" y="13861"/>
                    <a:pt x="22858" y="11126"/>
                    <a:pt x="22280" y="8572"/>
                  </a:cubicBezTo>
                  <a:cubicBezTo>
                    <a:pt x="21703" y="6171"/>
                    <a:pt x="19879" y="4195"/>
                    <a:pt x="17751" y="3010"/>
                  </a:cubicBezTo>
                  <a:cubicBezTo>
                    <a:pt x="12250" y="1"/>
                    <a:pt x="4043" y="396"/>
                    <a:pt x="1399" y="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477525" y="1845300"/>
              <a:ext cx="350350" cy="319175"/>
            </a:xfrm>
            <a:custGeom>
              <a:avLst/>
              <a:gdLst/>
              <a:ahLst/>
              <a:cxnLst/>
              <a:rect l="l" t="t" r="r" b="b"/>
              <a:pathLst>
                <a:path w="14014" h="12767" fill="none" extrusionOk="0">
                  <a:moveTo>
                    <a:pt x="244" y="7660"/>
                  </a:moveTo>
                  <a:cubicBezTo>
                    <a:pt x="548" y="10335"/>
                    <a:pt x="2949" y="12767"/>
                    <a:pt x="5624" y="12645"/>
                  </a:cubicBezTo>
                  <a:cubicBezTo>
                    <a:pt x="7083" y="12584"/>
                    <a:pt x="8420" y="11855"/>
                    <a:pt x="9667" y="11065"/>
                  </a:cubicBezTo>
                  <a:cubicBezTo>
                    <a:pt x="10731" y="10396"/>
                    <a:pt x="11764" y="9727"/>
                    <a:pt x="12615" y="8815"/>
                  </a:cubicBezTo>
                  <a:cubicBezTo>
                    <a:pt x="13436" y="7903"/>
                    <a:pt x="14013" y="6718"/>
                    <a:pt x="14013" y="5472"/>
                  </a:cubicBezTo>
                  <a:cubicBezTo>
                    <a:pt x="13953" y="3435"/>
                    <a:pt x="12311" y="1733"/>
                    <a:pt x="10396" y="1064"/>
                  </a:cubicBezTo>
                  <a:cubicBezTo>
                    <a:pt x="8603" y="426"/>
                    <a:pt x="5259" y="1"/>
                    <a:pt x="3436" y="912"/>
                  </a:cubicBezTo>
                  <a:cubicBezTo>
                    <a:pt x="1247" y="2037"/>
                    <a:pt x="1" y="5350"/>
                    <a:pt x="244" y="766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559600" y="1926600"/>
              <a:ext cx="151250" cy="142900"/>
            </a:xfrm>
            <a:custGeom>
              <a:avLst/>
              <a:gdLst/>
              <a:ahLst/>
              <a:cxnLst/>
              <a:rect l="l" t="t" r="r" b="b"/>
              <a:pathLst>
                <a:path w="6050" h="5716" fill="none" extrusionOk="0">
                  <a:moveTo>
                    <a:pt x="578" y="4317"/>
                  </a:moveTo>
                  <a:cubicBezTo>
                    <a:pt x="821" y="4834"/>
                    <a:pt x="1156" y="5320"/>
                    <a:pt x="1733" y="5533"/>
                  </a:cubicBezTo>
                  <a:cubicBezTo>
                    <a:pt x="2341" y="5715"/>
                    <a:pt x="2979" y="5411"/>
                    <a:pt x="3557" y="5077"/>
                  </a:cubicBezTo>
                  <a:cubicBezTo>
                    <a:pt x="4195" y="4682"/>
                    <a:pt x="4864" y="4256"/>
                    <a:pt x="5320" y="3648"/>
                  </a:cubicBezTo>
                  <a:cubicBezTo>
                    <a:pt x="5776" y="3040"/>
                    <a:pt x="6049" y="2220"/>
                    <a:pt x="5776" y="1521"/>
                  </a:cubicBezTo>
                  <a:cubicBezTo>
                    <a:pt x="5229" y="92"/>
                    <a:pt x="3071" y="1"/>
                    <a:pt x="1824" y="366"/>
                  </a:cubicBezTo>
                  <a:cubicBezTo>
                    <a:pt x="122" y="761"/>
                    <a:pt x="1" y="2949"/>
                    <a:pt x="578" y="431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2"/>
          <p:cNvSpPr/>
          <p:nvPr/>
        </p:nvSpPr>
        <p:spPr>
          <a:xfrm>
            <a:off x="840350" y="4034900"/>
            <a:ext cx="1792691" cy="1683203"/>
          </a:xfrm>
          <a:custGeom>
            <a:avLst/>
            <a:gdLst/>
            <a:ahLst/>
            <a:cxnLst/>
            <a:rect l="l" t="t" r="r" b="b"/>
            <a:pathLst>
              <a:path w="13983" h="13129" extrusionOk="0">
                <a:moveTo>
                  <a:pt x="9769" y="0"/>
                </a:moveTo>
                <a:cubicBezTo>
                  <a:pt x="8525" y="0"/>
                  <a:pt x="7170" y="337"/>
                  <a:pt x="6231" y="581"/>
                </a:cubicBezTo>
                <a:cubicBezTo>
                  <a:pt x="4833" y="916"/>
                  <a:pt x="3496" y="1463"/>
                  <a:pt x="2280" y="2131"/>
                </a:cubicBezTo>
                <a:cubicBezTo>
                  <a:pt x="1520" y="2557"/>
                  <a:pt x="760" y="3074"/>
                  <a:pt x="456" y="3894"/>
                </a:cubicBezTo>
                <a:cubicBezTo>
                  <a:pt x="0" y="4989"/>
                  <a:pt x="578" y="6235"/>
                  <a:pt x="1125" y="7299"/>
                </a:cubicBezTo>
                <a:cubicBezTo>
                  <a:pt x="1702" y="8393"/>
                  <a:pt x="2280" y="9457"/>
                  <a:pt x="2857" y="10581"/>
                </a:cubicBezTo>
                <a:cubicBezTo>
                  <a:pt x="3313" y="11493"/>
                  <a:pt x="3830" y="12435"/>
                  <a:pt x="4742" y="12861"/>
                </a:cubicBezTo>
                <a:cubicBezTo>
                  <a:pt x="5145" y="13052"/>
                  <a:pt x="5567" y="13128"/>
                  <a:pt x="5996" y="13128"/>
                </a:cubicBezTo>
                <a:cubicBezTo>
                  <a:pt x="6795" y="13128"/>
                  <a:pt x="7618" y="12864"/>
                  <a:pt x="8389" y="12587"/>
                </a:cubicBezTo>
                <a:cubicBezTo>
                  <a:pt x="10091" y="11980"/>
                  <a:pt x="11976" y="11280"/>
                  <a:pt x="12979" y="9821"/>
                </a:cubicBezTo>
                <a:cubicBezTo>
                  <a:pt x="13739" y="8697"/>
                  <a:pt x="13982" y="7329"/>
                  <a:pt x="13952" y="5961"/>
                </a:cubicBezTo>
                <a:cubicBezTo>
                  <a:pt x="13860" y="4289"/>
                  <a:pt x="13344" y="1554"/>
                  <a:pt x="11824" y="490"/>
                </a:cubicBezTo>
                <a:cubicBezTo>
                  <a:pt x="11266" y="130"/>
                  <a:pt x="10539" y="0"/>
                  <a:pt x="97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10800000" flipH="1">
            <a:off x="7504750" y="-10"/>
            <a:ext cx="1693529" cy="2414335"/>
          </a:xfrm>
          <a:custGeom>
            <a:avLst/>
            <a:gdLst/>
            <a:ahLst/>
            <a:cxnLst/>
            <a:rect l="l" t="t" r="r" b="b"/>
            <a:pathLst>
              <a:path w="18998" h="27084" fill="none" extrusionOk="0">
                <a:moveTo>
                  <a:pt x="61" y="27083"/>
                </a:moveTo>
                <a:cubicBezTo>
                  <a:pt x="0" y="25503"/>
                  <a:pt x="395" y="23892"/>
                  <a:pt x="1064" y="22463"/>
                </a:cubicBezTo>
                <a:cubicBezTo>
                  <a:pt x="1307" y="22007"/>
                  <a:pt x="1520" y="21551"/>
                  <a:pt x="1946" y="21247"/>
                </a:cubicBezTo>
                <a:cubicBezTo>
                  <a:pt x="2341" y="20943"/>
                  <a:pt x="2888" y="20791"/>
                  <a:pt x="3344" y="20974"/>
                </a:cubicBezTo>
                <a:cubicBezTo>
                  <a:pt x="4043" y="21278"/>
                  <a:pt x="4316" y="22220"/>
                  <a:pt x="5076" y="22372"/>
                </a:cubicBezTo>
                <a:cubicBezTo>
                  <a:pt x="5593" y="22494"/>
                  <a:pt x="6140" y="22068"/>
                  <a:pt x="6323" y="21582"/>
                </a:cubicBezTo>
                <a:cubicBezTo>
                  <a:pt x="6505" y="21095"/>
                  <a:pt x="6475" y="20518"/>
                  <a:pt x="6353" y="20001"/>
                </a:cubicBezTo>
                <a:cubicBezTo>
                  <a:pt x="6140" y="18725"/>
                  <a:pt x="5684" y="17509"/>
                  <a:pt x="5441" y="16262"/>
                </a:cubicBezTo>
                <a:cubicBezTo>
                  <a:pt x="5228" y="15016"/>
                  <a:pt x="5168" y="13648"/>
                  <a:pt x="5745" y="12493"/>
                </a:cubicBezTo>
                <a:cubicBezTo>
                  <a:pt x="6323" y="11369"/>
                  <a:pt x="7569" y="10487"/>
                  <a:pt x="8815" y="10670"/>
                </a:cubicBezTo>
                <a:cubicBezTo>
                  <a:pt x="9818" y="10822"/>
                  <a:pt x="10791" y="11642"/>
                  <a:pt x="11703" y="11217"/>
                </a:cubicBezTo>
                <a:cubicBezTo>
                  <a:pt x="12250" y="10974"/>
                  <a:pt x="12554" y="10366"/>
                  <a:pt x="12614" y="9819"/>
                </a:cubicBezTo>
                <a:cubicBezTo>
                  <a:pt x="12706" y="9241"/>
                  <a:pt x="12614" y="8633"/>
                  <a:pt x="12584" y="8056"/>
                </a:cubicBezTo>
                <a:cubicBezTo>
                  <a:pt x="12463" y="6202"/>
                  <a:pt x="13131" y="4256"/>
                  <a:pt x="14256" y="2797"/>
                </a:cubicBezTo>
                <a:cubicBezTo>
                  <a:pt x="15441" y="1338"/>
                  <a:pt x="17143" y="305"/>
                  <a:pt x="18998" y="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2115950" y="4146475"/>
            <a:ext cx="1431597" cy="654133"/>
          </a:xfrm>
          <a:custGeom>
            <a:avLst/>
            <a:gdLst/>
            <a:ahLst/>
            <a:cxnLst/>
            <a:rect l="l" t="t" r="r" b="b"/>
            <a:pathLst>
              <a:path w="29333" h="13403" extrusionOk="0">
                <a:moveTo>
                  <a:pt x="21151" y="0"/>
                </a:moveTo>
                <a:cubicBezTo>
                  <a:pt x="19311" y="0"/>
                  <a:pt x="17352" y="685"/>
                  <a:pt x="15806" y="1296"/>
                </a:cubicBezTo>
                <a:cubicBezTo>
                  <a:pt x="11581" y="2968"/>
                  <a:pt x="7448" y="4853"/>
                  <a:pt x="3405" y="6950"/>
                </a:cubicBezTo>
                <a:cubicBezTo>
                  <a:pt x="2524" y="7406"/>
                  <a:pt x="1612" y="7892"/>
                  <a:pt x="973" y="8652"/>
                </a:cubicBezTo>
                <a:cubicBezTo>
                  <a:pt x="335" y="9412"/>
                  <a:pt x="1" y="10506"/>
                  <a:pt x="365" y="11418"/>
                </a:cubicBezTo>
                <a:cubicBezTo>
                  <a:pt x="943" y="12755"/>
                  <a:pt x="2645" y="13090"/>
                  <a:pt x="4135" y="13211"/>
                </a:cubicBezTo>
                <a:cubicBezTo>
                  <a:pt x="5866" y="13339"/>
                  <a:pt x="7602" y="13402"/>
                  <a:pt x="9338" y="13402"/>
                </a:cubicBezTo>
                <a:cubicBezTo>
                  <a:pt x="13820" y="13402"/>
                  <a:pt x="18303" y="12980"/>
                  <a:pt x="22706" y="12148"/>
                </a:cubicBezTo>
                <a:cubicBezTo>
                  <a:pt x="24712" y="11783"/>
                  <a:pt x="26992" y="11114"/>
                  <a:pt x="27904" y="9260"/>
                </a:cubicBezTo>
                <a:cubicBezTo>
                  <a:pt x="29333" y="6372"/>
                  <a:pt x="26627" y="3120"/>
                  <a:pt x="24621" y="1236"/>
                </a:cubicBezTo>
                <a:cubicBezTo>
                  <a:pt x="23639" y="328"/>
                  <a:pt x="22424" y="0"/>
                  <a:pt x="211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27;p2"/>
          <p:cNvGrpSpPr/>
          <p:nvPr/>
        </p:nvGrpSpPr>
        <p:grpSpPr>
          <a:xfrm>
            <a:off x="320279" y="2186060"/>
            <a:ext cx="1150354" cy="971394"/>
            <a:chOff x="6045975" y="4766325"/>
            <a:chExt cx="249275" cy="210500"/>
          </a:xfrm>
        </p:grpSpPr>
        <p:sp>
          <p:nvSpPr>
            <p:cNvPr id="28" name="Google Shape;28;p2"/>
            <p:cNvSpPr/>
            <p:nvPr/>
          </p:nvSpPr>
          <p:spPr>
            <a:xfrm>
              <a:off x="6049000" y="4766325"/>
              <a:ext cx="240925" cy="22825"/>
            </a:xfrm>
            <a:custGeom>
              <a:avLst/>
              <a:gdLst/>
              <a:ahLst/>
              <a:cxnLst/>
              <a:rect l="l" t="t" r="r" b="b"/>
              <a:pathLst>
                <a:path w="9637" h="913" fill="none" extrusionOk="0">
                  <a:moveTo>
                    <a:pt x="1" y="912"/>
                  </a:moveTo>
                  <a:cubicBezTo>
                    <a:pt x="3192" y="608"/>
                    <a:pt x="6445" y="304"/>
                    <a:pt x="9636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054325" y="4796725"/>
              <a:ext cx="232550" cy="9900"/>
            </a:xfrm>
            <a:custGeom>
              <a:avLst/>
              <a:gdLst/>
              <a:ahLst/>
              <a:cxnLst/>
              <a:rect l="l" t="t" r="r" b="b"/>
              <a:pathLst>
                <a:path w="9302" h="396" fill="none" extrusionOk="0">
                  <a:moveTo>
                    <a:pt x="1" y="395"/>
                  </a:moveTo>
                  <a:cubicBezTo>
                    <a:pt x="3101" y="243"/>
                    <a:pt x="6171" y="152"/>
                    <a:pt x="9302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054325" y="4818750"/>
              <a:ext cx="233325" cy="1550"/>
            </a:xfrm>
            <a:custGeom>
              <a:avLst/>
              <a:gdLst/>
              <a:ahLst/>
              <a:cxnLst/>
              <a:rect l="l" t="t" r="r" b="b"/>
              <a:pathLst>
                <a:path w="9333" h="62" fill="none" extrusionOk="0">
                  <a:moveTo>
                    <a:pt x="1" y="61"/>
                  </a:moveTo>
                  <a:cubicBezTo>
                    <a:pt x="3101" y="61"/>
                    <a:pt x="6232" y="0"/>
                    <a:pt x="9332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051300" y="4828625"/>
              <a:ext cx="241650" cy="3075"/>
            </a:xfrm>
            <a:custGeom>
              <a:avLst/>
              <a:gdLst/>
              <a:ahLst/>
              <a:cxnLst/>
              <a:rect l="l" t="t" r="r" b="b"/>
              <a:pathLst>
                <a:path w="9666" h="123" fill="none" extrusionOk="0">
                  <a:moveTo>
                    <a:pt x="0" y="1"/>
                  </a:moveTo>
                  <a:cubicBezTo>
                    <a:pt x="3222" y="31"/>
                    <a:pt x="6414" y="92"/>
                    <a:pt x="9666" y="122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049000" y="4840775"/>
              <a:ext cx="238650" cy="19025"/>
            </a:xfrm>
            <a:custGeom>
              <a:avLst/>
              <a:gdLst/>
              <a:ahLst/>
              <a:cxnLst/>
              <a:rect l="l" t="t" r="r" b="b"/>
              <a:pathLst>
                <a:path w="9546" h="761" fill="none" extrusionOk="0">
                  <a:moveTo>
                    <a:pt x="1" y="1"/>
                  </a:moveTo>
                  <a:cubicBezTo>
                    <a:pt x="3162" y="396"/>
                    <a:pt x="6354" y="670"/>
                    <a:pt x="9545" y="76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054325" y="4865100"/>
              <a:ext cx="226475" cy="9150"/>
            </a:xfrm>
            <a:custGeom>
              <a:avLst/>
              <a:gdLst/>
              <a:ahLst/>
              <a:cxnLst/>
              <a:rect l="l" t="t" r="r" b="b"/>
              <a:pathLst>
                <a:path w="9059" h="366" fill="none" extrusionOk="0">
                  <a:moveTo>
                    <a:pt x="1" y="1"/>
                  </a:moveTo>
                  <a:cubicBezTo>
                    <a:pt x="3040" y="92"/>
                    <a:pt x="6019" y="244"/>
                    <a:pt x="9059" y="36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053575" y="4889425"/>
              <a:ext cx="236350" cy="3050"/>
            </a:xfrm>
            <a:custGeom>
              <a:avLst/>
              <a:gdLst/>
              <a:ahLst/>
              <a:cxnLst/>
              <a:rect l="l" t="t" r="r" b="b"/>
              <a:pathLst>
                <a:path w="9454" h="122" fill="none" extrusionOk="0">
                  <a:moveTo>
                    <a:pt x="0" y="122"/>
                  </a:moveTo>
                  <a:lnTo>
                    <a:pt x="9453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045975" y="4911450"/>
              <a:ext cx="229500" cy="9150"/>
            </a:xfrm>
            <a:custGeom>
              <a:avLst/>
              <a:gdLst/>
              <a:ahLst/>
              <a:cxnLst/>
              <a:rect l="l" t="t" r="r" b="b"/>
              <a:pathLst>
                <a:path w="9180" h="366" fill="none" extrusionOk="0">
                  <a:moveTo>
                    <a:pt x="0" y="1"/>
                  </a:moveTo>
                  <a:cubicBezTo>
                    <a:pt x="3070" y="122"/>
                    <a:pt x="6110" y="274"/>
                    <a:pt x="9180" y="36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061925" y="4924375"/>
              <a:ext cx="223425" cy="7625"/>
            </a:xfrm>
            <a:custGeom>
              <a:avLst/>
              <a:gdLst/>
              <a:ahLst/>
              <a:cxnLst/>
              <a:rect l="l" t="t" r="r" b="b"/>
              <a:pathLst>
                <a:path w="8937" h="305" fill="none" extrusionOk="0">
                  <a:moveTo>
                    <a:pt x="1" y="213"/>
                  </a:moveTo>
                  <a:cubicBezTo>
                    <a:pt x="2949" y="0"/>
                    <a:pt x="5958" y="61"/>
                    <a:pt x="8937" y="304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063450" y="4956300"/>
              <a:ext cx="231800" cy="6100"/>
            </a:xfrm>
            <a:custGeom>
              <a:avLst/>
              <a:gdLst/>
              <a:ahLst/>
              <a:cxnLst/>
              <a:rect l="l" t="t" r="r" b="b"/>
              <a:pathLst>
                <a:path w="9272" h="244" fill="none" extrusionOk="0">
                  <a:moveTo>
                    <a:pt x="0" y="243"/>
                  </a:moveTo>
                  <a:cubicBezTo>
                    <a:pt x="3101" y="182"/>
                    <a:pt x="6201" y="61"/>
                    <a:pt x="9271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062700" y="4969975"/>
              <a:ext cx="231775" cy="6850"/>
            </a:xfrm>
            <a:custGeom>
              <a:avLst/>
              <a:gdLst/>
              <a:ahLst/>
              <a:cxnLst/>
              <a:rect l="l" t="t" r="r" b="b"/>
              <a:pathLst>
                <a:path w="9271" h="274" fill="none" extrusionOk="0">
                  <a:moveTo>
                    <a:pt x="0" y="0"/>
                  </a:moveTo>
                  <a:cubicBezTo>
                    <a:pt x="3070" y="91"/>
                    <a:pt x="6201" y="152"/>
                    <a:pt x="9271" y="274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 txBox="1">
            <a:spLocks noGrp="1"/>
          </p:cNvSpPr>
          <p:nvPr>
            <p:ph type="title"/>
          </p:nvPr>
        </p:nvSpPr>
        <p:spPr>
          <a:xfrm>
            <a:off x="713225" y="1269350"/>
            <a:ext cx="4811100" cy="17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500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subTitle" idx="1"/>
          </p:nvPr>
        </p:nvSpPr>
        <p:spPr>
          <a:xfrm>
            <a:off x="713225" y="2964250"/>
            <a:ext cx="40302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7"/>
          <p:cNvSpPr/>
          <p:nvPr/>
        </p:nvSpPr>
        <p:spPr>
          <a:xfrm rot="2541777">
            <a:off x="3503852" y="4132348"/>
            <a:ext cx="2062899" cy="1767748"/>
          </a:xfrm>
          <a:custGeom>
            <a:avLst/>
            <a:gdLst/>
            <a:ahLst/>
            <a:cxnLst/>
            <a:rect l="l" t="t" r="r" b="b"/>
            <a:pathLst>
              <a:path w="29355" h="25155" extrusionOk="0">
                <a:moveTo>
                  <a:pt x="16922" y="0"/>
                </a:moveTo>
                <a:cubicBezTo>
                  <a:pt x="16439" y="0"/>
                  <a:pt x="15956" y="34"/>
                  <a:pt x="15478" y="101"/>
                </a:cubicBezTo>
                <a:cubicBezTo>
                  <a:pt x="12176" y="502"/>
                  <a:pt x="9174" y="2236"/>
                  <a:pt x="6572" y="4304"/>
                </a:cubicBezTo>
                <a:cubicBezTo>
                  <a:pt x="4537" y="5905"/>
                  <a:pt x="2736" y="7773"/>
                  <a:pt x="1568" y="10075"/>
                </a:cubicBezTo>
                <a:cubicBezTo>
                  <a:pt x="367" y="12343"/>
                  <a:pt x="1" y="15112"/>
                  <a:pt x="901" y="17480"/>
                </a:cubicBezTo>
                <a:cubicBezTo>
                  <a:pt x="1835" y="19982"/>
                  <a:pt x="4103" y="21817"/>
                  <a:pt x="6572" y="22918"/>
                </a:cubicBezTo>
                <a:cubicBezTo>
                  <a:pt x="9007" y="23952"/>
                  <a:pt x="11742" y="24319"/>
                  <a:pt x="14344" y="24686"/>
                </a:cubicBezTo>
                <a:cubicBezTo>
                  <a:pt x="15982" y="24931"/>
                  <a:pt x="17642" y="25154"/>
                  <a:pt x="19324" y="25154"/>
                </a:cubicBezTo>
                <a:cubicBezTo>
                  <a:pt x="19698" y="25154"/>
                  <a:pt x="20072" y="25143"/>
                  <a:pt x="20448" y="25119"/>
                </a:cubicBezTo>
                <a:cubicBezTo>
                  <a:pt x="22483" y="24952"/>
                  <a:pt x="24518" y="24319"/>
                  <a:pt x="26052" y="22984"/>
                </a:cubicBezTo>
                <a:cubicBezTo>
                  <a:pt x="27987" y="21316"/>
                  <a:pt x="28888" y="18681"/>
                  <a:pt x="29055" y="16146"/>
                </a:cubicBezTo>
                <a:cubicBezTo>
                  <a:pt x="29355" y="11576"/>
                  <a:pt x="27353" y="8340"/>
                  <a:pt x="24885" y="4738"/>
                </a:cubicBezTo>
                <a:cubicBezTo>
                  <a:pt x="23884" y="3270"/>
                  <a:pt x="23451" y="2136"/>
                  <a:pt x="21783" y="1235"/>
                </a:cubicBezTo>
                <a:cubicBezTo>
                  <a:pt x="20281" y="407"/>
                  <a:pt x="18598" y="0"/>
                  <a:pt x="1692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" name="Google Shape;86;p7"/>
          <p:cNvGrpSpPr/>
          <p:nvPr/>
        </p:nvGrpSpPr>
        <p:grpSpPr>
          <a:xfrm>
            <a:off x="-295650" y="-313950"/>
            <a:ext cx="1249280" cy="1167079"/>
            <a:chOff x="7800263" y="576075"/>
            <a:chExt cx="1249280" cy="1167079"/>
          </a:xfrm>
        </p:grpSpPr>
        <p:sp>
          <p:nvSpPr>
            <p:cNvPr id="87" name="Google Shape;87;p7"/>
            <p:cNvSpPr/>
            <p:nvPr/>
          </p:nvSpPr>
          <p:spPr>
            <a:xfrm>
              <a:off x="7800263" y="576075"/>
              <a:ext cx="1249280" cy="583749"/>
            </a:xfrm>
            <a:custGeom>
              <a:avLst/>
              <a:gdLst/>
              <a:ahLst/>
              <a:cxnLst/>
              <a:rect l="l" t="t" r="r" b="b"/>
              <a:pathLst>
                <a:path w="15077" h="7045" extrusionOk="0">
                  <a:moveTo>
                    <a:pt x="7250" y="0"/>
                  </a:moveTo>
                  <a:cubicBezTo>
                    <a:pt x="6206" y="0"/>
                    <a:pt x="5167" y="199"/>
                    <a:pt x="4195" y="614"/>
                  </a:cubicBezTo>
                  <a:cubicBezTo>
                    <a:pt x="2675" y="1253"/>
                    <a:pt x="547" y="3046"/>
                    <a:pt x="0" y="6937"/>
                  </a:cubicBezTo>
                  <a:cubicBezTo>
                    <a:pt x="0" y="6937"/>
                    <a:pt x="3648" y="7028"/>
                    <a:pt x="4863" y="7028"/>
                  </a:cubicBezTo>
                  <a:cubicBezTo>
                    <a:pt x="5192" y="7040"/>
                    <a:pt x="5510" y="7045"/>
                    <a:pt x="5823" y="7045"/>
                  </a:cubicBezTo>
                  <a:cubicBezTo>
                    <a:pt x="7075" y="7045"/>
                    <a:pt x="8237" y="6967"/>
                    <a:pt x="9575" y="6967"/>
                  </a:cubicBezTo>
                  <a:cubicBezTo>
                    <a:pt x="10031" y="6967"/>
                    <a:pt x="15076" y="6967"/>
                    <a:pt x="15076" y="7028"/>
                  </a:cubicBezTo>
                  <a:cubicBezTo>
                    <a:pt x="14985" y="4566"/>
                    <a:pt x="13496" y="2225"/>
                    <a:pt x="11338" y="1040"/>
                  </a:cubicBezTo>
                  <a:cubicBezTo>
                    <a:pt x="10065" y="360"/>
                    <a:pt x="8653" y="0"/>
                    <a:pt x="7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7800263" y="1157832"/>
              <a:ext cx="1249280" cy="585323"/>
            </a:xfrm>
            <a:custGeom>
              <a:avLst/>
              <a:gdLst/>
              <a:ahLst/>
              <a:cxnLst/>
              <a:rect l="l" t="t" r="r" b="b"/>
              <a:pathLst>
                <a:path w="15077" h="7064" extrusionOk="0">
                  <a:moveTo>
                    <a:pt x="7250" y="1"/>
                  </a:moveTo>
                  <a:cubicBezTo>
                    <a:pt x="6206" y="1"/>
                    <a:pt x="5167" y="200"/>
                    <a:pt x="4195" y="615"/>
                  </a:cubicBezTo>
                  <a:cubicBezTo>
                    <a:pt x="2675" y="1283"/>
                    <a:pt x="547" y="3046"/>
                    <a:pt x="0" y="6937"/>
                  </a:cubicBezTo>
                  <a:cubicBezTo>
                    <a:pt x="0" y="6937"/>
                    <a:pt x="3648" y="7059"/>
                    <a:pt x="4863" y="7059"/>
                  </a:cubicBezTo>
                  <a:cubicBezTo>
                    <a:pt x="5046" y="7062"/>
                    <a:pt x="5225" y="7064"/>
                    <a:pt x="5402" y="7064"/>
                  </a:cubicBezTo>
                  <a:cubicBezTo>
                    <a:pt x="6819" y="7064"/>
                    <a:pt x="8089" y="6967"/>
                    <a:pt x="9575" y="6967"/>
                  </a:cubicBezTo>
                  <a:cubicBezTo>
                    <a:pt x="10031" y="6967"/>
                    <a:pt x="15076" y="6998"/>
                    <a:pt x="15076" y="7059"/>
                  </a:cubicBezTo>
                  <a:cubicBezTo>
                    <a:pt x="14985" y="4566"/>
                    <a:pt x="13496" y="2226"/>
                    <a:pt x="11338" y="1040"/>
                  </a:cubicBezTo>
                  <a:cubicBezTo>
                    <a:pt x="10065" y="361"/>
                    <a:pt x="8653" y="1"/>
                    <a:pt x="7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7"/>
          <p:cNvGrpSpPr/>
          <p:nvPr/>
        </p:nvGrpSpPr>
        <p:grpSpPr>
          <a:xfrm>
            <a:off x="433428" y="186735"/>
            <a:ext cx="1431557" cy="944572"/>
            <a:chOff x="2529475" y="3944925"/>
            <a:chExt cx="892325" cy="588775"/>
          </a:xfrm>
        </p:grpSpPr>
        <p:sp>
          <p:nvSpPr>
            <p:cNvPr id="90" name="Google Shape;90;p7"/>
            <p:cNvSpPr/>
            <p:nvPr/>
          </p:nvSpPr>
          <p:spPr>
            <a:xfrm>
              <a:off x="2529475" y="3944925"/>
              <a:ext cx="892325" cy="588775"/>
            </a:xfrm>
            <a:custGeom>
              <a:avLst/>
              <a:gdLst/>
              <a:ahLst/>
              <a:cxnLst/>
              <a:rect l="l" t="t" r="r" b="b"/>
              <a:pathLst>
                <a:path w="35693" h="23551" fill="none" extrusionOk="0">
                  <a:moveTo>
                    <a:pt x="15445" y="5004"/>
                  </a:moveTo>
                  <a:cubicBezTo>
                    <a:pt x="12076" y="6806"/>
                    <a:pt x="8774" y="8807"/>
                    <a:pt x="5671" y="11042"/>
                  </a:cubicBezTo>
                  <a:cubicBezTo>
                    <a:pt x="4037" y="12210"/>
                    <a:pt x="2469" y="13477"/>
                    <a:pt x="1435" y="15145"/>
                  </a:cubicBezTo>
                  <a:cubicBezTo>
                    <a:pt x="401" y="16846"/>
                    <a:pt x="1" y="19048"/>
                    <a:pt x="968" y="20816"/>
                  </a:cubicBezTo>
                  <a:cubicBezTo>
                    <a:pt x="1935" y="22550"/>
                    <a:pt x="4003" y="23484"/>
                    <a:pt x="6005" y="23518"/>
                  </a:cubicBezTo>
                  <a:cubicBezTo>
                    <a:pt x="8006" y="23551"/>
                    <a:pt x="9941" y="22951"/>
                    <a:pt x="11809" y="22317"/>
                  </a:cubicBezTo>
                  <a:cubicBezTo>
                    <a:pt x="17747" y="20282"/>
                    <a:pt x="23584" y="17947"/>
                    <a:pt x="29288" y="15445"/>
                  </a:cubicBezTo>
                  <a:cubicBezTo>
                    <a:pt x="31923" y="14278"/>
                    <a:pt x="34425" y="12843"/>
                    <a:pt x="35159" y="9841"/>
                  </a:cubicBezTo>
                  <a:cubicBezTo>
                    <a:pt x="35693" y="7640"/>
                    <a:pt x="35126" y="5705"/>
                    <a:pt x="33324" y="4304"/>
                  </a:cubicBezTo>
                  <a:cubicBezTo>
                    <a:pt x="27954" y="1"/>
                    <a:pt x="20849" y="2136"/>
                    <a:pt x="15445" y="500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2620375" y="4055000"/>
              <a:ext cx="686350" cy="388650"/>
            </a:xfrm>
            <a:custGeom>
              <a:avLst/>
              <a:gdLst/>
              <a:ahLst/>
              <a:cxnLst/>
              <a:rect l="l" t="t" r="r" b="b"/>
              <a:pathLst>
                <a:path w="27454" h="15546" fill="none" extrusionOk="0">
                  <a:moveTo>
                    <a:pt x="2836" y="8440"/>
                  </a:moveTo>
                  <a:cubicBezTo>
                    <a:pt x="2035" y="9074"/>
                    <a:pt x="1301" y="9741"/>
                    <a:pt x="768" y="10609"/>
                  </a:cubicBezTo>
                  <a:cubicBezTo>
                    <a:pt x="201" y="11476"/>
                    <a:pt x="1" y="12577"/>
                    <a:pt x="334" y="13477"/>
                  </a:cubicBezTo>
                  <a:cubicBezTo>
                    <a:pt x="801" y="14745"/>
                    <a:pt x="2202" y="15445"/>
                    <a:pt x="3536" y="15479"/>
                  </a:cubicBezTo>
                  <a:cubicBezTo>
                    <a:pt x="4871" y="15545"/>
                    <a:pt x="6172" y="15078"/>
                    <a:pt x="7439" y="14611"/>
                  </a:cubicBezTo>
                  <a:lnTo>
                    <a:pt x="23551" y="8607"/>
                  </a:lnTo>
                  <a:cubicBezTo>
                    <a:pt x="24551" y="8240"/>
                    <a:pt x="25619" y="7807"/>
                    <a:pt x="26286" y="6973"/>
                  </a:cubicBezTo>
                  <a:cubicBezTo>
                    <a:pt x="27453" y="5572"/>
                    <a:pt x="27020" y="3270"/>
                    <a:pt x="25719" y="1936"/>
                  </a:cubicBezTo>
                  <a:cubicBezTo>
                    <a:pt x="24718" y="902"/>
                    <a:pt x="22984" y="1"/>
                    <a:pt x="21516" y="1"/>
                  </a:cubicBezTo>
                  <a:cubicBezTo>
                    <a:pt x="20282" y="1"/>
                    <a:pt x="18714" y="768"/>
                    <a:pt x="17513" y="1068"/>
                  </a:cubicBezTo>
                  <a:cubicBezTo>
                    <a:pt x="14144" y="1936"/>
                    <a:pt x="10842" y="3270"/>
                    <a:pt x="7806" y="5005"/>
                  </a:cubicBezTo>
                  <a:cubicBezTo>
                    <a:pt x="6105" y="6072"/>
                    <a:pt x="4437" y="7206"/>
                    <a:pt x="2836" y="844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2894750" y="4112550"/>
              <a:ext cx="326075" cy="172650"/>
            </a:xfrm>
            <a:custGeom>
              <a:avLst/>
              <a:gdLst/>
              <a:ahLst/>
              <a:cxnLst/>
              <a:rect l="l" t="t" r="r" b="b"/>
              <a:pathLst>
                <a:path w="13043" h="6906" fill="none" extrusionOk="0">
                  <a:moveTo>
                    <a:pt x="2001" y="2836"/>
                  </a:moveTo>
                  <a:cubicBezTo>
                    <a:pt x="1401" y="3170"/>
                    <a:pt x="834" y="3603"/>
                    <a:pt x="467" y="4137"/>
                  </a:cubicBezTo>
                  <a:cubicBezTo>
                    <a:pt x="67" y="4737"/>
                    <a:pt x="0" y="5471"/>
                    <a:pt x="367" y="6072"/>
                  </a:cubicBezTo>
                  <a:cubicBezTo>
                    <a:pt x="967" y="6906"/>
                    <a:pt x="2168" y="6805"/>
                    <a:pt x="3169" y="6639"/>
                  </a:cubicBezTo>
                  <a:lnTo>
                    <a:pt x="7539" y="5905"/>
                  </a:lnTo>
                  <a:cubicBezTo>
                    <a:pt x="8539" y="5738"/>
                    <a:pt x="9574" y="5505"/>
                    <a:pt x="10474" y="5071"/>
                  </a:cubicBezTo>
                  <a:cubicBezTo>
                    <a:pt x="12409" y="4003"/>
                    <a:pt x="13043" y="468"/>
                    <a:pt x="10241" y="267"/>
                  </a:cubicBezTo>
                  <a:cubicBezTo>
                    <a:pt x="7572" y="1"/>
                    <a:pt x="4236" y="1568"/>
                    <a:pt x="2001" y="283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"/>
          <p:cNvSpPr txBox="1">
            <a:spLocks noGrp="1"/>
          </p:cNvSpPr>
          <p:nvPr>
            <p:ph type="title"/>
          </p:nvPr>
        </p:nvSpPr>
        <p:spPr>
          <a:xfrm>
            <a:off x="1626650" y="1329075"/>
            <a:ext cx="2868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2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48" name="Google Shape;148;p1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656800"/>
            <a:ext cx="8268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r>
              <a:t>xx%</a:t>
            </a:r>
          </a:p>
        </p:txBody>
      </p:sp>
      <p:sp>
        <p:nvSpPr>
          <p:cNvPr id="149" name="Google Shape;149;p13"/>
          <p:cNvSpPr txBox="1">
            <a:spLocks noGrp="1"/>
          </p:cNvSpPr>
          <p:nvPr>
            <p:ph type="subTitle" idx="1"/>
          </p:nvPr>
        </p:nvSpPr>
        <p:spPr>
          <a:xfrm>
            <a:off x="1626650" y="1720726"/>
            <a:ext cx="28683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title" idx="3"/>
          </p:nvPr>
        </p:nvSpPr>
        <p:spPr>
          <a:xfrm>
            <a:off x="1626650" y="2426727"/>
            <a:ext cx="2868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2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title" idx="4" hasCustomPrompt="1"/>
          </p:nvPr>
        </p:nvSpPr>
        <p:spPr>
          <a:xfrm>
            <a:off x="713225" y="2742465"/>
            <a:ext cx="8268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r>
              <a:t>xx%</a:t>
            </a:r>
          </a:p>
        </p:txBody>
      </p:sp>
      <p:sp>
        <p:nvSpPr>
          <p:cNvPr id="152" name="Google Shape;152;p13"/>
          <p:cNvSpPr txBox="1">
            <a:spLocks noGrp="1"/>
          </p:cNvSpPr>
          <p:nvPr>
            <p:ph type="subTitle" idx="5"/>
          </p:nvPr>
        </p:nvSpPr>
        <p:spPr>
          <a:xfrm>
            <a:off x="1626650" y="2820225"/>
            <a:ext cx="28683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title" idx="6"/>
          </p:nvPr>
        </p:nvSpPr>
        <p:spPr>
          <a:xfrm>
            <a:off x="1626650" y="3525729"/>
            <a:ext cx="28683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2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title" idx="7" hasCustomPrompt="1"/>
          </p:nvPr>
        </p:nvSpPr>
        <p:spPr>
          <a:xfrm>
            <a:off x="713225" y="3854525"/>
            <a:ext cx="8268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r>
              <a:t>xx%</a:t>
            </a:r>
          </a:p>
        </p:txBody>
      </p:sp>
      <p:sp>
        <p:nvSpPr>
          <p:cNvPr id="155" name="Google Shape;155;p13"/>
          <p:cNvSpPr txBox="1">
            <a:spLocks noGrp="1"/>
          </p:cNvSpPr>
          <p:nvPr>
            <p:ph type="subTitle" idx="8"/>
          </p:nvPr>
        </p:nvSpPr>
        <p:spPr>
          <a:xfrm>
            <a:off x="1626650" y="3918924"/>
            <a:ext cx="2868300" cy="6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3"/>
          <p:cNvSpPr txBox="1">
            <a:spLocks noGrp="1"/>
          </p:cNvSpPr>
          <p:nvPr>
            <p:ph type="title" idx="9"/>
          </p:nvPr>
        </p:nvSpPr>
        <p:spPr>
          <a:xfrm>
            <a:off x="5562476" y="1329075"/>
            <a:ext cx="28683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2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57" name="Google Shape;157;p13"/>
          <p:cNvSpPr txBox="1">
            <a:spLocks noGrp="1"/>
          </p:cNvSpPr>
          <p:nvPr>
            <p:ph type="title" idx="13" hasCustomPrompt="1"/>
          </p:nvPr>
        </p:nvSpPr>
        <p:spPr>
          <a:xfrm>
            <a:off x="4659427" y="1656650"/>
            <a:ext cx="8268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r>
              <a:t>xx%</a:t>
            </a:r>
          </a:p>
        </p:txBody>
      </p:sp>
      <p:sp>
        <p:nvSpPr>
          <p:cNvPr id="158" name="Google Shape;158;p13"/>
          <p:cNvSpPr txBox="1">
            <a:spLocks noGrp="1"/>
          </p:cNvSpPr>
          <p:nvPr>
            <p:ph type="subTitle" idx="14"/>
          </p:nvPr>
        </p:nvSpPr>
        <p:spPr>
          <a:xfrm>
            <a:off x="5562475" y="1719925"/>
            <a:ext cx="28683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 idx="15"/>
          </p:nvPr>
        </p:nvSpPr>
        <p:spPr>
          <a:xfrm>
            <a:off x="5562476" y="2426728"/>
            <a:ext cx="28683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2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title" idx="16" hasCustomPrompt="1"/>
          </p:nvPr>
        </p:nvSpPr>
        <p:spPr>
          <a:xfrm>
            <a:off x="4659427" y="2742315"/>
            <a:ext cx="8268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r>
              <a:t>xx%</a:t>
            </a:r>
          </a:p>
        </p:txBody>
      </p:sp>
      <p:sp>
        <p:nvSpPr>
          <p:cNvPr id="161" name="Google Shape;161;p13"/>
          <p:cNvSpPr txBox="1">
            <a:spLocks noGrp="1"/>
          </p:cNvSpPr>
          <p:nvPr>
            <p:ph type="subTitle" idx="17"/>
          </p:nvPr>
        </p:nvSpPr>
        <p:spPr>
          <a:xfrm>
            <a:off x="5562475" y="2819425"/>
            <a:ext cx="28683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title" idx="18"/>
          </p:nvPr>
        </p:nvSpPr>
        <p:spPr>
          <a:xfrm>
            <a:off x="5562476" y="3525131"/>
            <a:ext cx="28683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2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title" idx="19" hasCustomPrompt="1"/>
          </p:nvPr>
        </p:nvSpPr>
        <p:spPr>
          <a:xfrm>
            <a:off x="4659427" y="3853924"/>
            <a:ext cx="8268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r>
              <a:t>xx%</a:t>
            </a:r>
          </a:p>
        </p:txBody>
      </p:sp>
      <p:sp>
        <p:nvSpPr>
          <p:cNvPr id="164" name="Google Shape;164;p13"/>
          <p:cNvSpPr txBox="1">
            <a:spLocks noGrp="1"/>
          </p:cNvSpPr>
          <p:nvPr>
            <p:ph type="subTitle" idx="20"/>
          </p:nvPr>
        </p:nvSpPr>
        <p:spPr>
          <a:xfrm>
            <a:off x="5562475" y="3918124"/>
            <a:ext cx="2868300" cy="6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title" idx="21"/>
          </p:nvPr>
        </p:nvSpPr>
        <p:spPr>
          <a:xfrm>
            <a:off x="713225" y="5033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/>
          <p:nvPr/>
        </p:nvSpPr>
        <p:spPr>
          <a:xfrm>
            <a:off x="8208809" y="324589"/>
            <a:ext cx="978160" cy="1829953"/>
          </a:xfrm>
          <a:custGeom>
            <a:avLst/>
            <a:gdLst/>
            <a:ahLst/>
            <a:cxnLst/>
            <a:rect l="l" t="t" r="r" b="b"/>
            <a:pathLst>
              <a:path w="33958" h="63529" extrusionOk="0">
                <a:moveTo>
                  <a:pt x="33177" y="0"/>
                </a:moveTo>
                <a:cubicBezTo>
                  <a:pt x="22262" y="0"/>
                  <a:pt x="11504" y="6082"/>
                  <a:pt x="5889" y="15447"/>
                </a:cubicBezTo>
                <a:cubicBezTo>
                  <a:pt x="140" y="25055"/>
                  <a:pt x="0" y="37767"/>
                  <a:pt x="5530" y="47475"/>
                </a:cubicBezTo>
                <a:cubicBezTo>
                  <a:pt x="11063" y="57172"/>
                  <a:pt x="22013" y="63528"/>
                  <a:pt x="33157" y="63528"/>
                </a:cubicBezTo>
                <a:cubicBezTo>
                  <a:pt x="33191" y="63528"/>
                  <a:pt x="33226" y="63528"/>
                  <a:pt x="33261" y="63528"/>
                </a:cubicBezTo>
                <a:lnTo>
                  <a:pt x="33957" y="10"/>
                </a:lnTo>
                <a:cubicBezTo>
                  <a:pt x="33697" y="4"/>
                  <a:pt x="33437" y="0"/>
                  <a:pt x="3317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3"/>
          <p:cNvSpPr/>
          <p:nvPr/>
        </p:nvSpPr>
        <p:spPr>
          <a:xfrm>
            <a:off x="7614012" y="-53698"/>
            <a:ext cx="1256647" cy="807318"/>
          </a:xfrm>
          <a:custGeom>
            <a:avLst/>
            <a:gdLst/>
            <a:ahLst/>
            <a:cxnLst/>
            <a:rect l="l" t="t" r="r" b="b"/>
            <a:pathLst>
              <a:path w="43626" h="28027" extrusionOk="0">
                <a:moveTo>
                  <a:pt x="2368" y="0"/>
                </a:moveTo>
                <a:lnTo>
                  <a:pt x="2368" y="0"/>
                </a:lnTo>
                <a:cubicBezTo>
                  <a:pt x="1" y="8594"/>
                  <a:pt x="1314" y="18739"/>
                  <a:pt x="8555" y="23951"/>
                </a:cubicBezTo>
                <a:cubicBezTo>
                  <a:pt x="12296" y="26661"/>
                  <a:pt x="16907" y="28026"/>
                  <a:pt x="21512" y="28026"/>
                </a:cubicBezTo>
                <a:cubicBezTo>
                  <a:pt x="25796" y="28026"/>
                  <a:pt x="30073" y="26846"/>
                  <a:pt x="33639" y="24468"/>
                </a:cubicBezTo>
                <a:cubicBezTo>
                  <a:pt x="41059" y="19555"/>
                  <a:pt x="43625" y="9688"/>
                  <a:pt x="41596" y="1034"/>
                </a:cubicBezTo>
                <a:cubicBezTo>
                  <a:pt x="37757" y="975"/>
                  <a:pt x="33898" y="955"/>
                  <a:pt x="30039" y="895"/>
                </a:cubicBezTo>
                <a:lnTo>
                  <a:pt x="30039" y="895"/>
                </a:lnTo>
                <a:cubicBezTo>
                  <a:pt x="30218" y="3183"/>
                  <a:pt x="30158" y="5351"/>
                  <a:pt x="29820" y="7639"/>
                </a:cubicBezTo>
                <a:cubicBezTo>
                  <a:pt x="29462" y="9907"/>
                  <a:pt x="28567" y="12194"/>
                  <a:pt x="26876" y="13766"/>
                </a:cubicBezTo>
                <a:cubicBezTo>
                  <a:pt x="25656" y="14885"/>
                  <a:pt x="23991" y="15590"/>
                  <a:pt x="22352" y="15590"/>
                </a:cubicBezTo>
                <a:cubicBezTo>
                  <a:pt x="21718" y="15590"/>
                  <a:pt x="21089" y="15485"/>
                  <a:pt x="20490" y="15258"/>
                </a:cubicBezTo>
                <a:cubicBezTo>
                  <a:pt x="17884" y="14223"/>
                  <a:pt x="16531" y="11319"/>
                  <a:pt x="16173" y="8554"/>
                </a:cubicBezTo>
                <a:cubicBezTo>
                  <a:pt x="15795" y="5809"/>
                  <a:pt x="16114" y="2964"/>
                  <a:pt x="15636" y="239"/>
                </a:cubicBezTo>
                <a:cubicBezTo>
                  <a:pt x="11200" y="159"/>
                  <a:pt x="6824" y="80"/>
                  <a:pt x="2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3"/>
          <p:cNvSpPr/>
          <p:nvPr/>
        </p:nvSpPr>
        <p:spPr>
          <a:xfrm>
            <a:off x="7400575" y="263988"/>
            <a:ext cx="919550" cy="1051350"/>
          </a:xfrm>
          <a:custGeom>
            <a:avLst/>
            <a:gdLst/>
            <a:ahLst/>
            <a:cxnLst/>
            <a:rect l="l" t="t" r="r" b="b"/>
            <a:pathLst>
              <a:path w="36782" h="42054" fill="none" extrusionOk="0">
                <a:moveTo>
                  <a:pt x="22021" y="2348"/>
                </a:moveTo>
                <a:cubicBezTo>
                  <a:pt x="17009" y="1"/>
                  <a:pt x="10683" y="1154"/>
                  <a:pt x="6465" y="4715"/>
                </a:cubicBezTo>
                <a:cubicBezTo>
                  <a:pt x="2208" y="8276"/>
                  <a:pt x="0" y="13945"/>
                  <a:pt x="100" y="19495"/>
                </a:cubicBezTo>
                <a:cubicBezTo>
                  <a:pt x="199" y="25026"/>
                  <a:pt x="2447" y="30397"/>
                  <a:pt x="5889" y="34793"/>
                </a:cubicBezTo>
                <a:cubicBezTo>
                  <a:pt x="8256" y="37817"/>
                  <a:pt x="11339" y="40482"/>
                  <a:pt x="15099" y="41318"/>
                </a:cubicBezTo>
                <a:cubicBezTo>
                  <a:pt x="18282" y="42054"/>
                  <a:pt x="21624" y="41338"/>
                  <a:pt x="24568" y="39925"/>
                </a:cubicBezTo>
                <a:cubicBezTo>
                  <a:pt x="32107" y="36285"/>
                  <a:pt x="36782" y="27472"/>
                  <a:pt x="35608" y="19177"/>
                </a:cubicBezTo>
                <a:cubicBezTo>
                  <a:pt x="34415" y="10862"/>
                  <a:pt x="27452" y="3720"/>
                  <a:pt x="19197" y="232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3"/>
          <p:cNvSpPr/>
          <p:nvPr/>
        </p:nvSpPr>
        <p:spPr>
          <a:xfrm>
            <a:off x="-1177550" y="1930675"/>
            <a:ext cx="1828312" cy="1710884"/>
          </a:xfrm>
          <a:custGeom>
            <a:avLst/>
            <a:gdLst/>
            <a:ahLst/>
            <a:cxnLst/>
            <a:rect l="l" t="t" r="r" b="b"/>
            <a:pathLst>
              <a:path w="97575" h="91308" extrusionOk="0">
                <a:moveTo>
                  <a:pt x="52902" y="0"/>
                </a:moveTo>
                <a:cubicBezTo>
                  <a:pt x="37303" y="0"/>
                  <a:pt x="21648" y="7057"/>
                  <a:pt x="12294" y="19549"/>
                </a:cubicBezTo>
                <a:cubicBezTo>
                  <a:pt x="418" y="35364"/>
                  <a:pt x="0" y="59136"/>
                  <a:pt x="12115" y="74772"/>
                </a:cubicBezTo>
                <a:cubicBezTo>
                  <a:pt x="20461" y="85555"/>
                  <a:pt x="34523" y="91307"/>
                  <a:pt x="48310" y="91307"/>
                </a:cubicBezTo>
                <a:cubicBezTo>
                  <a:pt x="53319" y="91307"/>
                  <a:pt x="58292" y="90548"/>
                  <a:pt x="62941" y="88995"/>
                </a:cubicBezTo>
                <a:cubicBezTo>
                  <a:pt x="77164" y="84241"/>
                  <a:pt x="91069" y="64149"/>
                  <a:pt x="94769" y="50562"/>
                </a:cubicBezTo>
                <a:cubicBezTo>
                  <a:pt x="97574" y="40178"/>
                  <a:pt x="96639" y="28521"/>
                  <a:pt x="90890" y="19271"/>
                </a:cubicBezTo>
                <a:cubicBezTo>
                  <a:pt x="85280" y="10240"/>
                  <a:pt x="75593" y="4172"/>
                  <a:pt x="65288" y="1546"/>
                </a:cubicBezTo>
                <a:cubicBezTo>
                  <a:pt x="61245" y="505"/>
                  <a:pt x="57076" y="0"/>
                  <a:pt x="5290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3"/>
          <p:cNvSpPr/>
          <p:nvPr/>
        </p:nvSpPr>
        <p:spPr>
          <a:xfrm rot="-4506095">
            <a:off x="-368997" y="1533375"/>
            <a:ext cx="1025423" cy="517302"/>
          </a:xfrm>
          <a:custGeom>
            <a:avLst/>
            <a:gdLst/>
            <a:ahLst/>
            <a:cxnLst/>
            <a:rect l="l" t="t" r="r" b="b"/>
            <a:pathLst>
              <a:path w="54726" h="27608" extrusionOk="0">
                <a:moveTo>
                  <a:pt x="41024" y="0"/>
                </a:moveTo>
                <a:cubicBezTo>
                  <a:pt x="37347" y="0"/>
                  <a:pt x="33423" y="1703"/>
                  <a:pt x="30138" y="2701"/>
                </a:cubicBezTo>
                <a:cubicBezTo>
                  <a:pt x="24070" y="4472"/>
                  <a:pt x="17943" y="6322"/>
                  <a:pt x="11856" y="8172"/>
                </a:cubicBezTo>
                <a:cubicBezTo>
                  <a:pt x="9171" y="8967"/>
                  <a:pt x="6426" y="9803"/>
                  <a:pt x="4118" y="11414"/>
                </a:cubicBezTo>
                <a:cubicBezTo>
                  <a:pt x="1810" y="13045"/>
                  <a:pt x="0" y="15572"/>
                  <a:pt x="0" y="18377"/>
                </a:cubicBezTo>
                <a:cubicBezTo>
                  <a:pt x="0" y="21838"/>
                  <a:pt x="2726" y="24802"/>
                  <a:pt x="5908" y="26135"/>
                </a:cubicBezTo>
                <a:cubicBezTo>
                  <a:pt x="9091" y="27487"/>
                  <a:pt x="12652" y="27507"/>
                  <a:pt x="16113" y="27527"/>
                </a:cubicBezTo>
                <a:cubicBezTo>
                  <a:pt x="21862" y="27567"/>
                  <a:pt x="27611" y="27587"/>
                  <a:pt x="33360" y="27607"/>
                </a:cubicBezTo>
                <a:cubicBezTo>
                  <a:pt x="33500" y="27607"/>
                  <a:pt x="33640" y="27608"/>
                  <a:pt x="33781" y="27608"/>
                </a:cubicBezTo>
                <a:cubicBezTo>
                  <a:pt x="39627" y="27608"/>
                  <a:pt x="46218" y="27160"/>
                  <a:pt x="49831" y="22634"/>
                </a:cubicBezTo>
                <a:cubicBezTo>
                  <a:pt x="54725" y="16527"/>
                  <a:pt x="51761" y="2462"/>
                  <a:pt x="43565" y="314"/>
                </a:cubicBezTo>
                <a:cubicBezTo>
                  <a:pt x="42739" y="94"/>
                  <a:pt x="41888" y="0"/>
                  <a:pt x="4102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3"/>
          <p:cNvSpPr/>
          <p:nvPr/>
        </p:nvSpPr>
        <p:spPr>
          <a:xfrm rot="5186385">
            <a:off x="3452732" y="3905096"/>
            <a:ext cx="864376" cy="2555327"/>
          </a:xfrm>
          <a:custGeom>
            <a:avLst/>
            <a:gdLst/>
            <a:ahLst/>
            <a:cxnLst/>
            <a:rect l="l" t="t" r="r" b="b"/>
            <a:pathLst>
              <a:path w="34574" h="102210" fill="none" extrusionOk="0">
                <a:moveTo>
                  <a:pt x="28646" y="102210"/>
                </a:moveTo>
                <a:cubicBezTo>
                  <a:pt x="22081" y="96958"/>
                  <a:pt x="15516" y="91746"/>
                  <a:pt x="8952" y="86495"/>
                </a:cubicBezTo>
                <a:cubicBezTo>
                  <a:pt x="4834" y="83212"/>
                  <a:pt x="358" y="79234"/>
                  <a:pt x="199" y="73962"/>
                </a:cubicBezTo>
                <a:cubicBezTo>
                  <a:pt x="0" y="67000"/>
                  <a:pt x="7520" y="61808"/>
                  <a:pt x="7937" y="54845"/>
                </a:cubicBezTo>
                <a:cubicBezTo>
                  <a:pt x="8216" y="50170"/>
                  <a:pt x="5232" y="45993"/>
                  <a:pt x="3800" y="41517"/>
                </a:cubicBezTo>
                <a:cubicBezTo>
                  <a:pt x="995" y="32526"/>
                  <a:pt x="4874" y="22559"/>
                  <a:pt x="11259" y="15657"/>
                </a:cubicBezTo>
                <a:cubicBezTo>
                  <a:pt x="17665" y="8734"/>
                  <a:pt x="26179" y="4318"/>
                  <a:pt x="34574" y="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"/>
          <p:cNvSpPr txBox="1">
            <a:spLocks noGrp="1"/>
          </p:cNvSpPr>
          <p:nvPr>
            <p:ph type="title"/>
          </p:nvPr>
        </p:nvSpPr>
        <p:spPr>
          <a:xfrm>
            <a:off x="713225" y="3130575"/>
            <a:ext cx="54111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2000">
                <a:solidFill>
                  <a:srgbClr val="011313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174" name="Google Shape;174;p14"/>
          <p:cNvSpPr txBox="1">
            <a:spLocks noGrp="1"/>
          </p:cNvSpPr>
          <p:nvPr>
            <p:ph type="subTitle" idx="1"/>
          </p:nvPr>
        </p:nvSpPr>
        <p:spPr>
          <a:xfrm>
            <a:off x="713225" y="1453900"/>
            <a:ext cx="5411100" cy="15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5" name="Google Shape;175;p14"/>
          <p:cNvSpPr/>
          <p:nvPr/>
        </p:nvSpPr>
        <p:spPr>
          <a:xfrm>
            <a:off x="-721375" y="3786000"/>
            <a:ext cx="1792691" cy="1683203"/>
          </a:xfrm>
          <a:custGeom>
            <a:avLst/>
            <a:gdLst/>
            <a:ahLst/>
            <a:cxnLst/>
            <a:rect l="l" t="t" r="r" b="b"/>
            <a:pathLst>
              <a:path w="13983" h="13129" extrusionOk="0">
                <a:moveTo>
                  <a:pt x="9769" y="0"/>
                </a:moveTo>
                <a:cubicBezTo>
                  <a:pt x="8525" y="0"/>
                  <a:pt x="7170" y="337"/>
                  <a:pt x="6231" y="581"/>
                </a:cubicBezTo>
                <a:cubicBezTo>
                  <a:pt x="4833" y="916"/>
                  <a:pt x="3496" y="1463"/>
                  <a:pt x="2280" y="2131"/>
                </a:cubicBezTo>
                <a:cubicBezTo>
                  <a:pt x="1520" y="2557"/>
                  <a:pt x="760" y="3074"/>
                  <a:pt x="456" y="3894"/>
                </a:cubicBezTo>
                <a:cubicBezTo>
                  <a:pt x="0" y="4989"/>
                  <a:pt x="578" y="6235"/>
                  <a:pt x="1125" y="7299"/>
                </a:cubicBezTo>
                <a:cubicBezTo>
                  <a:pt x="1702" y="8393"/>
                  <a:pt x="2280" y="9457"/>
                  <a:pt x="2857" y="10581"/>
                </a:cubicBezTo>
                <a:cubicBezTo>
                  <a:pt x="3313" y="11493"/>
                  <a:pt x="3830" y="12435"/>
                  <a:pt x="4742" y="12861"/>
                </a:cubicBezTo>
                <a:cubicBezTo>
                  <a:pt x="5145" y="13052"/>
                  <a:pt x="5567" y="13128"/>
                  <a:pt x="5996" y="13128"/>
                </a:cubicBezTo>
                <a:cubicBezTo>
                  <a:pt x="6795" y="13128"/>
                  <a:pt x="7618" y="12864"/>
                  <a:pt x="8389" y="12587"/>
                </a:cubicBezTo>
                <a:cubicBezTo>
                  <a:pt x="10091" y="11980"/>
                  <a:pt x="11976" y="11280"/>
                  <a:pt x="12979" y="9821"/>
                </a:cubicBezTo>
                <a:cubicBezTo>
                  <a:pt x="13739" y="8697"/>
                  <a:pt x="13982" y="7329"/>
                  <a:pt x="13952" y="5961"/>
                </a:cubicBezTo>
                <a:cubicBezTo>
                  <a:pt x="13860" y="4289"/>
                  <a:pt x="13344" y="1554"/>
                  <a:pt x="11824" y="490"/>
                </a:cubicBezTo>
                <a:cubicBezTo>
                  <a:pt x="11266" y="130"/>
                  <a:pt x="10539" y="0"/>
                  <a:pt x="97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" name="Google Shape;176;p14"/>
          <p:cNvGrpSpPr/>
          <p:nvPr/>
        </p:nvGrpSpPr>
        <p:grpSpPr>
          <a:xfrm>
            <a:off x="7878566" y="998774"/>
            <a:ext cx="1449984" cy="2366951"/>
            <a:chOff x="7878566" y="232974"/>
            <a:chExt cx="1449984" cy="2366951"/>
          </a:xfrm>
        </p:grpSpPr>
        <p:sp>
          <p:nvSpPr>
            <p:cNvPr id="177" name="Google Shape;177;p14"/>
            <p:cNvSpPr/>
            <p:nvPr/>
          </p:nvSpPr>
          <p:spPr>
            <a:xfrm rot="10800000">
              <a:off x="8940523" y="1179151"/>
              <a:ext cx="367997" cy="620414"/>
            </a:xfrm>
            <a:custGeom>
              <a:avLst/>
              <a:gdLst/>
              <a:ahLst/>
              <a:cxnLst/>
              <a:rect l="l" t="t" r="r" b="b"/>
              <a:pathLst>
                <a:path w="8396" h="14155" extrusionOk="0">
                  <a:moveTo>
                    <a:pt x="872" y="1"/>
                  </a:moveTo>
                  <a:cubicBezTo>
                    <a:pt x="733" y="1"/>
                    <a:pt x="601" y="11"/>
                    <a:pt x="478" y="31"/>
                  </a:cubicBezTo>
                  <a:cubicBezTo>
                    <a:pt x="239" y="70"/>
                    <a:pt x="200" y="2398"/>
                    <a:pt x="279" y="3890"/>
                  </a:cubicBezTo>
                  <a:cubicBezTo>
                    <a:pt x="1831" y="4208"/>
                    <a:pt x="3263" y="5402"/>
                    <a:pt x="3184" y="7132"/>
                  </a:cubicBezTo>
                  <a:cubicBezTo>
                    <a:pt x="3106" y="8730"/>
                    <a:pt x="1672" y="10118"/>
                    <a:pt x="99" y="10118"/>
                  </a:cubicBezTo>
                  <a:cubicBezTo>
                    <a:pt x="67" y="10118"/>
                    <a:pt x="34" y="10117"/>
                    <a:pt x="1" y="10116"/>
                  </a:cubicBezTo>
                  <a:lnTo>
                    <a:pt x="1" y="10116"/>
                  </a:lnTo>
                  <a:cubicBezTo>
                    <a:pt x="80" y="11469"/>
                    <a:pt x="180" y="12802"/>
                    <a:pt x="239" y="14154"/>
                  </a:cubicBezTo>
                  <a:cubicBezTo>
                    <a:pt x="2706" y="13995"/>
                    <a:pt x="5511" y="13697"/>
                    <a:pt x="7063" y="11767"/>
                  </a:cubicBezTo>
                  <a:cubicBezTo>
                    <a:pt x="7759" y="10892"/>
                    <a:pt x="8097" y="9778"/>
                    <a:pt x="8197" y="8664"/>
                  </a:cubicBezTo>
                  <a:cubicBezTo>
                    <a:pt x="8395" y="6555"/>
                    <a:pt x="7799" y="4427"/>
                    <a:pt x="6565" y="2736"/>
                  </a:cubicBezTo>
                  <a:cubicBezTo>
                    <a:pt x="5679" y="1591"/>
                    <a:pt x="2668" y="1"/>
                    <a:pt x="8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 rot="10800000">
              <a:off x="8596107" y="845159"/>
              <a:ext cx="718505" cy="1239074"/>
            </a:xfrm>
            <a:custGeom>
              <a:avLst/>
              <a:gdLst/>
              <a:ahLst/>
              <a:cxnLst/>
              <a:rect l="l" t="t" r="r" b="b"/>
              <a:pathLst>
                <a:path w="16393" h="28270" extrusionOk="0">
                  <a:moveTo>
                    <a:pt x="498" y="1"/>
                  </a:moveTo>
                  <a:lnTo>
                    <a:pt x="498" y="1"/>
                  </a:lnTo>
                  <a:cubicBezTo>
                    <a:pt x="577" y="757"/>
                    <a:pt x="478" y="3661"/>
                    <a:pt x="478" y="3661"/>
                  </a:cubicBezTo>
                  <a:cubicBezTo>
                    <a:pt x="935" y="4218"/>
                    <a:pt x="3959" y="4536"/>
                    <a:pt x="4635" y="4775"/>
                  </a:cubicBezTo>
                  <a:cubicBezTo>
                    <a:pt x="6585" y="5531"/>
                    <a:pt x="7182" y="6008"/>
                    <a:pt x="8515" y="7560"/>
                  </a:cubicBezTo>
                  <a:cubicBezTo>
                    <a:pt x="10484" y="9887"/>
                    <a:pt x="11518" y="12971"/>
                    <a:pt x="11359" y="15994"/>
                  </a:cubicBezTo>
                  <a:cubicBezTo>
                    <a:pt x="11260" y="17566"/>
                    <a:pt x="10862" y="19138"/>
                    <a:pt x="9927" y="20371"/>
                  </a:cubicBezTo>
                  <a:cubicBezTo>
                    <a:pt x="8873" y="21843"/>
                    <a:pt x="7182" y="22778"/>
                    <a:pt x="5431" y="23255"/>
                  </a:cubicBezTo>
                  <a:cubicBezTo>
                    <a:pt x="3977" y="23648"/>
                    <a:pt x="2482" y="23744"/>
                    <a:pt x="980" y="23744"/>
                  </a:cubicBezTo>
                  <a:cubicBezTo>
                    <a:pt x="653" y="23744"/>
                    <a:pt x="327" y="23740"/>
                    <a:pt x="0" y="23733"/>
                  </a:cubicBezTo>
                  <a:lnTo>
                    <a:pt x="0" y="23733"/>
                  </a:lnTo>
                  <a:lnTo>
                    <a:pt x="239" y="28209"/>
                  </a:lnTo>
                  <a:cubicBezTo>
                    <a:pt x="662" y="28249"/>
                    <a:pt x="1086" y="28269"/>
                    <a:pt x="1510" y="28269"/>
                  </a:cubicBezTo>
                  <a:cubicBezTo>
                    <a:pt x="6286" y="28269"/>
                    <a:pt x="11009" y="25738"/>
                    <a:pt x="13567" y="21664"/>
                  </a:cubicBezTo>
                  <a:cubicBezTo>
                    <a:pt x="16352" y="17268"/>
                    <a:pt x="16392" y="11280"/>
                    <a:pt x="13707" y="6824"/>
                  </a:cubicBezTo>
                  <a:cubicBezTo>
                    <a:pt x="11021" y="2368"/>
                    <a:pt x="6784" y="777"/>
                    <a:pt x="4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 rot="10800000">
              <a:off x="8223815" y="563589"/>
              <a:ext cx="1091674" cy="1782215"/>
            </a:xfrm>
            <a:custGeom>
              <a:avLst/>
              <a:gdLst/>
              <a:ahLst/>
              <a:cxnLst/>
              <a:rect l="l" t="t" r="r" b="b"/>
              <a:pathLst>
                <a:path w="24907" h="40662" extrusionOk="0">
                  <a:moveTo>
                    <a:pt x="558" y="1"/>
                  </a:moveTo>
                  <a:lnTo>
                    <a:pt x="458" y="3582"/>
                  </a:lnTo>
                  <a:cubicBezTo>
                    <a:pt x="5073" y="4059"/>
                    <a:pt x="11916" y="4258"/>
                    <a:pt x="15756" y="8256"/>
                  </a:cubicBezTo>
                  <a:cubicBezTo>
                    <a:pt x="19376" y="12076"/>
                    <a:pt x="20550" y="17745"/>
                    <a:pt x="20033" y="22957"/>
                  </a:cubicBezTo>
                  <a:cubicBezTo>
                    <a:pt x="19794" y="25066"/>
                    <a:pt x="19336" y="27214"/>
                    <a:pt x="18342" y="29084"/>
                  </a:cubicBezTo>
                  <a:cubicBezTo>
                    <a:pt x="16691" y="32128"/>
                    <a:pt x="13687" y="34356"/>
                    <a:pt x="10404" y="35490"/>
                  </a:cubicBezTo>
                  <a:cubicBezTo>
                    <a:pt x="8163" y="36277"/>
                    <a:pt x="5782" y="36592"/>
                    <a:pt x="3395" y="36592"/>
                  </a:cubicBezTo>
                  <a:cubicBezTo>
                    <a:pt x="2287" y="36592"/>
                    <a:pt x="1178" y="36524"/>
                    <a:pt x="80" y="36405"/>
                  </a:cubicBezTo>
                  <a:cubicBezTo>
                    <a:pt x="80" y="36464"/>
                    <a:pt x="1" y="36544"/>
                    <a:pt x="1" y="36584"/>
                  </a:cubicBezTo>
                  <a:lnTo>
                    <a:pt x="1" y="40662"/>
                  </a:lnTo>
                  <a:cubicBezTo>
                    <a:pt x="8455" y="40343"/>
                    <a:pt x="13329" y="40264"/>
                    <a:pt x="17884" y="35867"/>
                  </a:cubicBezTo>
                  <a:cubicBezTo>
                    <a:pt x="23156" y="30735"/>
                    <a:pt x="24906" y="22659"/>
                    <a:pt x="23374" y="15477"/>
                  </a:cubicBezTo>
                  <a:cubicBezTo>
                    <a:pt x="22340" y="10484"/>
                    <a:pt x="19674" y="5611"/>
                    <a:pt x="15278" y="2985"/>
                  </a:cubicBezTo>
                  <a:cubicBezTo>
                    <a:pt x="10822" y="359"/>
                    <a:pt x="7520" y="757"/>
                    <a:pt x="5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 rot="10800000">
              <a:off x="7878566" y="232974"/>
              <a:ext cx="1449984" cy="2366951"/>
            </a:xfrm>
            <a:custGeom>
              <a:avLst/>
              <a:gdLst/>
              <a:ahLst/>
              <a:cxnLst/>
              <a:rect l="l" t="t" r="r" b="b"/>
              <a:pathLst>
                <a:path w="33082" h="54003" extrusionOk="0">
                  <a:moveTo>
                    <a:pt x="4610" y="1"/>
                  </a:moveTo>
                  <a:cubicBezTo>
                    <a:pt x="3364" y="1"/>
                    <a:pt x="2063" y="16"/>
                    <a:pt x="696" y="30"/>
                  </a:cubicBezTo>
                  <a:lnTo>
                    <a:pt x="875" y="3690"/>
                  </a:lnTo>
                  <a:cubicBezTo>
                    <a:pt x="2124" y="3657"/>
                    <a:pt x="3379" y="3625"/>
                    <a:pt x="4634" y="3625"/>
                  </a:cubicBezTo>
                  <a:cubicBezTo>
                    <a:pt x="7099" y="3625"/>
                    <a:pt x="9563" y="3746"/>
                    <a:pt x="11976" y="4207"/>
                  </a:cubicBezTo>
                  <a:cubicBezTo>
                    <a:pt x="15596" y="4943"/>
                    <a:pt x="19177" y="6535"/>
                    <a:pt x="21624" y="9320"/>
                  </a:cubicBezTo>
                  <a:cubicBezTo>
                    <a:pt x="23812" y="11806"/>
                    <a:pt x="25861" y="15109"/>
                    <a:pt x="26915" y="18232"/>
                  </a:cubicBezTo>
                  <a:cubicBezTo>
                    <a:pt x="28248" y="22190"/>
                    <a:pt x="28646" y="26169"/>
                    <a:pt x="28447" y="30347"/>
                  </a:cubicBezTo>
                  <a:cubicBezTo>
                    <a:pt x="28128" y="36732"/>
                    <a:pt x="24011" y="42600"/>
                    <a:pt x="18540" y="45923"/>
                  </a:cubicBezTo>
                  <a:cubicBezTo>
                    <a:pt x="13967" y="48683"/>
                    <a:pt x="8559" y="49831"/>
                    <a:pt x="3166" y="49831"/>
                  </a:cubicBezTo>
                  <a:cubicBezTo>
                    <a:pt x="2108" y="49831"/>
                    <a:pt x="1051" y="49787"/>
                    <a:pt x="0" y="49702"/>
                  </a:cubicBezTo>
                  <a:lnTo>
                    <a:pt x="0" y="49702"/>
                  </a:lnTo>
                  <a:lnTo>
                    <a:pt x="80" y="53999"/>
                  </a:lnTo>
                  <a:cubicBezTo>
                    <a:pt x="390" y="54001"/>
                    <a:pt x="698" y="54002"/>
                    <a:pt x="1003" y="54002"/>
                  </a:cubicBezTo>
                  <a:cubicBezTo>
                    <a:pt x="11317" y="54002"/>
                    <a:pt x="18660" y="52646"/>
                    <a:pt x="24727" y="46579"/>
                  </a:cubicBezTo>
                  <a:cubicBezTo>
                    <a:pt x="30317" y="40989"/>
                    <a:pt x="33082" y="32813"/>
                    <a:pt x="32584" y="24896"/>
                  </a:cubicBezTo>
                  <a:cubicBezTo>
                    <a:pt x="32107" y="17178"/>
                    <a:pt x="28506" y="9618"/>
                    <a:pt x="22519" y="4705"/>
                  </a:cubicBezTo>
                  <a:cubicBezTo>
                    <a:pt x="17380" y="519"/>
                    <a:pt x="11979" y="1"/>
                    <a:pt x="46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" name="Google Shape;181;p14"/>
          <p:cNvGrpSpPr/>
          <p:nvPr/>
        </p:nvGrpSpPr>
        <p:grpSpPr>
          <a:xfrm>
            <a:off x="7247279" y="758308"/>
            <a:ext cx="1468284" cy="1417602"/>
            <a:chOff x="3368875" y="1738150"/>
            <a:chExt cx="571450" cy="551725"/>
          </a:xfrm>
        </p:grpSpPr>
        <p:sp>
          <p:nvSpPr>
            <p:cNvPr id="182" name="Google Shape;182;p14"/>
            <p:cNvSpPr/>
            <p:nvPr/>
          </p:nvSpPr>
          <p:spPr>
            <a:xfrm>
              <a:off x="3368875" y="1738150"/>
              <a:ext cx="571450" cy="551725"/>
            </a:xfrm>
            <a:custGeom>
              <a:avLst/>
              <a:gdLst/>
              <a:ahLst/>
              <a:cxnLst/>
              <a:rect l="l" t="t" r="r" b="b"/>
              <a:pathLst>
                <a:path w="22858" h="22069" fill="none" extrusionOk="0">
                  <a:moveTo>
                    <a:pt x="1399" y="6992"/>
                  </a:moveTo>
                  <a:cubicBezTo>
                    <a:pt x="0" y="10518"/>
                    <a:pt x="760" y="14682"/>
                    <a:pt x="2888" y="17843"/>
                  </a:cubicBezTo>
                  <a:cubicBezTo>
                    <a:pt x="4286" y="19910"/>
                    <a:pt x="6383" y="21642"/>
                    <a:pt x="8845" y="21886"/>
                  </a:cubicBezTo>
                  <a:cubicBezTo>
                    <a:pt x="10700" y="22068"/>
                    <a:pt x="12554" y="21430"/>
                    <a:pt x="14256" y="20609"/>
                  </a:cubicBezTo>
                  <a:cubicBezTo>
                    <a:pt x="16596" y="19484"/>
                    <a:pt x="18846" y="17995"/>
                    <a:pt x="20457" y="15928"/>
                  </a:cubicBezTo>
                  <a:cubicBezTo>
                    <a:pt x="22037" y="13861"/>
                    <a:pt x="22858" y="11126"/>
                    <a:pt x="22280" y="8572"/>
                  </a:cubicBezTo>
                  <a:cubicBezTo>
                    <a:pt x="21703" y="6171"/>
                    <a:pt x="19879" y="4195"/>
                    <a:pt x="17751" y="3010"/>
                  </a:cubicBezTo>
                  <a:cubicBezTo>
                    <a:pt x="12250" y="1"/>
                    <a:pt x="4043" y="396"/>
                    <a:pt x="1399" y="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3477525" y="1845300"/>
              <a:ext cx="350350" cy="319175"/>
            </a:xfrm>
            <a:custGeom>
              <a:avLst/>
              <a:gdLst/>
              <a:ahLst/>
              <a:cxnLst/>
              <a:rect l="l" t="t" r="r" b="b"/>
              <a:pathLst>
                <a:path w="14014" h="12767" fill="none" extrusionOk="0">
                  <a:moveTo>
                    <a:pt x="244" y="7660"/>
                  </a:moveTo>
                  <a:cubicBezTo>
                    <a:pt x="548" y="10335"/>
                    <a:pt x="2949" y="12767"/>
                    <a:pt x="5624" y="12645"/>
                  </a:cubicBezTo>
                  <a:cubicBezTo>
                    <a:pt x="7083" y="12584"/>
                    <a:pt x="8420" y="11855"/>
                    <a:pt x="9667" y="11065"/>
                  </a:cubicBezTo>
                  <a:cubicBezTo>
                    <a:pt x="10731" y="10396"/>
                    <a:pt x="11764" y="9727"/>
                    <a:pt x="12615" y="8815"/>
                  </a:cubicBezTo>
                  <a:cubicBezTo>
                    <a:pt x="13436" y="7903"/>
                    <a:pt x="14013" y="6718"/>
                    <a:pt x="14013" y="5472"/>
                  </a:cubicBezTo>
                  <a:cubicBezTo>
                    <a:pt x="13953" y="3435"/>
                    <a:pt x="12311" y="1733"/>
                    <a:pt x="10396" y="1064"/>
                  </a:cubicBezTo>
                  <a:cubicBezTo>
                    <a:pt x="8603" y="426"/>
                    <a:pt x="5259" y="1"/>
                    <a:pt x="3436" y="912"/>
                  </a:cubicBezTo>
                  <a:cubicBezTo>
                    <a:pt x="1247" y="2037"/>
                    <a:pt x="1" y="5350"/>
                    <a:pt x="244" y="766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3559600" y="1926600"/>
              <a:ext cx="151250" cy="142900"/>
            </a:xfrm>
            <a:custGeom>
              <a:avLst/>
              <a:gdLst/>
              <a:ahLst/>
              <a:cxnLst/>
              <a:rect l="l" t="t" r="r" b="b"/>
              <a:pathLst>
                <a:path w="6050" h="5716" fill="none" extrusionOk="0">
                  <a:moveTo>
                    <a:pt x="578" y="4317"/>
                  </a:moveTo>
                  <a:cubicBezTo>
                    <a:pt x="821" y="4834"/>
                    <a:pt x="1156" y="5320"/>
                    <a:pt x="1733" y="5533"/>
                  </a:cubicBezTo>
                  <a:cubicBezTo>
                    <a:pt x="2341" y="5715"/>
                    <a:pt x="2979" y="5411"/>
                    <a:pt x="3557" y="5077"/>
                  </a:cubicBezTo>
                  <a:cubicBezTo>
                    <a:pt x="4195" y="4682"/>
                    <a:pt x="4864" y="4256"/>
                    <a:pt x="5320" y="3648"/>
                  </a:cubicBezTo>
                  <a:cubicBezTo>
                    <a:pt x="5776" y="3040"/>
                    <a:pt x="6049" y="2220"/>
                    <a:pt x="5776" y="1521"/>
                  </a:cubicBezTo>
                  <a:cubicBezTo>
                    <a:pt x="5229" y="92"/>
                    <a:pt x="3071" y="1"/>
                    <a:pt x="1824" y="366"/>
                  </a:cubicBezTo>
                  <a:cubicBezTo>
                    <a:pt x="122" y="761"/>
                    <a:pt x="1" y="2949"/>
                    <a:pt x="578" y="431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14"/>
          <p:cNvSpPr/>
          <p:nvPr/>
        </p:nvSpPr>
        <p:spPr>
          <a:xfrm rot="5208744">
            <a:off x="9982" y="-1564112"/>
            <a:ext cx="2276058" cy="2702923"/>
          </a:xfrm>
          <a:custGeom>
            <a:avLst/>
            <a:gdLst/>
            <a:ahLst/>
            <a:cxnLst/>
            <a:rect l="l" t="t" r="r" b="b"/>
            <a:pathLst>
              <a:path w="60124" h="71400" fill="none" extrusionOk="0">
                <a:moveTo>
                  <a:pt x="1" y="15898"/>
                </a:moveTo>
                <a:cubicBezTo>
                  <a:pt x="6414" y="20426"/>
                  <a:pt x="14834" y="19423"/>
                  <a:pt x="21825" y="16809"/>
                </a:cubicBezTo>
                <a:cubicBezTo>
                  <a:pt x="25563" y="15442"/>
                  <a:pt x="29089" y="13557"/>
                  <a:pt x="32403" y="11369"/>
                </a:cubicBezTo>
                <a:cubicBezTo>
                  <a:pt x="35928" y="9059"/>
                  <a:pt x="39424" y="7022"/>
                  <a:pt x="43071" y="4894"/>
                </a:cubicBezTo>
                <a:cubicBezTo>
                  <a:pt x="46749" y="2736"/>
                  <a:pt x="52798" y="1"/>
                  <a:pt x="56294" y="3922"/>
                </a:cubicBezTo>
                <a:cubicBezTo>
                  <a:pt x="57844" y="5654"/>
                  <a:pt x="58512" y="8055"/>
                  <a:pt x="58877" y="10335"/>
                </a:cubicBezTo>
                <a:cubicBezTo>
                  <a:pt x="60123" y="17782"/>
                  <a:pt x="60123" y="28086"/>
                  <a:pt x="53224" y="32858"/>
                </a:cubicBezTo>
                <a:cubicBezTo>
                  <a:pt x="50792" y="34530"/>
                  <a:pt x="47935" y="35563"/>
                  <a:pt x="45199" y="36749"/>
                </a:cubicBezTo>
                <a:cubicBezTo>
                  <a:pt x="37874" y="39910"/>
                  <a:pt x="32524" y="46323"/>
                  <a:pt x="32585" y="54652"/>
                </a:cubicBezTo>
                <a:cubicBezTo>
                  <a:pt x="32676" y="61643"/>
                  <a:pt x="37023" y="68391"/>
                  <a:pt x="43345" y="71400"/>
                </a:cubicBezTo>
              </a:path>
            </a:pathLst>
          </a:custGeom>
          <a:noFill/>
          <a:ln w="66100" cap="flat" cmpd="sng">
            <a:solidFill>
              <a:schemeClr val="l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4"/>
          <p:cNvSpPr/>
          <p:nvPr/>
        </p:nvSpPr>
        <p:spPr>
          <a:xfrm rot="5400000">
            <a:off x="1359885" y="3647735"/>
            <a:ext cx="864436" cy="2555506"/>
          </a:xfrm>
          <a:custGeom>
            <a:avLst/>
            <a:gdLst/>
            <a:ahLst/>
            <a:cxnLst/>
            <a:rect l="l" t="t" r="r" b="b"/>
            <a:pathLst>
              <a:path w="34574" h="102210" fill="none" extrusionOk="0">
                <a:moveTo>
                  <a:pt x="28646" y="102210"/>
                </a:moveTo>
                <a:cubicBezTo>
                  <a:pt x="22081" y="96958"/>
                  <a:pt x="15516" y="91746"/>
                  <a:pt x="8952" y="86495"/>
                </a:cubicBezTo>
                <a:cubicBezTo>
                  <a:pt x="4834" y="83212"/>
                  <a:pt x="358" y="79234"/>
                  <a:pt x="199" y="73962"/>
                </a:cubicBezTo>
                <a:cubicBezTo>
                  <a:pt x="0" y="67000"/>
                  <a:pt x="7520" y="61808"/>
                  <a:pt x="7937" y="54845"/>
                </a:cubicBezTo>
                <a:cubicBezTo>
                  <a:pt x="8216" y="50170"/>
                  <a:pt x="5232" y="45993"/>
                  <a:pt x="3800" y="41517"/>
                </a:cubicBezTo>
                <a:cubicBezTo>
                  <a:pt x="995" y="32526"/>
                  <a:pt x="4874" y="22559"/>
                  <a:pt x="11259" y="15657"/>
                </a:cubicBezTo>
                <a:cubicBezTo>
                  <a:pt x="17665" y="8734"/>
                  <a:pt x="26179" y="4318"/>
                  <a:pt x="34574" y="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" name="Google Shape;187;p14"/>
          <p:cNvGrpSpPr/>
          <p:nvPr/>
        </p:nvGrpSpPr>
        <p:grpSpPr>
          <a:xfrm rot="3598403">
            <a:off x="1734410" y="150699"/>
            <a:ext cx="1431565" cy="944577"/>
            <a:chOff x="2529475" y="3944925"/>
            <a:chExt cx="892325" cy="588775"/>
          </a:xfrm>
        </p:grpSpPr>
        <p:sp>
          <p:nvSpPr>
            <p:cNvPr id="188" name="Google Shape;188;p14"/>
            <p:cNvSpPr/>
            <p:nvPr/>
          </p:nvSpPr>
          <p:spPr>
            <a:xfrm>
              <a:off x="2529475" y="3944925"/>
              <a:ext cx="892325" cy="588775"/>
            </a:xfrm>
            <a:custGeom>
              <a:avLst/>
              <a:gdLst/>
              <a:ahLst/>
              <a:cxnLst/>
              <a:rect l="l" t="t" r="r" b="b"/>
              <a:pathLst>
                <a:path w="35693" h="23551" fill="none" extrusionOk="0">
                  <a:moveTo>
                    <a:pt x="15445" y="5004"/>
                  </a:moveTo>
                  <a:cubicBezTo>
                    <a:pt x="12076" y="6806"/>
                    <a:pt x="8774" y="8807"/>
                    <a:pt x="5671" y="11042"/>
                  </a:cubicBezTo>
                  <a:cubicBezTo>
                    <a:pt x="4037" y="12210"/>
                    <a:pt x="2469" y="13477"/>
                    <a:pt x="1435" y="15145"/>
                  </a:cubicBezTo>
                  <a:cubicBezTo>
                    <a:pt x="401" y="16846"/>
                    <a:pt x="1" y="19048"/>
                    <a:pt x="968" y="20816"/>
                  </a:cubicBezTo>
                  <a:cubicBezTo>
                    <a:pt x="1935" y="22550"/>
                    <a:pt x="4003" y="23484"/>
                    <a:pt x="6005" y="23518"/>
                  </a:cubicBezTo>
                  <a:cubicBezTo>
                    <a:pt x="8006" y="23551"/>
                    <a:pt x="9941" y="22951"/>
                    <a:pt x="11809" y="22317"/>
                  </a:cubicBezTo>
                  <a:cubicBezTo>
                    <a:pt x="17747" y="20282"/>
                    <a:pt x="23584" y="17947"/>
                    <a:pt x="29288" y="15445"/>
                  </a:cubicBezTo>
                  <a:cubicBezTo>
                    <a:pt x="31923" y="14278"/>
                    <a:pt x="34425" y="12843"/>
                    <a:pt x="35159" y="9841"/>
                  </a:cubicBezTo>
                  <a:cubicBezTo>
                    <a:pt x="35693" y="7640"/>
                    <a:pt x="35126" y="5705"/>
                    <a:pt x="33324" y="4304"/>
                  </a:cubicBezTo>
                  <a:cubicBezTo>
                    <a:pt x="27954" y="1"/>
                    <a:pt x="20849" y="2136"/>
                    <a:pt x="15445" y="500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4"/>
            <p:cNvSpPr/>
            <p:nvPr/>
          </p:nvSpPr>
          <p:spPr>
            <a:xfrm>
              <a:off x="2620375" y="4055000"/>
              <a:ext cx="686350" cy="388650"/>
            </a:xfrm>
            <a:custGeom>
              <a:avLst/>
              <a:gdLst/>
              <a:ahLst/>
              <a:cxnLst/>
              <a:rect l="l" t="t" r="r" b="b"/>
              <a:pathLst>
                <a:path w="27454" h="15546" fill="none" extrusionOk="0">
                  <a:moveTo>
                    <a:pt x="2836" y="8440"/>
                  </a:moveTo>
                  <a:cubicBezTo>
                    <a:pt x="2035" y="9074"/>
                    <a:pt x="1301" y="9741"/>
                    <a:pt x="768" y="10609"/>
                  </a:cubicBezTo>
                  <a:cubicBezTo>
                    <a:pt x="201" y="11476"/>
                    <a:pt x="1" y="12577"/>
                    <a:pt x="334" y="13477"/>
                  </a:cubicBezTo>
                  <a:cubicBezTo>
                    <a:pt x="801" y="14745"/>
                    <a:pt x="2202" y="15445"/>
                    <a:pt x="3536" y="15479"/>
                  </a:cubicBezTo>
                  <a:cubicBezTo>
                    <a:pt x="4871" y="15545"/>
                    <a:pt x="6172" y="15078"/>
                    <a:pt x="7439" y="14611"/>
                  </a:cubicBezTo>
                  <a:lnTo>
                    <a:pt x="23551" y="8607"/>
                  </a:lnTo>
                  <a:cubicBezTo>
                    <a:pt x="24551" y="8240"/>
                    <a:pt x="25619" y="7807"/>
                    <a:pt x="26286" y="6973"/>
                  </a:cubicBezTo>
                  <a:cubicBezTo>
                    <a:pt x="27453" y="5572"/>
                    <a:pt x="27020" y="3270"/>
                    <a:pt x="25719" y="1936"/>
                  </a:cubicBezTo>
                  <a:cubicBezTo>
                    <a:pt x="24718" y="902"/>
                    <a:pt x="22984" y="1"/>
                    <a:pt x="21516" y="1"/>
                  </a:cubicBezTo>
                  <a:cubicBezTo>
                    <a:pt x="20282" y="1"/>
                    <a:pt x="18714" y="768"/>
                    <a:pt x="17513" y="1068"/>
                  </a:cubicBezTo>
                  <a:cubicBezTo>
                    <a:pt x="14144" y="1936"/>
                    <a:pt x="10842" y="3270"/>
                    <a:pt x="7806" y="5005"/>
                  </a:cubicBezTo>
                  <a:cubicBezTo>
                    <a:pt x="6105" y="6072"/>
                    <a:pt x="4437" y="7206"/>
                    <a:pt x="2836" y="844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2894750" y="4112550"/>
              <a:ext cx="326075" cy="172650"/>
            </a:xfrm>
            <a:custGeom>
              <a:avLst/>
              <a:gdLst/>
              <a:ahLst/>
              <a:cxnLst/>
              <a:rect l="l" t="t" r="r" b="b"/>
              <a:pathLst>
                <a:path w="13043" h="6906" fill="none" extrusionOk="0">
                  <a:moveTo>
                    <a:pt x="2001" y="2836"/>
                  </a:moveTo>
                  <a:cubicBezTo>
                    <a:pt x="1401" y="3170"/>
                    <a:pt x="834" y="3603"/>
                    <a:pt x="467" y="4137"/>
                  </a:cubicBezTo>
                  <a:cubicBezTo>
                    <a:pt x="67" y="4737"/>
                    <a:pt x="0" y="5471"/>
                    <a:pt x="367" y="6072"/>
                  </a:cubicBezTo>
                  <a:cubicBezTo>
                    <a:pt x="967" y="6906"/>
                    <a:pt x="2168" y="6805"/>
                    <a:pt x="3169" y="6639"/>
                  </a:cubicBezTo>
                  <a:lnTo>
                    <a:pt x="7539" y="5905"/>
                  </a:lnTo>
                  <a:cubicBezTo>
                    <a:pt x="8539" y="5738"/>
                    <a:pt x="9574" y="5505"/>
                    <a:pt x="10474" y="5071"/>
                  </a:cubicBezTo>
                  <a:cubicBezTo>
                    <a:pt x="12409" y="4003"/>
                    <a:pt x="13043" y="468"/>
                    <a:pt x="10241" y="267"/>
                  </a:cubicBezTo>
                  <a:cubicBezTo>
                    <a:pt x="7572" y="1"/>
                    <a:pt x="4236" y="1568"/>
                    <a:pt x="2001" y="283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" name="Google Shape;191;p14"/>
          <p:cNvSpPr/>
          <p:nvPr/>
        </p:nvSpPr>
        <p:spPr>
          <a:xfrm rot="-6712278" flipH="1">
            <a:off x="-248902" y="3419398"/>
            <a:ext cx="703886" cy="603235"/>
          </a:xfrm>
          <a:custGeom>
            <a:avLst/>
            <a:gdLst/>
            <a:ahLst/>
            <a:cxnLst/>
            <a:rect l="l" t="t" r="r" b="b"/>
            <a:pathLst>
              <a:path w="29355" h="25155" extrusionOk="0">
                <a:moveTo>
                  <a:pt x="16922" y="0"/>
                </a:moveTo>
                <a:cubicBezTo>
                  <a:pt x="16439" y="0"/>
                  <a:pt x="15956" y="34"/>
                  <a:pt x="15478" y="101"/>
                </a:cubicBezTo>
                <a:cubicBezTo>
                  <a:pt x="12176" y="502"/>
                  <a:pt x="9174" y="2236"/>
                  <a:pt x="6572" y="4304"/>
                </a:cubicBezTo>
                <a:cubicBezTo>
                  <a:pt x="4537" y="5905"/>
                  <a:pt x="2736" y="7773"/>
                  <a:pt x="1568" y="10075"/>
                </a:cubicBezTo>
                <a:cubicBezTo>
                  <a:pt x="367" y="12343"/>
                  <a:pt x="1" y="15112"/>
                  <a:pt x="901" y="17480"/>
                </a:cubicBezTo>
                <a:cubicBezTo>
                  <a:pt x="1835" y="19982"/>
                  <a:pt x="4103" y="21817"/>
                  <a:pt x="6572" y="22918"/>
                </a:cubicBezTo>
                <a:cubicBezTo>
                  <a:pt x="9007" y="23952"/>
                  <a:pt x="11742" y="24319"/>
                  <a:pt x="14344" y="24686"/>
                </a:cubicBezTo>
                <a:cubicBezTo>
                  <a:pt x="15982" y="24931"/>
                  <a:pt x="17642" y="25154"/>
                  <a:pt x="19324" y="25154"/>
                </a:cubicBezTo>
                <a:cubicBezTo>
                  <a:pt x="19698" y="25154"/>
                  <a:pt x="20072" y="25143"/>
                  <a:pt x="20448" y="25119"/>
                </a:cubicBezTo>
                <a:cubicBezTo>
                  <a:pt x="22483" y="24952"/>
                  <a:pt x="24518" y="24319"/>
                  <a:pt x="26052" y="22984"/>
                </a:cubicBezTo>
                <a:cubicBezTo>
                  <a:pt x="27987" y="21316"/>
                  <a:pt x="28888" y="18681"/>
                  <a:pt x="29055" y="16146"/>
                </a:cubicBezTo>
                <a:cubicBezTo>
                  <a:pt x="29355" y="11576"/>
                  <a:pt x="27353" y="8340"/>
                  <a:pt x="24885" y="4738"/>
                </a:cubicBezTo>
                <a:cubicBezTo>
                  <a:pt x="23884" y="3270"/>
                  <a:pt x="23451" y="2136"/>
                  <a:pt x="21783" y="1235"/>
                </a:cubicBezTo>
                <a:cubicBezTo>
                  <a:pt x="20281" y="407"/>
                  <a:pt x="18598" y="0"/>
                  <a:pt x="16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4"/>
          <p:cNvSpPr/>
          <p:nvPr/>
        </p:nvSpPr>
        <p:spPr>
          <a:xfrm rot="-3464395">
            <a:off x="789354" y="339980"/>
            <a:ext cx="776117" cy="472208"/>
          </a:xfrm>
          <a:custGeom>
            <a:avLst/>
            <a:gdLst/>
            <a:ahLst/>
            <a:cxnLst/>
            <a:rect l="l" t="t" r="r" b="b"/>
            <a:pathLst>
              <a:path w="17713" h="10777" extrusionOk="0">
                <a:moveTo>
                  <a:pt x="11997" y="0"/>
                </a:moveTo>
                <a:cubicBezTo>
                  <a:pt x="9277" y="0"/>
                  <a:pt x="6125" y="1160"/>
                  <a:pt x="3936" y="1937"/>
                </a:cubicBezTo>
                <a:cubicBezTo>
                  <a:pt x="2335" y="2471"/>
                  <a:pt x="600" y="3338"/>
                  <a:pt x="267" y="4972"/>
                </a:cubicBezTo>
                <a:cubicBezTo>
                  <a:pt x="0" y="6240"/>
                  <a:pt x="767" y="7541"/>
                  <a:pt x="1768" y="8308"/>
                </a:cubicBezTo>
                <a:cubicBezTo>
                  <a:pt x="2802" y="9109"/>
                  <a:pt x="4103" y="9442"/>
                  <a:pt x="5304" y="9776"/>
                </a:cubicBezTo>
                <a:cubicBezTo>
                  <a:pt x="7105" y="10276"/>
                  <a:pt x="8940" y="10777"/>
                  <a:pt x="10774" y="10777"/>
                </a:cubicBezTo>
                <a:cubicBezTo>
                  <a:pt x="12642" y="10777"/>
                  <a:pt x="14577" y="10210"/>
                  <a:pt x="15878" y="8942"/>
                </a:cubicBezTo>
                <a:cubicBezTo>
                  <a:pt x="17146" y="7641"/>
                  <a:pt x="17713" y="5640"/>
                  <a:pt x="17246" y="3838"/>
                </a:cubicBezTo>
                <a:cubicBezTo>
                  <a:pt x="16492" y="918"/>
                  <a:pt x="14415" y="0"/>
                  <a:pt x="1199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9"/>
          <p:cNvSpPr txBox="1">
            <a:spLocks noGrp="1"/>
          </p:cNvSpPr>
          <p:nvPr>
            <p:ph type="title"/>
          </p:nvPr>
        </p:nvSpPr>
        <p:spPr>
          <a:xfrm>
            <a:off x="1994250" y="503325"/>
            <a:ext cx="51555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19"/>
          <p:cNvSpPr txBox="1">
            <a:spLocks noGrp="1"/>
          </p:cNvSpPr>
          <p:nvPr>
            <p:ph type="body" idx="1"/>
          </p:nvPr>
        </p:nvSpPr>
        <p:spPr>
          <a:xfrm>
            <a:off x="1759800" y="2132750"/>
            <a:ext cx="5624400" cy="17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naheim"/>
              <a:buChar char="●"/>
              <a:defRPr sz="1600"/>
            </a:lvl1pPr>
            <a:lvl2pPr marL="914400" lvl="1" indent="-279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marL="1371600" lvl="2" indent="-279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marL="1828800" lvl="3" indent="-279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marL="3200400" lvl="6" indent="-27305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marL="3657600" lvl="7" indent="-27305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marL="4114800" lvl="8" indent="-2667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277" name="Google Shape;277;p19"/>
          <p:cNvSpPr/>
          <p:nvPr/>
        </p:nvSpPr>
        <p:spPr>
          <a:xfrm>
            <a:off x="7560813" y="4589400"/>
            <a:ext cx="1550666" cy="619575"/>
          </a:xfrm>
          <a:custGeom>
            <a:avLst/>
            <a:gdLst/>
            <a:ahLst/>
            <a:cxnLst/>
            <a:rect l="l" t="t" r="r" b="b"/>
            <a:pathLst>
              <a:path w="31390" h="12542" extrusionOk="0">
                <a:moveTo>
                  <a:pt x="13714" y="0"/>
                </a:moveTo>
                <a:cubicBezTo>
                  <a:pt x="10788" y="0"/>
                  <a:pt x="7880" y="746"/>
                  <a:pt x="5471" y="2360"/>
                </a:cubicBezTo>
                <a:cubicBezTo>
                  <a:pt x="2202" y="4528"/>
                  <a:pt x="0" y="8431"/>
                  <a:pt x="334" y="12334"/>
                </a:cubicBezTo>
                <a:cubicBezTo>
                  <a:pt x="8173" y="12367"/>
                  <a:pt x="16045" y="12434"/>
                  <a:pt x="23884" y="12467"/>
                </a:cubicBezTo>
                <a:cubicBezTo>
                  <a:pt x="25351" y="12467"/>
                  <a:pt x="26864" y="12541"/>
                  <a:pt x="28361" y="12541"/>
                </a:cubicBezTo>
                <a:cubicBezTo>
                  <a:pt x="29110" y="12541"/>
                  <a:pt x="29855" y="12523"/>
                  <a:pt x="30589" y="12467"/>
                </a:cubicBezTo>
                <a:cubicBezTo>
                  <a:pt x="31389" y="9198"/>
                  <a:pt x="29888" y="6997"/>
                  <a:pt x="27320" y="5095"/>
                </a:cubicBezTo>
                <a:cubicBezTo>
                  <a:pt x="24184" y="2760"/>
                  <a:pt x="20548" y="926"/>
                  <a:pt x="16712" y="259"/>
                </a:cubicBezTo>
                <a:cubicBezTo>
                  <a:pt x="15724" y="88"/>
                  <a:pt x="14718" y="0"/>
                  <a:pt x="137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9"/>
          <p:cNvSpPr/>
          <p:nvPr/>
        </p:nvSpPr>
        <p:spPr>
          <a:xfrm>
            <a:off x="8168875" y="3041550"/>
            <a:ext cx="1922313" cy="1800635"/>
          </a:xfrm>
          <a:custGeom>
            <a:avLst/>
            <a:gdLst/>
            <a:ahLst/>
            <a:cxnLst/>
            <a:rect l="l" t="t" r="r" b="b"/>
            <a:pathLst>
              <a:path w="38295" h="35871" extrusionOk="0">
                <a:moveTo>
                  <a:pt x="24257" y="1"/>
                </a:moveTo>
                <a:cubicBezTo>
                  <a:pt x="23515" y="1"/>
                  <a:pt x="22776" y="44"/>
                  <a:pt x="22049" y="126"/>
                </a:cubicBezTo>
                <a:cubicBezTo>
                  <a:pt x="17779" y="593"/>
                  <a:pt x="12609" y="1160"/>
                  <a:pt x="9107" y="3895"/>
                </a:cubicBezTo>
                <a:cubicBezTo>
                  <a:pt x="8806" y="4096"/>
                  <a:pt x="8539" y="4296"/>
                  <a:pt x="8273" y="4563"/>
                </a:cubicBezTo>
                <a:cubicBezTo>
                  <a:pt x="5104" y="7265"/>
                  <a:pt x="2769" y="11034"/>
                  <a:pt x="1601" y="14970"/>
                </a:cubicBezTo>
                <a:cubicBezTo>
                  <a:pt x="0" y="20407"/>
                  <a:pt x="100" y="27879"/>
                  <a:pt x="4437" y="31982"/>
                </a:cubicBezTo>
                <a:cubicBezTo>
                  <a:pt x="7655" y="35114"/>
                  <a:pt x="12383" y="35870"/>
                  <a:pt x="16959" y="35870"/>
                </a:cubicBezTo>
                <a:cubicBezTo>
                  <a:pt x="17694" y="35870"/>
                  <a:pt x="18426" y="35851"/>
                  <a:pt x="19147" y="35818"/>
                </a:cubicBezTo>
                <a:cubicBezTo>
                  <a:pt x="22116" y="35685"/>
                  <a:pt x="25118" y="35418"/>
                  <a:pt x="27887" y="34517"/>
                </a:cubicBezTo>
                <a:cubicBezTo>
                  <a:pt x="30722" y="33617"/>
                  <a:pt x="33391" y="32016"/>
                  <a:pt x="35192" y="29647"/>
                </a:cubicBezTo>
                <a:cubicBezTo>
                  <a:pt x="37860" y="26145"/>
                  <a:pt x="38294" y="21475"/>
                  <a:pt x="38161" y="17105"/>
                </a:cubicBezTo>
                <a:cubicBezTo>
                  <a:pt x="38027" y="12602"/>
                  <a:pt x="37493" y="7598"/>
                  <a:pt x="34458" y="4062"/>
                </a:cubicBezTo>
                <a:cubicBezTo>
                  <a:pt x="31892" y="1133"/>
                  <a:pt x="28043" y="1"/>
                  <a:pt x="2425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" name="Google Shape;279;p19"/>
          <p:cNvGrpSpPr/>
          <p:nvPr/>
        </p:nvGrpSpPr>
        <p:grpSpPr>
          <a:xfrm>
            <a:off x="7532379" y="3047585"/>
            <a:ext cx="1150354" cy="971394"/>
            <a:chOff x="6045975" y="4766325"/>
            <a:chExt cx="249275" cy="210500"/>
          </a:xfrm>
        </p:grpSpPr>
        <p:sp>
          <p:nvSpPr>
            <p:cNvPr id="280" name="Google Shape;280;p19"/>
            <p:cNvSpPr/>
            <p:nvPr/>
          </p:nvSpPr>
          <p:spPr>
            <a:xfrm>
              <a:off x="6049000" y="4766325"/>
              <a:ext cx="240925" cy="22825"/>
            </a:xfrm>
            <a:custGeom>
              <a:avLst/>
              <a:gdLst/>
              <a:ahLst/>
              <a:cxnLst/>
              <a:rect l="l" t="t" r="r" b="b"/>
              <a:pathLst>
                <a:path w="9637" h="913" fill="none" extrusionOk="0">
                  <a:moveTo>
                    <a:pt x="1" y="912"/>
                  </a:moveTo>
                  <a:cubicBezTo>
                    <a:pt x="3192" y="608"/>
                    <a:pt x="6445" y="304"/>
                    <a:pt x="9636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9"/>
            <p:cNvSpPr/>
            <p:nvPr/>
          </p:nvSpPr>
          <p:spPr>
            <a:xfrm>
              <a:off x="6054325" y="4796725"/>
              <a:ext cx="232550" cy="9900"/>
            </a:xfrm>
            <a:custGeom>
              <a:avLst/>
              <a:gdLst/>
              <a:ahLst/>
              <a:cxnLst/>
              <a:rect l="l" t="t" r="r" b="b"/>
              <a:pathLst>
                <a:path w="9302" h="396" fill="none" extrusionOk="0">
                  <a:moveTo>
                    <a:pt x="1" y="395"/>
                  </a:moveTo>
                  <a:cubicBezTo>
                    <a:pt x="3101" y="243"/>
                    <a:pt x="6171" y="152"/>
                    <a:pt x="9302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9"/>
            <p:cNvSpPr/>
            <p:nvPr/>
          </p:nvSpPr>
          <p:spPr>
            <a:xfrm>
              <a:off x="6054325" y="4818750"/>
              <a:ext cx="233325" cy="1550"/>
            </a:xfrm>
            <a:custGeom>
              <a:avLst/>
              <a:gdLst/>
              <a:ahLst/>
              <a:cxnLst/>
              <a:rect l="l" t="t" r="r" b="b"/>
              <a:pathLst>
                <a:path w="9333" h="62" fill="none" extrusionOk="0">
                  <a:moveTo>
                    <a:pt x="1" y="61"/>
                  </a:moveTo>
                  <a:cubicBezTo>
                    <a:pt x="3101" y="61"/>
                    <a:pt x="6232" y="0"/>
                    <a:pt x="9332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9"/>
            <p:cNvSpPr/>
            <p:nvPr/>
          </p:nvSpPr>
          <p:spPr>
            <a:xfrm>
              <a:off x="6051300" y="4828625"/>
              <a:ext cx="241650" cy="3075"/>
            </a:xfrm>
            <a:custGeom>
              <a:avLst/>
              <a:gdLst/>
              <a:ahLst/>
              <a:cxnLst/>
              <a:rect l="l" t="t" r="r" b="b"/>
              <a:pathLst>
                <a:path w="9666" h="123" fill="none" extrusionOk="0">
                  <a:moveTo>
                    <a:pt x="0" y="1"/>
                  </a:moveTo>
                  <a:cubicBezTo>
                    <a:pt x="3222" y="31"/>
                    <a:pt x="6414" y="92"/>
                    <a:pt x="9666" y="122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6049000" y="4840775"/>
              <a:ext cx="238650" cy="19025"/>
            </a:xfrm>
            <a:custGeom>
              <a:avLst/>
              <a:gdLst/>
              <a:ahLst/>
              <a:cxnLst/>
              <a:rect l="l" t="t" r="r" b="b"/>
              <a:pathLst>
                <a:path w="9546" h="761" fill="none" extrusionOk="0">
                  <a:moveTo>
                    <a:pt x="1" y="1"/>
                  </a:moveTo>
                  <a:cubicBezTo>
                    <a:pt x="3162" y="396"/>
                    <a:pt x="6354" y="670"/>
                    <a:pt x="9545" y="76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9"/>
            <p:cNvSpPr/>
            <p:nvPr/>
          </p:nvSpPr>
          <p:spPr>
            <a:xfrm>
              <a:off x="6054325" y="4865100"/>
              <a:ext cx="226475" cy="9150"/>
            </a:xfrm>
            <a:custGeom>
              <a:avLst/>
              <a:gdLst/>
              <a:ahLst/>
              <a:cxnLst/>
              <a:rect l="l" t="t" r="r" b="b"/>
              <a:pathLst>
                <a:path w="9059" h="366" fill="none" extrusionOk="0">
                  <a:moveTo>
                    <a:pt x="1" y="1"/>
                  </a:moveTo>
                  <a:cubicBezTo>
                    <a:pt x="3040" y="92"/>
                    <a:pt x="6019" y="244"/>
                    <a:pt x="9059" y="36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9"/>
            <p:cNvSpPr/>
            <p:nvPr/>
          </p:nvSpPr>
          <p:spPr>
            <a:xfrm>
              <a:off x="6053575" y="4889425"/>
              <a:ext cx="236350" cy="3050"/>
            </a:xfrm>
            <a:custGeom>
              <a:avLst/>
              <a:gdLst/>
              <a:ahLst/>
              <a:cxnLst/>
              <a:rect l="l" t="t" r="r" b="b"/>
              <a:pathLst>
                <a:path w="9454" h="122" fill="none" extrusionOk="0">
                  <a:moveTo>
                    <a:pt x="0" y="122"/>
                  </a:moveTo>
                  <a:lnTo>
                    <a:pt x="9453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6045975" y="4911450"/>
              <a:ext cx="229500" cy="9150"/>
            </a:xfrm>
            <a:custGeom>
              <a:avLst/>
              <a:gdLst/>
              <a:ahLst/>
              <a:cxnLst/>
              <a:rect l="l" t="t" r="r" b="b"/>
              <a:pathLst>
                <a:path w="9180" h="366" fill="none" extrusionOk="0">
                  <a:moveTo>
                    <a:pt x="0" y="1"/>
                  </a:moveTo>
                  <a:cubicBezTo>
                    <a:pt x="3070" y="122"/>
                    <a:pt x="6110" y="274"/>
                    <a:pt x="9180" y="36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6061925" y="4924375"/>
              <a:ext cx="223425" cy="7625"/>
            </a:xfrm>
            <a:custGeom>
              <a:avLst/>
              <a:gdLst/>
              <a:ahLst/>
              <a:cxnLst/>
              <a:rect l="l" t="t" r="r" b="b"/>
              <a:pathLst>
                <a:path w="8937" h="305" fill="none" extrusionOk="0">
                  <a:moveTo>
                    <a:pt x="1" y="213"/>
                  </a:moveTo>
                  <a:cubicBezTo>
                    <a:pt x="2949" y="0"/>
                    <a:pt x="5958" y="61"/>
                    <a:pt x="8937" y="304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6063450" y="4956300"/>
              <a:ext cx="231800" cy="6100"/>
            </a:xfrm>
            <a:custGeom>
              <a:avLst/>
              <a:gdLst/>
              <a:ahLst/>
              <a:cxnLst/>
              <a:rect l="l" t="t" r="r" b="b"/>
              <a:pathLst>
                <a:path w="9272" h="244" fill="none" extrusionOk="0">
                  <a:moveTo>
                    <a:pt x="0" y="243"/>
                  </a:moveTo>
                  <a:cubicBezTo>
                    <a:pt x="3101" y="182"/>
                    <a:pt x="6201" y="61"/>
                    <a:pt x="9271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6062700" y="4969975"/>
              <a:ext cx="231775" cy="6850"/>
            </a:xfrm>
            <a:custGeom>
              <a:avLst/>
              <a:gdLst/>
              <a:ahLst/>
              <a:cxnLst/>
              <a:rect l="l" t="t" r="r" b="b"/>
              <a:pathLst>
                <a:path w="9271" h="274" fill="none" extrusionOk="0">
                  <a:moveTo>
                    <a:pt x="0" y="0"/>
                  </a:moveTo>
                  <a:cubicBezTo>
                    <a:pt x="3070" y="91"/>
                    <a:pt x="6201" y="152"/>
                    <a:pt x="9271" y="274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1" name="Google Shape;291;p19"/>
          <p:cNvSpPr/>
          <p:nvPr/>
        </p:nvSpPr>
        <p:spPr>
          <a:xfrm rot="5186385">
            <a:off x="6080757" y="3898621"/>
            <a:ext cx="864376" cy="2555327"/>
          </a:xfrm>
          <a:custGeom>
            <a:avLst/>
            <a:gdLst/>
            <a:ahLst/>
            <a:cxnLst/>
            <a:rect l="l" t="t" r="r" b="b"/>
            <a:pathLst>
              <a:path w="34574" h="102210" fill="none" extrusionOk="0">
                <a:moveTo>
                  <a:pt x="28646" y="102210"/>
                </a:moveTo>
                <a:cubicBezTo>
                  <a:pt x="22081" y="96958"/>
                  <a:pt x="15516" y="91746"/>
                  <a:pt x="8952" y="86495"/>
                </a:cubicBezTo>
                <a:cubicBezTo>
                  <a:pt x="4834" y="83212"/>
                  <a:pt x="358" y="79234"/>
                  <a:pt x="199" y="73962"/>
                </a:cubicBezTo>
                <a:cubicBezTo>
                  <a:pt x="0" y="67000"/>
                  <a:pt x="7520" y="61808"/>
                  <a:pt x="7937" y="54845"/>
                </a:cubicBezTo>
                <a:cubicBezTo>
                  <a:pt x="8216" y="50170"/>
                  <a:pt x="5232" y="45993"/>
                  <a:pt x="3800" y="41517"/>
                </a:cubicBezTo>
                <a:cubicBezTo>
                  <a:pt x="995" y="32526"/>
                  <a:pt x="4874" y="22559"/>
                  <a:pt x="11259" y="15657"/>
                </a:cubicBezTo>
                <a:cubicBezTo>
                  <a:pt x="17665" y="8734"/>
                  <a:pt x="26179" y="4318"/>
                  <a:pt x="34574" y="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14_1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6"/>
          <p:cNvSpPr txBox="1">
            <a:spLocks noGrp="1"/>
          </p:cNvSpPr>
          <p:nvPr>
            <p:ph type="title"/>
          </p:nvPr>
        </p:nvSpPr>
        <p:spPr>
          <a:xfrm>
            <a:off x="713225" y="5033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26"/>
          <p:cNvSpPr/>
          <p:nvPr/>
        </p:nvSpPr>
        <p:spPr>
          <a:xfrm flipH="1">
            <a:off x="8063263" y="2683750"/>
            <a:ext cx="2275994" cy="2702847"/>
          </a:xfrm>
          <a:custGeom>
            <a:avLst/>
            <a:gdLst/>
            <a:ahLst/>
            <a:cxnLst/>
            <a:rect l="l" t="t" r="r" b="b"/>
            <a:pathLst>
              <a:path w="60124" h="71400" fill="none" extrusionOk="0">
                <a:moveTo>
                  <a:pt x="1" y="15898"/>
                </a:moveTo>
                <a:cubicBezTo>
                  <a:pt x="6414" y="20426"/>
                  <a:pt x="14834" y="19423"/>
                  <a:pt x="21825" y="16809"/>
                </a:cubicBezTo>
                <a:cubicBezTo>
                  <a:pt x="25563" y="15442"/>
                  <a:pt x="29089" y="13557"/>
                  <a:pt x="32403" y="11369"/>
                </a:cubicBezTo>
                <a:cubicBezTo>
                  <a:pt x="35928" y="9059"/>
                  <a:pt x="39424" y="7022"/>
                  <a:pt x="43071" y="4894"/>
                </a:cubicBezTo>
                <a:cubicBezTo>
                  <a:pt x="46749" y="2736"/>
                  <a:pt x="52798" y="1"/>
                  <a:pt x="56294" y="3922"/>
                </a:cubicBezTo>
                <a:cubicBezTo>
                  <a:pt x="57844" y="5654"/>
                  <a:pt x="58512" y="8055"/>
                  <a:pt x="58877" y="10335"/>
                </a:cubicBezTo>
                <a:cubicBezTo>
                  <a:pt x="60123" y="17782"/>
                  <a:pt x="60123" y="28086"/>
                  <a:pt x="53224" y="32858"/>
                </a:cubicBezTo>
                <a:cubicBezTo>
                  <a:pt x="50792" y="34530"/>
                  <a:pt x="47935" y="35563"/>
                  <a:pt x="45199" y="36749"/>
                </a:cubicBezTo>
                <a:cubicBezTo>
                  <a:pt x="37874" y="39910"/>
                  <a:pt x="32524" y="46323"/>
                  <a:pt x="32585" y="54652"/>
                </a:cubicBezTo>
                <a:cubicBezTo>
                  <a:pt x="32676" y="61643"/>
                  <a:pt x="37023" y="68391"/>
                  <a:pt x="43345" y="71400"/>
                </a:cubicBezTo>
              </a:path>
            </a:pathLst>
          </a:custGeom>
          <a:noFill/>
          <a:ln w="66100" cap="flat" cmpd="sng">
            <a:solidFill>
              <a:schemeClr val="l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6"/>
          <p:cNvSpPr/>
          <p:nvPr/>
        </p:nvSpPr>
        <p:spPr>
          <a:xfrm rot="4193307">
            <a:off x="7246720" y="2548071"/>
            <a:ext cx="1274852" cy="1541783"/>
          </a:xfrm>
          <a:custGeom>
            <a:avLst/>
            <a:gdLst/>
            <a:ahLst/>
            <a:cxnLst/>
            <a:rect l="l" t="t" r="r" b="b"/>
            <a:pathLst>
              <a:path w="21339" h="25807" fill="none" extrusionOk="0">
                <a:moveTo>
                  <a:pt x="17296" y="19028"/>
                </a:moveTo>
                <a:cubicBezTo>
                  <a:pt x="19089" y="15958"/>
                  <a:pt x="19879" y="12432"/>
                  <a:pt x="20730" y="8936"/>
                </a:cubicBezTo>
                <a:cubicBezTo>
                  <a:pt x="21034" y="7599"/>
                  <a:pt x="21338" y="6262"/>
                  <a:pt x="21247" y="4894"/>
                </a:cubicBezTo>
                <a:cubicBezTo>
                  <a:pt x="21186" y="3526"/>
                  <a:pt x="20639" y="2158"/>
                  <a:pt x="19545" y="1368"/>
                </a:cubicBezTo>
                <a:cubicBezTo>
                  <a:pt x="17721" y="0"/>
                  <a:pt x="15138" y="730"/>
                  <a:pt x="12980" y="1490"/>
                </a:cubicBezTo>
                <a:cubicBezTo>
                  <a:pt x="9241" y="2797"/>
                  <a:pt x="5289" y="4286"/>
                  <a:pt x="2827" y="7417"/>
                </a:cubicBezTo>
                <a:cubicBezTo>
                  <a:pt x="669" y="10183"/>
                  <a:pt x="1" y="14134"/>
                  <a:pt x="1247" y="17478"/>
                </a:cubicBezTo>
                <a:cubicBezTo>
                  <a:pt x="2341" y="20487"/>
                  <a:pt x="5745" y="23921"/>
                  <a:pt x="8937" y="24803"/>
                </a:cubicBezTo>
                <a:cubicBezTo>
                  <a:pt x="12493" y="25806"/>
                  <a:pt x="15776" y="21703"/>
                  <a:pt x="17296" y="1902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6"/>
          <p:cNvSpPr/>
          <p:nvPr/>
        </p:nvSpPr>
        <p:spPr>
          <a:xfrm>
            <a:off x="-1108050" y="828825"/>
            <a:ext cx="1792691" cy="1683203"/>
          </a:xfrm>
          <a:custGeom>
            <a:avLst/>
            <a:gdLst/>
            <a:ahLst/>
            <a:cxnLst/>
            <a:rect l="l" t="t" r="r" b="b"/>
            <a:pathLst>
              <a:path w="13983" h="13129" extrusionOk="0">
                <a:moveTo>
                  <a:pt x="9769" y="0"/>
                </a:moveTo>
                <a:cubicBezTo>
                  <a:pt x="8525" y="0"/>
                  <a:pt x="7170" y="337"/>
                  <a:pt x="6231" y="581"/>
                </a:cubicBezTo>
                <a:cubicBezTo>
                  <a:pt x="4833" y="916"/>
                  <a:pt x="3496" y="1463"/>
                  <a:pt x="2280" y="2131"/>
                </a:cubicBezTo>
                <a:cubicBezTo>
                  <a:pt x="1520" y="2557"/>
                  <a:pt x="760" y="3074"/>
                  <a:pt x="456" y="3894"/>
                </a:cubicBezTo>
                <a:cubicBezTo>
                  <a:pt x="0" y="4989"/>
                  <a:pt x="578" y="6235"/>
                  <a:pt x="1125" y="7299"/>
                </a:cubicBezTo>
                <a:cubicBezTo>
                  <a:pt x="1702" y="8393"/>
                  <a:pt x="2280" y="9457"/>
                  <a:pt x="2857" y="10581"/>
                </a:cubicBezTo>
                <a:cubicBezTo>
                  <a:pt x="3313" y="11493"/>
                  <a:pt x="3830" y="12435"/>
                  <a:pt x="4742" y="12861"/>
                </a:cubicBezTo>
                <a:cubicBezTo>
                  <a:pt x="5145" y="13052"/>
                  <a:pt x="5567" y="13128"/>
                  <a:pt x="5996" y="13128"/>
                </a:cubicBezTo>
                <a:cubicBezTo>
                  <a:pt x="6795" y="13128"/>
                  <a:pt x="7618" y="12864"/>
                  <a:pt x="8389" y="12587"/>
                </a:cubicBezTo>
                <a:cubicBezTo>
                  <a:pt x="10091" y="11980"/>
                  <a:pt x="11976" y="11280"/>
                  <a:pt x="12979" y="9821"/>
                </a:cubicBezTo>
                <a:cubicBezTo>
                  <a:pt x="13739" y="8697"/>
                  <a:pt x="13982" y="7329"/>
                  <a:pt x="13952" y="5961"/>
                </a:cubicBezTo>
                <a:cubicBezTo>
                  <a:pt x="13860" y="4289"/>
                  <a:pt x="13344" y="1554"/>
                  <a:pt x="11824" y="490"/>
                </a:cubicBezTo>
                <a:cubicBezTo>
                  <a:pt x="11266" y="130"/>
                  <a:pt x="10539" y="0"/>
                  <a:pt x="97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6"/>
          <p:cNvSpPr/>
          <p:nvPr/>
        </p:nvSpPr>
        <p:spPr>
          <a:xfrm rot="-6712058" flipH="1">
            <a:off x="-285319" y="2067672"/>
            <a:ext cx="931373" cy="798116"/>
          </a:xfrm>
          <a:custGeom>
            <a:avLst/>
            <a:gdLst/>
            <a:ahLst/>
            <a:cxnLst/>
            <a:rect l="l" t="t" r="r" b="b"/>
            <a:pathLst>
              <a:path w="29355" h="25155" extrusionOk="0">
                <a:moveTo>
                  <a:pt x="16922" y="0"/>
                </a:moveTo>
                <a:cubicBezTo>
                  <a:pt x="16439" y="0"/>
                  <a:pt x="15956" y="34"/>
                  <a:pt x="15478" y="101"/>
                </a:cubicBezTo>
                <a:cubicBezTo>
                  <a:pt x="12176" y="502"/>
                  <a:pt x="9174" y="2236"/>
                  <a:pt x="6572" y="4304"/>
                </a:cubicBezTo>
                <a:cubicBezTo>
                  <a:pt x="4537" y="5905"/>
                  <a:pt x="2736" y="7773"/>
                  <a:pt x="1568" y="10075"/>
                </a:cubicBezTo>
                <a:cubicBezTo>
                  <a:pt x="367" y="12343"/>
                  <a:pt x="1" y="15112"/>
                  <a:pt x="901" y="17480"/>
                </a:cubicBezTo>
                <a:cubicBezTo>
                  <a:pt x="1835" y="19982"/>
                  <a:pt x="4103" y="21817"/>
                  <a:pt x="6572" y="22918"/>
                </a:cubicBezTo>
                <a:cubicBezTo>
                  <a:pt x="9007" y="23952"/>
                  <a:pt x="11742" y="24319"/>
                  <a:pt x="14344" y="24686"/>
                </a:cubicBezTo>
                <a:cubicBezTo>
                  <a:pt x="15982" y="24931"/>
                  <a:pt x="17642" y="25154"/>
                  <a:pt x="19324" y="25154"/>
                </a:cubicBezTo>
                <a:cubicBezTo>
                  <a:pt x="19698" y="25154"/>
                  <a:pt x="20072" y="25143"/>
                  <a:pt x="20448" y="25119"/>
                </a:cubicBezTo>
                <a:cubicBezTo>
                  <a:pt x="22483" y="24952"/>
                  <a:pt x="24518" y="24319"/>
                  <a:pt x="26052" y="22984"/>
                </a:cubicBezTo>
                <a:cubicBezTo>
                  <a:pt x="27987" y="21316"/>
                  <a:pt x="28888" y="18681"/>
                  <a:pt x="29055" y="16146"/>
                </a:cubicBezTo>
                <a:cubicBezTo>
                  <a:pt x="29355" y="11576"/>
                  <a:pt x="27353" y="8340"/>
                  <a:pt x="24885" y="4738"/>
                </a:cubicBezTo>
                <a:cubicBezTo>
                  <a:pt x="23884" y="3270"/>
                  <a:pt x="23451" y="2136"/>
                  <a:pt x="21783" y="1235"/>
                </a:cubicBezTo>
                <a:cubicBezTo>
                  <a:pt x="20281" y="407"/>
                  <a:pt x="18598" y="0"/>
                  <a:pt x="1692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6"/>
          <p:cNvSpPr txBox="1">
            <a:spLocks noGrp="1"/>
          </p:cNvSpPr>
          <p:nvPr>
            <p:ph type="subTitle" idx="1"/>
          </p:nvPr>
        </p:nvSpPr>
        <p:spPr>
          <a:xfrm>
            <a:off x="1866938" y="1557463"/>
            <a:ext cx="34302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chivo Black"/>
              <a:buNone/>
              <a:defRPr sz="22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chivo Black"/>
              <a:buNone/>
              <a:defRPr sz="22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chivo Black"/>
              <a:buNone/>
              <a:defRPr sz="22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chivo Black"/>
              <a:buNone/>
              <a:defRPr sz="22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chivo Black"/>
              <a:buNone/>
              <a:defRPr sz="22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chivo Black"/>
              <a:buNone/>
              <a:defRPr sz="22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chivo Black"/>
              <a:buNone/>
              <a:defRPr sz="22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chivo Black"/>
              <a:buNone/>
              <a:defRPr sz="22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chivo Black"/>
              <a:buNone/>
              <a:defRPr sz="22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357" name="Google Shape;357;p26"/>
          <p:cNvSpPr txBox="1">
            <a:spLocks noGrp="1"/>
          </p:cNvSpPr>
          <p:nvPr>
            <p:ph type="subTitle" idx="2"/>
          </p:nvPr>
        </p:nvSpPr>
        <p:spPr>
          <a:xfrm>
            <a:off x="1866938" y="1964238"/>
            <a:ext cx="3430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26"/>
          <p:cNvSpPr txBox="1">
            <a:spLocks noGrp="1"/>
          </p:cNvSpPr>
          <p:nvPr>
            <p:ph type="subTitle" idx="3"/>
          </p:nvPr>
        </p:nvSpPr>
        <p:spPr>
          <a:xfrm>
            <a:off x="1877888" y="2755813"/>
            <a:ext cx="34302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chivo Black"/>
              <a:buNone/>
              <a:defRPr sz="22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chivo Black"/>
              <a:buNone/>
              <a:defRPr sz="22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chivo Black"/>
              <a:buNone/>
              <a:defRPr sz="22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chivo Black"/>
              <a:buNone/>
              <a:defRPr sz="22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chivo Black"/>
              <a:buNone/>
              <a:defRPr sz="22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chivo Black"/>
              <a:buNone/>
              <a:defRPr sz="22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chivo Black"/>
              <a:buNone/>
              <a:defRPr sz="22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chivo Black"/>
              <a:buNone/>
              <a:defRPr sz="22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chivo Black"/>
              <a:buNone/>
              <a:defRPr sz="22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359" name="Google Shape;359;p26"/>
          <p:cNvSpPr txBox="1">
            <a:spLocks noGrp="1"/>
          </p:cNvSpPr>
          <p:nvPr>
            <p:ph type="subTitle" idx="4"/>
          </p:nvPr>
        </p:nvSpPr>
        <p:spPr>
          <a:xfrm>
            <a:off x="1877888" y="3162588"/>
            <a:ext cx="3430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6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0"/>
          <p:cNvSpPr txBox="1">
            <a:spLocks noGrp="1"/>
          </p:cNvSpPr>
          <p:nvPr>
            <p:ph type="title"/>
          </p:nvPr>
        </p:nvSpPr>
        <p:spPr>
          <a:xfrm>
            <a:off x="2225550" y="503325"/>
            <a:ext cx="4692900" cy="11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30"/>
          <p:cNvSpPr txBox="1">
            <a:spLocks noGrp="1"/>
          </p:cNvSpPr>
          <p:nvPr>
            <p:ph type="subTitle" idx="1"/>
          </p:nvPr>
        </p:nvSpPr>
        <p:spPr>
          <a:xfrm>
            <a:off x="2225550" y="1614775"/>
            <a:ext cx="4692900" cy="8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30"/>
          <p:cNvSpPr txBox="1"/>
          <p:nvPr/>
        </p:nvSpPr>
        <p:spPr>
          <a:xfrm>
            <a:off x="1741350" y="3483250"/>
            <a:ext cx="5661300" cy="5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chemeClr val="accent2"/>
                </a:solidFill>
                <a:latin typeface="Arimo"/>
                <a:ea typeface="Arimo"/>
                <a:cs typeface="Arimo"/>
                <a:sym typeface="Arimo"/>
              </a:rPr>
              <a:t>CRÉDITOS:</a:t>
            </a:r>
            <a:r>
              <a:rPr lang="es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Esta plantilla para presentaciones es una creación de </a:t>
            </a:r>
            <a:r>
              <a:rPr lang="es" sz="1200" b="1">
                <a:solidFill>
                  <a:schemeClr val="accent2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s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e incluye iconos de </a:t>
            </a:r>
            <a:r>
              <a:rPr lang="es" sz="1200" b="1">
                <a:solidFill>
                  <a:schemeClr val="accent2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s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infografías e imágenes de </a:t>
            </a:r>
            <a:r>
              <a:rPr lang="es" sz="1200" b="1">
                <a:solidFill>
                  <a:schemeClr val="accent2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accent2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grpSp>
        <p:nvGrpSpPr>
          <p:cNvPr id="412" name="Google Shape;412;p30"/>
          <p:cNvGrpSpPr/>
          <p:nvPr/>
        </p:nvGrpSpPr>
        <p:grpSpPr>
          <a:xfrm>
            <a:off x="-47150" y="711813"/>
            <a:ext cx="1249280" cy="1167079"/>
            <a:chOff x="7800263" y="576075"/>
            <a:chExt cx="1249280" cy="1167079"/>
          </a:xfrm>
        </p:grpSpPr>
        <p:sp>
          <p:nvSpPr>
            <p:cNvPr id="413" name="Google Shape;413;p30"/>
            <p:cNvSpPr/>
            <p:nvPr/>
          </p:nvSpPr>
          <p:spPr>
            <a:xfrm>
              <a:off x="7800263" y="576075"/>
              <a:ext cx="1249280" cy="583749"/>
            </a:xfrm>
            <a:custGeom>
              <a:avLst/>
              <a:gdLst/>
              <a:ahLst/>
              <a:cxnLst/>
              <a:rect l="l" t="t" r="r" b="b"/>
              <a:pathLst>
                <a:path w="15077" h="7045" extrusionOk="0">
                  <a:moveTo>
                    <a:pt x="7250" y="0"/>
                  </a:moveTo>
                  <a:cubicBezTo>
                    <a:pt x="6206" y="0"/>
                    <a:pt x="5167" y="199"/>
                    <a:pt x="4195" y="614"/>
                  </a:cubicBezTo>
                  <a:cubicBezTo>
                    <a:pt x="2675" y="1253"/>
                    <a:pt x="547" y="3046"/>
                    <a:pt x="0" y="6937"/>
                  </a:cubicBezTo>
                  <a:cubicBezTo>
                    <a:pt x="0" y="6937"/>
                    <a:pt x="3648" y="7028"/>
                    <a:pt x="4863" y="7028"/>
                  </a:cubicBezTo>
                  <a:cubicBezTo>
                    <a:pt x="5192" y="7040"/>
                    <a:pt x="5510" y="7045"/>
                    <a:pt x="5823" y="7045"/>
                  </a:cubicBezTo>
                  <a:cubicBezTo>
                    <a:pt x="7075" y="7045"/>
                    <a:pt x="8237" y="6967"/>
                    <a:pt x="9575" y="6967"/>
                  </a:cubicBezTo>
                  <a:cubicBezTo>
                    <a:pt x="10031" y="6967"/>
                    <a:pt x="15076" y="6967"/>
                    <a:pt x="15076" y="7028"/>
                  </a:cubicBezTo>
                  <a:cubicBezTo>
                    <a:pt x="14985" y="4566"/>
                    <a:pt x="13496" y="2225"/>
                    <a:pt x="11338" y="1040"/>
                  </a:cubicBezTo>
                  <a:cubicBezTo>
                    <a:pt x="10065" y="360"/>
                    <a:pt x="8653" y="0"/>
                    <a:pt x="72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0"/>
            <p:cNvSpPr/>
            <p:nvPr/>
          </p:nvSpPr>
          <p:spPr>
            <a:xfrm>
              <a:off x="7800263" y="1157832"/>
              <a:ext cx="1249280" cy="585323"/>
            </a:xfrm>
            <a:custGeom>
              <a:avLst/>
              <a:gdLst/>
              <a:ahLst/>
              <a:cxnLst/>
              <a:rect l="l" t="t" r="r" b="b"/>
              <a:pathLst>
                <a:path w="15077" h="7064" extrusionOk="0">
                  <a:moveTo>
                    <a:pt x="7250" y="1"/>
                  </a:moveTo>
                  <a:cubicBezTo>
                    <a:pt x="6206" y="1"/>
                    <a:pt x="5167" y="200"/>
                    <a:pt x="4195" y="615"/>
                  </a:cubicBezTo>
                  <a:cubicBezTo>
                    <a:pt x="2675" y="1283"/>
                    <a:pt x="547" y="3046"/>
                    <a:pt x="0" y="6937"/>
                  </a:cubicBezTo>
                  <a:cubicBezTo>
                    <a:pt x="0" y="6937"/>
                    <a:pt x="3648" y="7059"/>
                    <a:pt x="4863" y="7059"/>
                  </a:cubicBezTo>
                  <a:cubicBezTo>
                    <a:pt x="5046" y="7062"/>
                    <a:pt x="5225" y="7064"/>
                    <a:pt x="5402" y="7064"/>
                  </a:cubicBezTo>
                  <a:cubicBezTo>
                    <a:pt x="6819" y="7064"/>
                    <a:pt x="8089" y="6967"/>
                    <a:pt x="9575" y="6967"/>
                  </a:cubicBezTo>
                  <a:cubicBezTo>
                    <a:pt x="10031" y="6967"/>
                    <a:pt x="15076" y="6998"/>
                    <a:pt x="15076" y="7059"/>
                  </a:cubicBezTo>
                  <a:cubicBezTo>
                    <a:pt x="14985" y="4566"/>
                    <a:pt x="13496" y="2226"/>
                    <a:pt x="11338" y="1040"/>
                  </a:cubicBezTo>
                  <a:cubicBezTo>
                    <a:pt x="10065" y="361"/>
                    <a:pt x="8653" y="1"/>
                    <a:pt x="72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5" name="Google Shape;415;p30"/>
          <p:cNvSpPr/>
          <p:nvPr/>
        </p:nvSpPr>
        <p:spPr>
          <a:xfrm>
            <a:off x="8215572" y="1021764"/>
            <a:ext cx="978160" cy="1829953"/>
          </a:xfrm>
          <a:custGeom>
            <a:avLst/>
            <a:gdLst/>
            <a:ahLst/>
            <a:cxnLst/>
            <a:rect l="l" t="t" r="r" b="b"/>
            <a:pathLst>
              <a:path w="33958" h="63529" extrusionOk="0">
                <a:moveTo>
                  <a:pt x="33177" y="0"/>
                </a:moveTo>
                <a:cubicBezTo>
                  <a:pt x="22262" y="0"/>
                  <a:pt x="11504" y="6082"/>
                  <a:pt x="5889" y="15447"/>
                </a:cubicBezTo>
                <a:cubicBezTo>
                  <a:pt x="140" y="25055"/>
                  <a:pt x="0" y="37767"/>
                  <a:pt x="5530" y="47475"/>
                </a:cubicBezTo>
                <a:cubicBezTo>
                  <a:pt x="11063" y="57172"/>
                  <a:pt x="22013" y="63528"/>
                  <a:pt x="33157" y="63528"/>
                </a:cubicBezTo>
                <a:cubicBezTo>
                  <a:pt x="33191" y="63528"/>
                  <a:pt x="33226" y="63528"/>
                  <a:pt x="33261" y="63528"/>
                </a:cubicBezTo>
                <a:lnTo>
                  <a:pt x="33957" y="10"/>
                </a:lnTo>
                <a:cubicBezTo>
                  <a:pt x="33697" y="4"/>
                  <a:pt x="33437" y="0"/>
                  <a:pt x="3317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30"/>
          <p:cNvSpPr/>
          <p:nvPr/>
        </p:nvSpPr>
        <p:spPr>
          <a:xfrm rot="-1603432">
            <a:off x="7411284" y="1352016"/>
            <a:ext cx="1431618" cy="654143"/>
          </a:xfrm>
          <a:custGeom>
            <a:avLst/>
            <a:gdLst/>
            <a:ahLst/>
            <a:cxnLst/>
            <a:rect l="l" t="t" r="r" b="b"/>
            <a:pathLst>
              <a:path w="29333" h="13403" extrusionOk="0">
                <a:moveTo>
                  <a:pt x="21151" y="0"/>
                </a:moveTo>
                <a:cubicBezTo>
                  <a:pt x="19311" y="0"/>
                  <a:pt x="17352" y="685"/>
                  <a:pt x="15806" y="1296"/>
                </a:cubicBezTo>
                <a:cubicBezTo>
                  <a:pt x="11581" y="2968"/>
                  <a:pt x="7448" y="4853"/>
                  <a:pt x="3405" y="6950"/>
                </a:cubicBezTo>
                <a:cubicBezTo>
                  <a:pt x="2524" y="7406"/>
                  <a:pt x="1612" y="7892"/>
                  <a:pt x="973" y="8652"/>
                </a:cubicBezTo>
                <a:cubicBezTo>
                  <a:pt x="335" y="9412"/>
                  <a:pt x="1" y="10506"/>
                  <a:pt x="365" y="11418"/>
                </a:cubicBezTo>
                <a:cubicBezTo>
                  <a:pt x="943" y="12755"/>
                  <a:pt x="2645" y="13090"/>
                  <a:pt x="4135" y="13211"/>
                </a:cubicBezTo>
                <a:cubicBezTo>
                  <a:pt x="5866" y="13339"/>
                  <a:pt x="7602" y="13402"/>
                  <a:pt x="9338" y="13402"/>
                </a:cubicBezTo>
                <a:cubicBezTo>
                  <a:pt x="13820" y="13402"/>
                  <a:pt x="18303" y="12980"/>
                  <a:pt x="22706" y="12148"/>
                </a:cubicBezTo>
                <a:cubicBezTo>
                  <a:pt x="24712" y="11783"/>
                  <a:pt x="26992" y="11114"/>
                  <a:pt x="27904" y="9260"/>
                </a:cubicBezTo>
                <a:cubicBezTo>
                  <a:pt x="29333" y="6372"/>
                  <a:pt x="26627" y="3120"/>
                  <a:pt x="24621" y="1236"/>
                </a:cubicBezTo>
                <a:cubicBezTo>
                  <a:pt x="23639" y="328"/>
                  <a:pt x="22424" y="0"/>
                  <a:pt x="211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30"/>
          <p:cNvSpPr/>
          <p:nvPr/>
        </p:nvSpPr>
        <p:spPr>
          <a:xfrm rot="4725192">
            <a:off x="7288697" y="157075"/>
            <a:ext cx="1272447" cy="1538875"/>
          </a:xfrm>
          <a:custGeom>
            <a:avLst/>
            <a:gdLst/>
            <a:ahLst/>
            <a:cxnLst/>
            <a:rect l="l" t="t" r="r" b="b"/>
            <a:pathLst>
              <a:path w="21339" h="25807" fill="none" extrusionOk="0">
                <a:moveTo>
                  <a:pt x="17296" y="19028"/>
                </a:moveTo>
                <a:cubicBezTo>
                  <a:pt x="19089" y="15958"/>
                  <a:pt x="19879" y="12432"/>
                  <a:pt x="20730" y="8936"/>
                </a:cubicBezTo>
                <a:cubicBezTo>
                  <a:pt x="21034" y="7599"/>
                  <a:pt x="21338" y="6262"/>
                  <a:pt x="21247" y="4894"/>
                </a:cubicBezTo>
                <a:cubicBezTo>
                  <a:pt x="21186" y="3526"/>
                  <a:pt x="20639" y="2158"/>
                  <a:pt x="19545" y="1368"/>
                </a:cubicBezTo>
                <a:cubicBezTo>
                  <a:pt x="17721" y="0"/>
                  <a:pt x="15138" y="730"/>
                  <a:pt x="12980" y="1490"/>
                </a:cubicBezTo>
                <a:cubicBezTo>
                  <a:pt x="9241" y="2797"/>
                  <a:pt x="5289" y="4286"/>
                  <a:pt x="2827" y="7417"/>
                </a:cubicBezTo>
                <a:cubicBezTo>
                  <a:pt x="669" y="10183"/>
                  <a:pt x="1" y="14134"/>
                  <a:pt x="1247" y="17478"/>
                </a:cubicBezTo>
                <a:cubicBezTo>
                  <a:pt x="2341" y="20487"/>
                  <a:pt x="5745" y="23921"/>
                  <a:pt x="8937" y="24803"/>
                </a:cubicBezTo>
                <a:cubicBezTo>
                  <a:pt x="12493" y="25806"/>
                  <a:pt x="15776" y="21703"/>
                  <a:pt x="17296" y="1902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0"/>
          <p:cNvSpPr/>
          <p:nvPr/>
        </p:nvSpPr>
        <p:spPr>
          <a:xfrm rot="530063">
            <a:off x="7103649" y="3736261"/>
            <a:ext cx="2225199" cy="2337453"/>
          </a:xfrm>
          <a:custGeom>
            <a:avLst/>
            <a:gdLst/>
            <a:ahLst/>
            <a:cxnLst/>
            <a:rect l="l" t="t" r="r" b="b"/>
            <a:pathLst>
              <a:path w="47813" h="50225" extrusionOk="0">
                <a:moveTo>
                  <a:pt x="37213" y="0"/>
                </a:moveTo>
                <a:cubicBezTo>
                  <a:pt x="36641" y="0"/>
                  <a:pt x="36041" y="47"/>
                  <a:pt x="35411" y="143"/>
                </a:cubicBezTo>
                <a:cubicBezTo>
                  <a:pt x="27508" y="1359"/>
                  <a:pt x="19940" y="4459"/>
                  <a:pt x="13800" y="9626"/>
                </a:cubicBezTo>
                <a:cubicBezTo>
                  <a:pt x="10213" y="12666"/>
                  <a:pt x="7173" y="16313"/>
                  <a:pt x="4894" y="20417"/>
                </a:cubicBezTo>
                <a:cubicBezTo>
                  <a:pt x="1611" y="26435"/>
                  <a:pt x="0" y="34004"/>
                  <a:pt x="3222" y="40022"/>
                </a:cubicBezTo>
                <a:cubicBezTo>
                  <a:pt x="6474" y="46071"/>
                  <a:pt x="13648" y="48958"/>
                  <a:pt x="20456" y="49870"/>
                </a:cubicBezTo>
                <a:cubicBezTo>
                  <a:pt x="22069" y="50089"/>
                  <a:pt x="23708" y="50225"/>
                  <a:pt x="25339" y="50225"/>
                </a:cubicBezTo>
                <a:cubicBezTo>
                  <a:pt x="28010" y="50225"/>
                  <a:pt x="30659" y="49860"/>
                  <a:pt x="33131" y="48898"/>
                </a:cubicBezTo>
                <a:cubicBezTo>
                  <a:pt x="39606" y="46344"/>
                  <a:pt x="44013" y="40083"/>
                  <a:pt x="45898" y="33396"/>
                </a:cubicBezTo>
                <a:cubicBezTo>
                  <a:pt x="47813" y="26678"/>
                  <a:pt x="47539" y="19627"/>
                  <a:pt x="47083" y="12727"/>
                </a:cubicBezTo>
                <a:cubicBezTo>
                  <a:pt x="46663" y="6235"/>
                  <a:pt x="43848" y="0"/>
                  <a:pt x="372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30"/>
          <p:cNvSpPr/>
          <p:nvPr/>
        </p:nvSpPr>
        <p:spPr>
          <a:xfrm rot="-6712250" flipH="1">
            <a:off x="7727856" y="3540417"/>
            <a:ext cx="798462" cy="684280"/>
          </a:xfrm>
          <a:custGeom>
            <a:avLst/>
            <a:gdLst/>
            <a:ahLst/>
            <a:cxnLst/>
            <a:rect l="l" t="t" r="r" b="b"/>
            <a:pathLst>
              <a:path w="29355" h="25155" extrusionOk="0">
                <a:moveTo>
                  <a:pt x="16922" y="0"/>
                </a:moveTo>
                <a:cubicBezTo>
                  <a:pt x="16439" y="0"/>
                  <a:pt x="15956" y="34"/>
                  <a:pt x="15478" y="101"/>
                </a:cubicBezTo>
                <a:cubicBezTo>
                  <a:pt x="12176" y="502"/>
                  <a:pt x="9174" y="2236"/>
                  <a:pt x="6572" y="4304"/>
                </a:cubicBezTo>
                <a:cubicBezTo>
                  <a:pt x="4537" y="5905"/>
                  <a:pt x="2736" y="7773"/>
                  <a:pt x="1568" y="10075"/>
                </a:cubicBezTo>
                <a:cubicBezTo>
                  <a:pt x="367" y="12343"/>
                  <a:pt x="1" y="15112"/>
                  <a:pt x="901" y="17480"/>
                </a:cubicBezTo>
                <a:cubicBezTo>
                  <a:pt x="1835" y="19982"/>
                  <a:pt x="4103" y="21817"/>
                  <a:pt x="6572" y="22918"/>
                </a:cubicBezTo>
                <a:cubicBezTo>
                  <a:pt x="9007" y="23952"/>
                  <a:pt x="11742" y="24319"/>
                  <a:pt x="14344" y="24686"/>
                </a:cubicBezTo>
                <a:cubicBezTo>
                  <a:pt x="15982" y="24931"/>
                  <a:pt x="17642" y="25154"/>
                  <a:pt x="19324" y="25154"/>
                </a:cubicBezTo>
                <a:cubicBezTo>
                  <a:pt x="19698" y="25154"/>
                  <a:pt x="20072" y="25143"/>
                  <a:pt x="20448" y="25119"/>
                </a:cubicBezTo>
                <a:cubicBezTo>
                  <a:pt x="22483" y="24952"/>
                  <a:pt x="24518" y="24319"/>
                  <a:pt x="26052" y="22984"/>
                </a:cubicBezTo>
                <a:cubicBezTo>
                  <a:pt x="27987" y="21316"/>
                  <a:pt x="28888" y="18681"/>
                  <a:pt x="29055" y="16146"/>
                </a:cubicBezTo>
                <a:cubicBezTo>
                  <a:pt x="29355" y="11576"/>
                  <a:pt x="27353" y="8340"/>
                  <a:pt x="24885" y="4738"/>
                </a:cubicBezTo>
                <a:cubicBezTo>
                  <a:pt x="23884" y="3270"/>
                  <a:pt x="23451" y="2136"/>
                  <a:pt x="21783" y="1235"/>
                </a:cubicBezTo>
                <a:cubicBezTo>
                  <a:pt x="20281" y="407"/>
                  <a:pt x="18598" y="0"/>
                  <a:pt x="1692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30"/>
          <p:cNvSpPr/>
          <p:nvPr/>
        </p:nvSpPr>
        <p:spPr>
          <a:xfrm rot="10800000">
            <a:off x="-347025" y="-72135"/>
            <a:ext cx="1693529" cy="2414335"/>
          </a:xfrm>
          <a:custGeom>
            <a:avLst/>
            <a:gdLst/>
            <a:ahLst/>
            <a:cxnLst/>
            <a:rect l="l" t="t" r="r" b="b"/>
            <a:pathLst>
              <a:path w="18998" h="27084" fill="none" extrusionOk="0">
                <a:moveTo>
                  <a:pt x="61" y="27083"/>
                </a:moveTo>
                <a:cubicBezTo>
                  <a:pt x="0" y="25503"/>
                  <a:pt x="395" y="23892"/>
                  <a:pt x="1064" y="22463"/>
                </a:cubicBezTo>
                <a:cubicBezTo>
                  <a:pt x="1307" y="22007"/>
                  <a:pt x="1520" y="21551"/>
                  <a:pt x="1946" y="21247"/>
                </a:cubicBezTo>
                <a:cubicBezTo>
                  <a:pt x="2341" y="20943"/>
                  <a:pt x="2888" y="20791"/>
                  <a:pt x="3344" y="20974"/>
                </a:cubicBezTo>
                <a:cubicBezTo>
                  <a:pt x="4043" y="21278"/>
                  <a:pt x="4316" y="22220"/>
                  <a:pt x="5076" y="22372"/>
                </a:cubicBezTo>
                <a:cubicBezTo>
                  <a:pt x="5593" y="22494"/>
                  <a:pt x="6140" y="22068"/>
                  <a:pt x="6323" y="21582"/>
                </a:cubicBezTo>
                <a:cubicBezTo>
                  <a:pt x="6505" y="21095"/>
                  <a:pt x="6475" y="20518"/>
                  <a:pt x="6353" y="20001"/>
                </a:cubicBezTo>
                <a:cubicBezTo>
                  <a:pt x="6140" y="18725"/>
                  <a:pt x="5684" y="17509"/>
                  <a:pt x="5441" y="16262"/>
                </a:cubicBezTo>
                <a:cubicBezTo>
                  <a:pt x="5228" y="15016"/>
                  <a:pt x="5168" y="13648"/>
                  <a:pt x="5745" y="12493"/>
                </a:cubicBezTo>
                <a:cubicBezTo>
                  <a:pt x="6323" y="11369"/>
                  <a:pt x="7569" y="10487"/>
                  <a:pt x="8815" y="10670"/>
                </a:cubicBezTo>
                <a:cubicBezTo>
                  <a:pt x="9818" y="10822"/>
                  <a:pt x="10791" y="11642"/>
                  <a:pt x="11703" y="11217"/>
                </a:cubicBezTo>
                <a:cubicBezTo>
                  <a:pt x="12250" y="10974"/>
                  <a:pt x="12554" y="10366"/>
                  <a:pt x="12614" y="9819"/>
                </a:cubicBezTo>
                <a:cubicBezTo>
                  <a:pt x="12706" y="9241"/>
                  <a:pt x="12614" y="8633"/>
                  <a:pt x="12584" y="8056"/>
                </a:cubicBezTo>
                <a:cubicBezTo>
                  <a:pt x="12463" y="6202"/>
                  <a:pt x="13131" y="4256"/>
                  <a:pt x="14256" y="2797"/>
                </a:cubicBezTo>
                <a:cubicBezTo>
                  <a:pt x="15441" y="1338"/>
                  <a:pt x="17143" y="305"/>
                  <a:pt x="18998" y="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0"/>
          <p:cNvSpPr/>
          <p:nvPr/>
        </p:nvSpPr>
        <p:spPr>
          <a:xfrm>
            <a:off x="-625425" y="2418400"/>
            <a:ext cx="1792691" cy="1683203"/>
          </a:xfrm>
          <a:custGeom>
            <a:avLst/>
            <a:gdLst/>
            <a:ahLst/>
            <a:cxnLst/>
            <a:rect l="l" t="t" r="r" b="b"/>
            <a:pathLst>
              <a:path w="13983" h="13129" extrusionOk="0">
                <a:moveTo>
                  <a:pt x="9769" y="0"/>
                </a:moveTo>
                <a:cubicBezTo>
                  <a:pt x="8525" y="0"/>
                  <a:pt x="7170" y="337"/>
                  <a:pt x="6231" y="581"/>
                </a:cubicBezTo>
                <a:cubicBezTo>
                  <a:pt x="4833" y="916"/>
                  <a:pt x="3496" y="1463"/>
                  <a:pt x="2280" y="2131"/>
                </a:cubicBezTo>
                <a:cubicBezTo>
                  <a:pt x="1520" y="2557"/>
                  <a:pt x="760" y="3074"/>
                  <a:pt x="456" y="3894"/>
                </a:cubicBezTo>
                <a:cubicBezTo>
                  <a:pt x="0" y="4989"/>
                  <a:pt x="578" y="6235"/>
                  <a:pt x="1125" y="7299"/>
                </a:cubicBezTo>
                <a:cubicBezTo>
                  <a:pt x="1702" y="8393"/>
                  <a:pt x="2280" y="9457"/>
                  <a:pt x="2857" y="10581"/>
                </a:cubicBezTo>
                <a:cubicBezTo>
                  <a:pt x="3313" y="11493"/>
                  <a:pt x="3830" y="12435"/>
                  <a:pt x="4742" y="12861"/>
                </a:cubicBezTo>
                <a:cubicBezTo>
                  <a:pt x="5145" y="13052"/>
                  <a:pt x="5567" y="13128"/>
                  <a:pt x="5996" y="13128"/>
                </a:cubicBezTo>
                <a:cubicBezTo>
                  <a:pt x="6795" y="13128"/>
                  <a:pt x="7618" y="12864"/>
                  <a:pt x="8389" y="12587"/>
                </a:cubicBezTo>
                <a:cubicBezTo>
                  <a:pt x="10091" y="11980"/>
                  <a:pt x="11976" y="11280"/>
                  <a:pt x="12979" y="9821"/>
                </a:cubicBezTo>
                <a:cubicBezTo>
                  <a:pt x="13739" y="8697"/>
                  <a:pt x="13982" y="7329"/>
                  <a:pt x="13952" y="5961"/>
                </a:cubicBezTo>
                <a:cubicBezTo>
                  <a:pt x="13860" y="4289"/>
                  <a:pt x="13344" y="1554"/>
                  <a:pt x="11824" y="490"/>
                </a:cubicBezTo>
                <a:cubicBezTo>
                  <a:pt x="11266" y="130"/>
                  <a:pt x="10539" y="0"/>
                  <a:pt x="97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30"/>
          <p:cNvSpPr/>
          <p:nvPr/>
        </p:nvSpPr>
        <p:spPr>
          <a:xfrm rot="-6712250" flipH="1">
            <a:off x="148331" y="3639042"/>
            <a:ext cx="798462" cy="684280"/>
          </a:xfrm>
          <a:custGeom>
            <a:avLst/>
            <a:gdLst/>
            <a:ahLst/>
            <a:cxnLst/>
            <a:rect l="l" t="t" r="r" b="b"/>
            <a:pathLst>
              <a:path w="29355" h="25155" extrusionOk="0">
                <a:moveTo>
                  <a:pt x="16922" y="0"/>
                </a:moveTo>
                <a:cubicBezTo>
                  <a:pt x="16439" y="0"/>
                  <a:pt x="15956" y="34"/>
                  <a:pt x="15478" y="101"/>
                </a:cubicBezTo>
                <a:cubicBezTo>
                  <a:pt x="12176" y="502"/>
                  <a:pt x="9174" y="2236"/>
                  <a:pt x="6572" y="4304"/>
                </a:cubicBezTo>
                <a:cubicBezTo>
                  <a:pt x="4537" y="5905"/>
                  <a:pt x="2736" y="7773"/>
                  <a:pt x="1568" y="10075"/>
                </a:cubicBezTo>
                <a:cubicBezTo>
                  <a:pt x="367" y="12343"/>
                  <a:pt x="1" y="15112"/>
                  <a:pt x="901" y="17480"/>
                </a:cubicBezTo>
                <a:cubicBezTo>
                  <a:pt x="1835" y="19982"/>
                  <a:pt x="4103" y="21817"/>
                  <a:pt x="6572" y="22918"/>
                </a:cubicBezTo>
                <a:cubicBezTo>
                  <a:pt x="9007" y="23952"/>
                  <a:pt x="11742" y="24319"/>
                  <a:pt x="14344" y="24686"/>
                </a:cubicBezTo>
                <a:cubicBezTo>
                  <a:pt x="15982" y="24931"/>
                  <a:pt x="17642" y="25154"/>
                  <a:pt x="19324" y="25154"/>
                </a:cubicBezTo>
                <a:cubicBezTo>
                  <a:pt x="19698" y="25154"/>
                  <a:pt x="20072" y="25143"/>
                  <a:pt x="20448" y="25119"/>
                </a:cubicBezTo>
                <a:cubicBezTo>
                  <a:pt x="22483" y="24952"/>
                  <a:pt x="24518" y="24319"/>
                  <a:pt x="26052" y="22984"/>
                </a:cubicBezTo>
                <a:cubicBezTo>
                  <a:pt x="27987" y="21316"/>
                  <a:pt x="28888" y="18681"/>
                  <a:pt x="29055" y="16146"/>
                </a:cubicBezTo>
                <a:cubicBezTo>
                  <a:pt x="29355" y="11576"/>
                  <a:pt x="27353" y="8340"/>
                  <a:pt x="24885" y="4738"/>
                </a:cubicBezTo>
                <a:cubicBezTo>
                  <a:pt x="23884" y="3270"/>
                  <a:pt x="23451" y="2136"/>
                  <a:pt x="21783" y="1235"/>
                </a:cubicBezTo>
                <a:cubicBezTo>
                  <a:pt x="20281" y="407"/>
                  <a:pt x="18598" y="0"/>
                  <a:pt x="16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7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1"/>
          <p:cNvSpPr/>
          <p:nvPr/>
        </p:nvSpPr>
        <p:spPr>
          <a:xfrm>
            <a:off x="883125" y="3848825"/>
            <a:ext cx="1997437" cy="1875445"/>
          </a:xfrm>
          <a:custGeom>
            <a:avLst/>
            <a:gdLst/>
            <a:ahLst/>
            <a:cxnLst/>
            <a:rect l="l" t="t" r="r" b="b"/>
            <a:pathLst>
              <a:path w="13983" h="13129" extrusionOk="0">
                <a:moveTo>
                  <a:pt x="9769" y="0"/>
                </a:moveTo>
                <a:cubicBezTo>
                  <a:pt x="8525" y="0"/>
                  <a:pt x="7170" y="337"/>
                  <a:pt x="6231" y="581"/>
                </a:cubicBezTo>
                <a:cubicBezTo>
                  <a:pt x="4833" y="916"/>
                  <a:pt x="3496" y="1463"/>
                  <a:pt x="2280" y="2131"/>
                </a:cubicBezTo>
                <a:cubicBezTo>
                  <a:pt x="1520" y="2557"/>
                  <a:pt x="760" y="3074"/>
                  <a:pt x="456" y="3894"/>
                </a:cubicBezTo>
                <a:cubicBezTo>
                  <a:pt x="0" y="4989"/>
                  <a:pt x="578" y="6235"/>
                  <a:pt x="1125" y="7299"/>
                </a:cubicBezTo>
                <a:cubicBezTo>
                  <a:pt x="1702" y="8393"/>
                  <a:pt x="2280" y="9457"/>
                  <a:pt x="2857" y="10581"/>
                </a:cubicBezTo>
                <a:cubicBezTo>
                  <a:pt x="3313" y="11493"/>
                  <a:pt x="3830" y="12435"/>
                  <a:pt x="4742" y="12861"/>
                </a:cubicBezTo>
                <a:cubicBezTo>
                  <a:pt x="5145" y="13052"/>
                  <a:pt x="5567" y="13128"/>
                  <a:pt x="5996" y="13128"/>
                </a:cubicBezTo>
                <a:cubicBezTo>
                  <a:pt x="6795" y="13128"/>
                  <a:pt x="7618" y="12864"/>
                  <a:pt x="8389" y="12587"/>
                </a:cubicBezTo>
                <a:cubicBezTo>
                  <a:pt x="10091" y="11980"/>
                  <a:pt x="11976" y="11280"/>
                  <a:pt x="12979" y="9821"/>
                </a:cubicBezTo>
                <a:cubicBezTo>
                  <a:pt x="13739" y="8697"/>
                  <a:pt x="13982" y="7329"/>
                  <a:pt x="13952" y="5961"/>
                </a:cubicBezTo>
                <a:cubicBezTo>
                  <a:pt x="13860" y="4289"/>
                  <a:pt x="13344" y="1554"/>
                  <a:pt x="11824" y="490"/>
                </a:cubicBezTo>
                <a:cubicBezTo>
                  <a:pt x="11266" y="130"/>
                  <a:pt x="10539" y="0"/>
                  <a:pt x="97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1"/>
          <p:cNvSpPr/>
          <p:nvPr/>
        </p:nvSpPr>
        <p:spPr>
          <a:xfrm>
            <a:off x="2304418" y="3973143"/>
            <a:ext cx="1595129" cy="728855"/>
          </a:xfrm>
          <a:custGeom>
            <a:avLst/>
            <a:gdLst/>
            <a:ahLst/>
            <a:cxnLst/>
            <a:rect l="l" t="t" r="r" b="b"/>
            <a:pathLst>
              <a:path w="29333" h="13403" extrusionOk="0">
                <a:moveTo>
                  <a:pt x="21151" y="0"/>
                </a:moveTo>
                <a:cubicBezTo>
                  <a:pt x="19311" y="0"/>
                  <a:pt x="17352" y="685"/>
                  <a:pt x="15806" y="1296"/>
                </a:cubicBezTo>
                <a:cubicBezTo>
                  <a:pt x="11581" y="2968"/>
                  <a:pt x="7448" y="4853"/>
                  <a:pt x="3405" y="6950"/>
                </a:cubicBezTo>
                <a:cubicBezTo>
                  <a:pt x="2524" y="7406"/>
                  <a:pt x="1612" y="7892"/>
                  <a:pt x="973" y="8652"/>
                </a:cubicBezTo>
                <a:cubicBezTo>
                  <a:pt x="335" y="9412"/>
                  <a:pt x="1" y="10506"/>
                  <a:pt x="365" y="11418"/>
                </a:cubicBezTo>
                <a:cubicBezTo>
                  <a:pt x="943" y="12755"/>
                  <a:pt x="2645" y="13090"/>
                  <a:pt x="4135" y="13211"/>
                </a:cubicBezTo>
                <a:cubicBezTo>
                  <a:pt x="5866" y="13339"/>
                  <a:pt x="7602" y="13402"/>
                  <a:pt x="9338" y="13402"/>
                </a:cubicBezTo>
                <a:cubicBezTo>
                  <a:pt x="13820" y="13402"/>
                  <a:pt x="18303" y="12980"/>
                  <a:pt x="22706" y="12148"/>
                </a:cubicBezTo>
                <a:cubicBezTo>
                  <a:pt x="24712" y="11783"/>
                  <a:pt x="26992" y="11114"/>
                  <a:pt x="27904" y="9260"/>
                </a:cubicBezTo>
                <a:cubicBezTo>
                  <a:pt x="29333" y="6372"/>
                  <a:pt x="26627" y="3120"/>
                  <a:pt x="24621" y="1236"/>
                </a:cubicBezTo>
                <a:cubicBezTo>
                  <a:pt x="23639" y="328"/>
                  <a:pt x="22424" y="0"/>
                  <a:pt x="211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1"/>
          <p:cNvSpPr/>
          <p:nvPr/>
        </p:nvSpPr>
        <p:spPr>
          <a:xfrm>
            <a:off x="3243925" y="4196513"/>
            <a:ext cx="2050907" cy="355077"/>
          </a:xfrm>
          <a:custGeom>
            <a:avLst/>
            <a:gdLst/>
            <a:ahLst/>
            <a:cxnLst/>
            <a:rect l="l" t="t" r="r" b="b"/>
            <a:pathLst>
              <a:path w="30549" h="5289" fill="none" extrusionOk="0">
                <a:moveTo>
                  <a:pt x="1" y="5107"/>
                </a:moveTo>
                <a:cubicBezTo>
                  <a:pt x="3192" y="5289"/>
                  <a:pt x="6414" y="4407"/>
                  <a:pt x="9119" y="2675"/>
                </a:cubicBezTo>
                <a:cubicBezTo>
                  <a:pt x="9727" y="2249"/>
                  <a:pt x="10366" y="1520"/>
                  <a:pt x="10031" y="912"/>
                </a:cubicBezTo>
                <a:cubicBezTo>
                  <a:pt x="9758" y="426"/>
                  <a:pt x="8937" y="426"/>
                  <a:pt x="8542" y="882"/>
                </a:cubicBezTo>
                <a:cubicBezTo>
                  <a:pt x="8177" y="1337"/>
                  <a:pt x="8238" y="2037"/>
                  <a:pt x="8603" y="2523"/>
                </a:cubicBezTo>
                <a:cubicBezTo>
                  <a:pt x="8937" y="3009"/>
                  <a:pt x="9454" y="3283"/>
                  <a:pt x="10031" y="3465"/>
                </a:cubicBezTo>
                <a:cubicBezTo>
                  <a:pt x="11581" y="3951"/>
                  <a:pt x="13344" y="3739"/>
                  <a:pt x="14712" y="2888"/>
                </a:cubicBezTo>
                <a:cubicBezTo>
                  <a:pt x="15229" y="2553"/>
                  <a:pt x="15746" y="2097"/>
                  <a:pt x="15806" y="1489"/>
                </a:cubicBezTo>
                <a:cubicBezTo>
                  <a:pt x="15928" y="882"/>
                  <a:pt x="15381" y="213"/>
                  <a:pt x="14773" y="274"/>
                </a:cubicBezTo>
                <a:cubicBezTo>
                  <a:pt x="14165" y="395"/>
                  <a:pt x="13952" y="1185"/>
                  <a:pt x="14226" y="1733"/>
                </a:cubicBezTo>
                <a:cubicBezTo>
                  <a:pt x="14469" y="2249"/>
                  <a:pt x="15077" y="2553"/>
                  <a:pt x="15654" y="2675"/>
                </a:cubicBezTo>
                <a:cubicBezTo>
                  <a:pt x="16688" y="2948"/>
                  <a:pt x="17782" y="2888"/>
                  <a:pt x="18816" y="2523"/>
                </a:cubicBezTo>
                <a:cubicBezTo>
                  <a:pt x="19241" y="2371"/>
                  <a:pt x="19697" y="2128"/>
                  <a:pt x="19910" y="1763"/>
                </a:cubicBezTo>
                <a:cubicBezTo>
                  <a:pt x="20183" y="1368"/>
                  <a:pt x="20183" y="821"/>
                  <a:pt x="19879" y="517"/>
                </a:cubicBezTo>
                <a:cubicBezTo>
                  <a:pt x="19393" y="0"/>
                  <a:pt x="18420" y="517"/>
                  <a:pt x="18360" y="1216"/>
                </a:cubicBezTo>
                <a:cubicBezTo>
                  <a:pt x="18269" y="1915"/>
                  <a:pt x="18846" y="2553"/>
                  <a:pt x="19484" y="2796"/>
                </a:cubicBezTo>
                <a:cubicBezTo>
                  <a:pt x="20153" y="3040"/>
                  <a:pt x="20852" y="3009"/>
                  <a:pt x="21582" y="2979"/>
                </a:cubicBezTo>
                <a:cubicBezTo>
                  <a:pt x="24621" y="2948"/>
                  <a:pt x="27661" y="3435"/>
                  <a:pt x="30548" y="4407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1"/>
          <p:cNvSpPr/>
          <p:nvPr/>
        </p:nvSpPr>
        <p:spPr>
          <a:xfrm rot="-530063" flipH="1">
            <a:off x="8070185" y="351486"/>
            <a:ext cx="2225199" cy="2337453"/>
          </a:xfrm>
          <a:custGeom>
            <a:avLst/>
            <a:gdLst/>
            <a:ahLst/>
            <a:cxnLst/>
            <a:rect l="l" t="t" r="r" b="b"/>
            <a:pathLst>
              <a:path w="47813" h="50225" extrusionOk="0">
                <a:moveTo>
                  <a:pt x="37213" y="0"/>
                </a:moveTo>
                <a:cubicBezTo>
                  <a:pt x="36641" y="0"/>
                  <a:pt x="36041" y="47"/>
                  <a:pt x="35411" y="143"/>
                </a:cubicBezTo>
                <a:cubicBezTo>
                  <a:pt x="27508" y="1359"/>
                  <a:pt x="19940" y="4459"/>
                  <a:pt x="13800" y="9626"/>
                </a:cubicBezTo>
                <a:cubicBezTo>
                  <a:pt x="10213" y="12666"/>
                  <a:pt x="7173" y="16313"/>
                  <a:pt x="4894" y="20417"/>
                </a:cubicBezTo>
                <a:cubicBezTo>
                  <a:pt x="1611" y="26435"/>
                  <a:pt x="0" y="34004"/>
                  <a:pt x="3222" y="40022"/>
                </a:cubicBezTo>
                <a:cubicBezTo>
                  <a:pt x="6474" y="46071"/>
                  <a:pt x="13648" y="48958"/>
                  <a:pt x="20456" y="49870"/>
                </a:cubicBezTo>
                <a:cubicBezTo>
                  <a:pt x="22069" y="50089"/>
                  <a:pt x="23708" y="50225"/>
                  <a:pt x="25339" y="50225"/>
                </a:cubicBezTo>
                <a:cubicBezTo>
                  <a:pt x="28010" y="50225"/>
                  <a:pt x="30659" y="49860"/>
                  <a:pt x="33131" y="48898"/>
                </a:cubicBezTo>
                <a:cubicBezTo>
                  <a:pt x="39606" y="46344"/>
                  <a:pt x="44013" y="40083"/>
                  <a:pt x="45898" y="33396"/>
                </a:cubicBezTo>
                <a:cubicBezTo>
                  <a:pt x="47813" y="26678"/>
                  <a:pt x="47539" y="19627"/>
                  <a:pt x="47083" y="12727"/>
                </a:cubicBezTo>
                <a:cubicBezTo>
                  <a:pt x="46663" y="6235"/>
                  <a:pt x="43848" y="0"/>
                  <a:pt x="372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31"/>
          <p:cNvSpPr/>
          <p:nvPr/>
        </p:nvSpPr>
        <p:spPr>
          <a:xfrm rot="6712250">
            <a:off x="7589939" y="835867"/>
            <a:ext cx="798462" cy="684280"/>
          </a:xfrm>
          <a:custGeom>
            <a:avLst/>
            <a:gdLst/>
            <a:ahLst/>
            <a:cxnLst/>
            <a:rect l="l" t="t" r="r" b="b"/>
            <a:pathLst>
              <a:path w="29355" h="25155" extrusionOk="0">
                <a:moveTo>
                  <a:pt x="16922" y="0"/>
                </a:moveTo>
                <a:cubicBezTo>
                  <a:pt x="16439" y="0"/>
                  <a:pt x="15956" y="34"/>
                  <a:pt x="15478" y="101"/>
                </a:cubicBezTo>
                <a:cubicBezTo>
                  <a:pt x="12176" y="502"/>
                  <a:pt x="9174" y="2236"/>
                  <a:pt x="6572" y="4304"/>
                </a:cubicBezTo>
                <a:cubicBezTo>
                  <a:pt x="4537" y="5905"/>
                  <a:pt x="2736" y="7773"/>
                  <a:pt x="1568" y="10075"/>
                </a:cubicBezTo>
                <a:cubicBezTo>
                  <a:pt x="367" y="12343"/>
                  <a:pt x="1" y="15112"/>
                  <a:pt x="901" y="17480"/>
                </a:cubicBezTo>
                <a:cubicBezTo>
                  <a:pt x="1835" y="19982"/>
                  <a:pt x="4103" y="21817"/>
                  <a:pt x="6572" y="22918"/>
                </a:cubicBezTo>
                <a:cubicBezTo>
                  <a:pt x="9007" y="23952"/>
                  <a:pt x="11742" y="24319"/>
                  <a:pt x="14344" y="24686"/>
                </a:cubicBezTo>
                <a:cubicBezTo>
                  <a:pt x="15982" y="24931"/>
                  <a:pt x="17642" y="25154"/>
                  <a:pt x="19324" y="25154"/>
                </a:cubicBezTo>
                <a:cubicBezTo>
                  <a:pt x="19698" y="25154"/>
                  <a:pt x="20072" y="25143"/>
                  <a:pt x="20448" y="25119"/>
                </a:cubicBezTo>
                <a:cubicBezTo>
                  <a:pt x="22483" y="24952"/>
                  <a:pt x="24518" y="24319"/>
                  <a:pt x="26052" y="22984"/>
                </a:cubicBezTo>
                <a:cubicBezTo>
                  <a:pt x="27987" y="21316"/>
                  <a:pt x="28888" y="18681"/>
                  <a:pt x="29055" y="16146"/>
                </a:cubicBezTo>
                <a:cubicBezTo>
                  <a:pt x="29355" y="11576"/>
                  <a:pt x="27353" y="8340"/>
                  <a:pt x="24885" y="4738"/>
                </a:cubicBezTo>
                <a:cubicBezTo>
                  <a:pt x="23884" y="3270"/>
                  <a:pt x="23451" y="2136"/>
                  <a:pt x="21783" y="1235"/>
                </a:cubicBezTo>
                <a:cubicBezTo>
                  <a:pt x="20281" y="407"/>
                  <a:pt x="18598" y="0"/>
                  <a:pt x="1692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1"/>
          <p:cNvSpPr/>
          <p:nvPr/>
        </p:nvSpPr>
        <p:spPr>
          <a:xfrm flipH="1">
            <a:off x="-106438" y="299439"/>
            <a:ext cx="978160" cy="1829953"/>
          </a:xfrm>
          <a:custGeom>
            <a:avLst/>
            <a:gdLst/>
            <a:ahLst/>
            <a:cxnLst/>
            <a:rect l="l" t="t" r="r" b="b"/>
            <a:pathLst>
              <a:path w="33958" h="63529" extrusionOk="0">
                <a:moveTo>
                  <a:pt x="33177" y="0"/>
                </a:moveTo>
                <a:cubicBezTo>
                  <a:pt x="22262" y="0"/>
                  <a:pt x="11504" y="6082"/>
                  <a:pt x="5889" y="15447"/>
                </a:cubicBezTo>
                <a:cubicBezTo>
                  <a:pt x="140" y="25055"/>
                  <a:pt x="0" y="37767"/>
                  <a:pt x="5530" y="47475"/>
                </a:cubicBezTo>
                <a:cubicBezTo>
                  <a:pt x="11063" y="57172"/>
                  <a:pt x="22013" y="63528"/>
                  <a:pt x="33157" y="63528"/>
                </a:cubicBezTo>
                <a:cubicBezTo>
                  <a:pt x="33191" y="63528"/>
                  <a:pt x="33226" y="63528"/>
                  <a:pt x="33261" y="63528"/>
                </a:cubicBezTo>
                <a:lnTo>
                  <a:pt x="33957" y="10"/>
                </a:lnTo>
                <a:cubicBezTo>
                  <a:pt x="33697" y="4"/>
                  <a:pt x="33437" y="0"/>
                  <a:pt x="3317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1"/>
          <p:cNvSpPr/>
          <p:nvPr/>
        </p:nvSpPr>
        <p:spPr>
          <a:xfrm flipH="1">
            <a:off x="242273" y="-84573"/>
            <a:ext cx="1256647" cy="807318"/>
          </a:xfrm>
          <a:custGeom>
            <a:avLst/>
            <a:gdLst/>
            <a:ahLst/>
            <a:cxnLst/>
            <a:rect l="l" t="t" r="r" b="b"/>
            <a:pathLst>
              <a:path w="43626" h="28027" extrusionOk="0">
                <a:moveTo>
                  <a:pt x="2368" y="0"/>
                </a:moveTo>
                <a:lnTo>
                  <a:pt x="2368" y="0"/>
                </a:lnTo>
                <a:cubicBezTo>
                  <a:pt x="1" y="8594"/>
                  <a:pt x="1314" y="18739"/>
                  <a:pt x="8555" y="23951"/>
                </a:cubicBezTo>
                <a:cubicBezTo>
                  <a:pt x="12296" y="26661"/>
                  <a:pt x="16907" y="28026"/>
                  <a:pt x="21512" y="28026"/>
                </a:cubicBezTo>
                <a:cubicBezTo>
                  <a:pt x="25796" y="28026"/>
                  <a:pt x="30073" y="26846"/>
                  <a:pt x="33639" y="24468"/>
                </a:cubicBezTo>
                <a:cubicBezTo>
                  <a:pt x="41059" y="19555"/>
                  <a:pt x="43625" y="9688"/>
                  <a:pt x="41596" y="1034"/>
                </a:cubicBezTo>
                <a:cubicBezTo>
                  <a:pt x="37757" y="975"/>
                  <a:pt x="33898" y="955"/>
                  <a:pt x="30039" y="895"/>
                </a:cubicBezTo>
                <a:lnTo>
                  <a:pt x="30039" y="895"/>
                </a:lnTo>
                <a:cubicBezTo>
                  <a:pt x="30218" y="3183"/>
                  <a:pt x="30158" y="5351"/>
                  <a:pt x="29820" y="7639"/>
                </a:cubicBezTo>
                <a:cubicBezTo>
                  <a:pt x="29462" y="9907"/>
                  <a:pt x="28567" y="12194"/>
                  <a:pt x="26876" y="13766"/>
                </a:cubicBezTo>
                <a:cubicBezTo>
                  <a:pt x="25656" y="14885"/>
                  <a:pt x="23991" y="15590"/>
                  <a:pt x="22352" y="15590"/>
                </a:cubicBezTo>
                <a:cubicBezTo>
                  <a:pt x="21718" y="15590"/>
                  <a:pt x="21089" y="15485"/>
                  <a:pt x="20490" y="15258"/>
                </a:cubicBezTo>
                <a:cubicBezTo>
                  <a:pt x="17884" y="14223"/>
                  <a:pt x="16531" y="11319"/>
                  <a:pt x="16173" y="8554"/>
                </a:cubicBezTo>
                <a:cubicBezTo>
                  <a:pt x="15795" y="5809"/>
                  <a:pt x="16114" y="2964"/>
                  <a:pt x="15636" y="239"/>
                </a:cubicBezTo>
                <a:cubicBezTo>
                  <a:pt x="11200" y="159"/>
                  <a:pt x="6824" y="80"/>
                  <a:pt x="2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31"/>
          <p:cNvSpPr/>
          <p:nvPr/>
        </p:nvSpPr>
        <p:spPr>
          <a:xfrm rot="4725158">
            <a:off x="433762" y="737040"/>
            <a:ext cx="1331737" cy="1610516"/>
          </a:xfrm>
          <a:custGeom>
            <a:avLst/>
            <a:gdLst/>
            <a:ahLst/>
            <a:cxnLst/>
            <a:rect l="l" t="t" r="r" b="b"/>
            <a:pathLst>
              <a:path w="21339" h="25807" fill="none" extrusionOk="0">
                <a:moveTo>
                  <a:pt x="17296" y="19028"/>
                </a:moveTo>
                <a:cubicBezTo>
                  <a:pt x="19089" y="15958"/>
                  <a:pt x="19879" y="12432"/>
                  <a:pt x="20730" y="8936"/>
                </a:cubicBezTo>
                <a:cubicBezTo>
                  <a:pt x="21034" y="7599"/>
                  <a:pt x="21338" y="6262"/>
                  <a:pt x="21247" y="4894"/>
                </a:cubicBezTo>
                <a:cubicBezTo>
                  <a:pt x="21186" y="3526"/>
                  <a:pt x="20639" y="2158"/>
                  <a:pt x="19545" y="1368"/>
                </a:cubicBezTo>
                <a:cubicBezTo>
                  <a:pt x="17721" y="0"/>
                  <a:pt x="15138" y="730"/>
                  <a:pt x="12980" y="1490"/>
                </a:cubicBezTo>
                <a:cubicBezTo>
                  <a:pt x="9241" y="2797"/>
                  <a:pt x="5289" y="4286"/>
                  <a:pt x="2827" y="7417"/>
                </a:cubicBezTo>
                <a:cubicBezTo>
                  <a:pt x="669" y="10183"/>
                  <a:pt x="1" y="14134"/>
                  <a:pt x="1247" y="17478"/>
                </a:cubicBezTo>
                <a:cubicBezTo>
                  <a:pt x="2341" y="20487"/>
                  <a:pt x="5745" y="23921"/>
                  <a:pt x="8937" y="24803"/>
                </a:cubicBezTo>
                <a:cubicBezTo>
                  <a:pt x="12493" y="25806"/>
                  <a:pt x="15776" y="21703"/>
                  <a:pt x="17296" y="1902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2" name="Google Shape;432;p31"/>
          <p:cNvGrpSpPr/>
          <p:nvPr/>
        </p:nvGrpSpPr>
        <p:grpSpPr>
          <a:xfrm>
            <a:off x="7403979" y="1821308"/>
            <a:ext cx="1468284" cy="1417602"/>
            <a:chOff x="3368875" y="1738150"/>
            <a:chExt cx="571450" cy="551725"/>
          </a:xfrm>
        </p:grpSpPr>
        <p:sp>
          <p:nvSpPr>
            <p:cNvPr id="433" name="Google Shape;433;p31"/>
            <p:cNvSpPr/>
            <p:nvPr/>
          </p:nvSpPr>
          <p:spPr>
            <a:xfrm>
              <a:off x="3368875" y="1738150"/>
              <a:ext cx="571450" cy="551725"/>
            </a:xfrm>
            <a:custGeom>
              <a:avLst/>
              <a:gdLst/>
              <a:ahLst/>
              <a:cxnLst/>
              <a:rect l="l" t="t" r="r" b="b"/>
              <a:pathLst>
                <a:path w="22858" h="22069" fill="none" extrusionOk="0">
                  <a:moveTo>
                    <a:pt x="1399" y="6992"/>
                  </a:moveTo>
                  <a:cubicBezTo>
                    <a:pt x="0" y="10518"/>
                    <a:pt x="760" y="14682"/>
                    <a:pt x="2888" y="17843"/>
                  </a:cubicBezTo>
                  <a:cubicBezTo>
                    <a:pt x="4286" y="19910"/>
                    <a:pt x="6383" y="21642"/>
                    <a:pt x="8845" y="21886"/>
                  </a:cubicBezTo>
                  <a:cubicBezTo>
                    <a:pt x="10700" y="22068"/>
                    <a:pt x="12554" y="21430"/>
                    <a:pt x="14256" y="20609"/>
                  </a:cubicBezTo>
                  <a:cubicBezTo>
                    <a:pt x="16596" y="19484"/>
                    <a:pt x="18846" y="17995"/>
                    <a:pt x="20457" y="15928"/>
                  </a:cubicBezTo>
                  <a:cubicBezTo>
                    <a:pt x="22037" y="13861"/>
                    <a:pt x="22858" y="11126"/>
                    <a:pt x="22280" y="8572"/>
                  </a:cubicBezTo>
                  <a:cubicBezTo>
                    <a:pt x="21703" y="6171"/>
                    <a:pt x="19879" y="4195"/>
                    <a:pt x="17751" y="3010"/>
                  </a:cubicBezTo>
                  <a:cubicBezTo>
                    <a:pt x="12250" y="1"/>
                    <a:pt x="4043" y="396"/>
                    <a:pt x="1399" y="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1"/>
            <p:cNvSpPr/>
            <p:nvPr/>
          </p:nvSpPr>
          <p:spPr>
            <a:xfrm>
              <a:off x="3477525" y="1845300"/>
              <a:ext cx="350350" cy="319175"/>
            </a:xfrm>
            <a:custGeom>
              <a:avLst/>
              <a:gdLst/>
              <a:ahLst/>
              <a:cxnLst/>
              <a:rect l="l" t="t" r="r" b="b"/>
              <a:pathLst>
                <a:path w="14014" h="12767" fill="none" extrusionOk="0">
                  <a:moveTo>
                    <a:pt x="244" y="7660"/>
                  </a:moveTo>
                  <a:cubicBezTo>
                    <a:pt x="548" y="10335"/>
                    <a:pt x="2949" y="12767"/>
                    <a:pt x="5624" y="12645"/>
                  </a:cubicBezTo>
                  <a:cubicBezTo>
                    <a:pt x="7083" y="12584"/>
                    <a:pt x="8420" y="11855"/>
                    <a:pt x="9667" y="11065"/>
                  </a:cubicBezTo>
                  <a:cubicBezTo>
                    <a:pt x="10731" y="10396"/>
                    <a:pt x="11764" y="9727"/>
                    <a:pt x="12615" y="8815"/>
                  </a:cubicBezTo>
                  <a:cubicBezTo>
                    <a:pt x="13436" y="7903"/>
                    <a:pt x="14013" y="6718"/>
                    <a:pt x="14013" y="5472"/>
                  </a:cubicBezTo>
                  <a:cubicBezTo>
                    <a:pt x="13953" y="3435"/>
                    <a:pt x="12311" y="1733"/>
                    <a:pt x="10396" y="1064"/>
                  </a:cubicBezTo>
                  <a:cubicBezTo>
                    <a:pt x="8603" y="426"/>
                    <a:pt x="5259" y="1"/>
                    <a:pt x="3436" y="912"/>
                  </a:cubicBezTo>
                  <a:cubicBezTo>
                    <a:pt x="1247" y="2037"/>
                    <a:pt x="1" y="5350"/>
                    <a:pt x="244" y="766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1"/>
            <p:cNvSpPr/>
            <p:nvPr/>
          </p:nvSpPr>
          <p:spPr>
            <a:xfrm>
              <a:off x="3559600" y="1926600"/>
              <a:ext cx="151250" cy="142900"/>
            </a:xfrm>
            <a:custGeom>
              <a:avLst/>
              <a:gdLst/>
              <a:ahLst/>
              <a:cxnLst/>
              <a:rect l="l" t="t" r="r" b="b"/>
              <a:pathLst>
                <a:path w="6050" h="5716" fill="none" extrusionOk="0">
                  <a:moveTo>
                    <a:pt x="578" y="4317"/>
                  </a:moveTo>
                  <a:cubicBezTo>
                    <a:pt x="821" y="4834"/>
                    <a:pt x="1156" y="5320"/>
                    <a:pt x="1733" y="5533"/>
                  </a:cubicBezTo>
                  <a:cubicBezTo>
                    <a:pt x="2341" y="5715"/>
                    <a:pt x="2979" y="5411"/>
                    <a:pt x="3557" y="5077"/>
                  </a:cubicBezTo>
                  <a:cubicBezTo>
                    <a:pt x="4195" y="4682"/>
                    <a:pt x="4864" y="4256"/>
                    <a:pt x="5320" y="3648"/>
                  </a:cubicBezTo>
                  <a:cubicBezTo>
                    <a:pt x="5776" y="3040"/>
                    <a:pt x="6049" y="2220"/>
                    <a:pt x="5776" y="1521"/>
                  </a:cubicBezTo>
                  <a:cubicBezTo>
                    <a:pt x="5229" y="92"/>
                    <a:pt x="3071" y="1"/>
                    <a:pt x="1824" y="366"/>
                  </a:cubicBezTo>
                  <a:cubicBezTo>
                    <a:pt x="122" y="761"/>
                    <a:pt x="1" y="2949"/>
                    <a:pt x="578" y="431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7_1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2"/>
          <p:cNvSpPr/>
          <p:nvPr/>
        </p:nvSpPr>
        <p:spPr>
          <a:xfrm rot="860566">
            <a:off x="-1204893" y="1514640"/>
            <a:ext cx="2275988" cy="2702840"/>
          </a:xfrm>
          <a:custGeom>
            <a:avLst/>
            <a:gdLst/>
            <a:ahLst/>
            <a:cxnLst/>
            <a:rect l="l" t="t" r="r" b="b"/>
            <a:pathLst>
              <a:path w="60124" h="71400" fill="none" extrusionOk="0">
                <a:moveTo>
                  <a:pt x="1" y="15898"/>
                </a:moveTo>
                <a:cubicBezTo>
                  <a:pt x="6414" y="20426"/>
                  <a:pt x="14834" y="19423"/>
                  <a:pt x="21825" y="16809"/>
                </a:cubicBezTo>
                <a:cubicBezTo>
                  <a:pt x="25563" y="15442"/>
                  <a:pt x="29089" y="13557"/>
                  <a:pt x="32403" y="11369"/>
                </a:cubicBezTo>
                <a:cubicBezTo>
                  <a:pt x="35928" y="9059"/>
                  <a:pt x="39424" y="7022"/>
                  <a:pt x="43071" y="4894"/>
                </a:cubicBezTo>
                <a:cubicBezTo>
                  <a:pt x="46749" y="2736"/>
                  <a:pt x="52798" y="1"/>
                  <a:pt x="56294" y="3922"/>
                </a:cubicBezTo>
                <a:cubicBezTo>
                  <a:pt x="57844" y="5654"/>
                  <a:pt x="58512" y="8055"/>
                  <a:pt x="58877" y="10335"/>
                </a:cubicBezTo>
                <a:cubicBezTo>
                  <a:pt x="60123" y="17782"/>
                  <a:pt x="60123" y="28086"/>
                  <a:pt x="53224" y="32858"/>
                </a:cubicBezTo>
                <a:cubicBezTo>
                  <a:pt x="50792" y="34530"/>
                  <a:pt x="47935" y="35563"/>
                  <a:pt x="45199" y="36749"/>
                </a:cubicBezTo>
                <a:cubicBezTo>
                  <a:pt x="37874" y="39910"/>
                  <a:pt x="32524" y="46323"/>
                  <a:pt x="32585" y="54652"/>
                </a:cubicBezTo>
                <a:cubicBezTo>
                  <a:pt x="32676" y="61643"/>
                  <a:pt x="37023" y="68391"/>
                  <a:pt x="43345" y="71400"/>
                </a:cubicBezTo>
              </a:path>
            </a:pathLst>
          </a:custGeom>
          <a:noFill/>
          <a:ln w="66100" cap="flat" cmpd="sng">
            <a:solidFill>
              <a:schemeClr val="l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32"/>
          <p:cNvSpPr/>
          <p:nvPr/>
        </p:nvSpPr>
        <p:spPr>
          <a:xfrm>
            <a:off x="7254000" y="3423375"/>
            <a:ext cx="1184296" cy="1977737"/>
          </a:xfrm>
          <a:custGeom>
            <a:avLst/>
            <a:gdLst/>
            <a:ahLst/>
            <a:cxnLst/>
            <a:rect l="l" t="t" r="r" b="b"/>
            <a:pathLst>
              <a:path w="18877" h="31524" extrusionOk="0">
                <a:moveTo>
                  <a:pt x="14551" y="0"/>
                </a:moveTo>
                <a:cubicBezTo>
                  <a:pt x="14318" y="0"/>
                  <a:pt x="14086" y="13"/>
                  <a:pt x="13861" y="36"/>
                </a:cubicBezTo>
                <a:cubicBezTo>
                  <a:pt x="8055" y="492"/>
                  <a:pt x="2949" y="5143"/>
                  <a:pt x="1490" y="10766"/>
                </a:cubicBezTo>
                <a:cubicBezTo>
                  <a:pt x="0" y="16389"/>
                  <a:pt x="304" y="22438"/>
                  <a:pt x="4317" y="26693"/>
                </a:cubicBezTo>
                <a:cubicBezTo>
                  <a:pt x="5958" y="28395"/>
                  <a:pt x="9545" y="30128"/>
                  <a:pt x="11764" y="30888"/>
                </a:cubicBezTo>
                <a:cubicBezTo>
                  <a:pt x="12891" y="31264"/>
                  <a:pt x="14180" y="31523"/>
                  <a:pt x="15439" y="31523"/>
                </a:cubicBezTo>
                <a:cubicBezTo>
                  <a:pt x="16217" y="31523"/>
                  <a:pt x="16983" y="31424"/>
                  <a:pt x="17691" y="31192"/>
                </a:cubicBezTo>
                <a:cubicBezTo>
                  <a:pt x="18876" y="30766"/>
                  <a:pt x="18785" y="30584"/>
                  <a:pt x="18724" y="29368"/>
                </a:cubicBezTo>
                <a:cubicBezTo>
                  <a:pt x="18694" y="28183"/>
                  <a:pt x="18663" y="26997"/>
                  <a:pt x="18633" y="25873"/>
                </a:cubicBezTo>
                <a:cubicBezTo>
                  <a:pt x="18481" y="21161"/>
                  <a:pt x="18329" y="16389"/>
                  <a:pt x="18177" y="11678"/>
                </a:cubicBezTo>
                <a:cubicBezTo>
                  <a:pt x="18086" y="9033"/>
                  <a:pt x="17964" y="6359"/>
                  <a:pt x="17904" y="3714"/>
                </a:cubicBezTo>
                <a:cubicBezTo>
                  <a:pt x="17873" y="2772"/>
                  <a:pt x="17812" y="1708"/>
                  <a:pt x="17174" y="979"/>
                </a:cubicBezTo>
                <a:cubicBezTo>
                  <a:pt x="16559" y="240"/>
                  <a:pt x="15544" y="0"/>
                  <a:pt x="145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2"/>
          <p:cNvSpPr/>
          <p:nvPr/>
        </p:nvSpPr>
        <p:spPr>
          <a:xfrm>
            <a:off x="7908101" y="3830853"/>
            <a:ext cx="1033600" cy="1025005"/>
          </a:xfrm>
          <a:custGeom>
            <a:avLst/>
            <a:gdLst/>
            <a:ahLst/>
            <a:cxnLst/>
            <a:rect l="l" t="t" r="r" b="b"/>
            <a:pathLst>
              <a:path w="16475" h="16338" extrusionOk="0">
                <a:moveTo>
                  <a:pt x="9993" y="1"/>
                </a:moveTo>
                <a:cubicBezTo>
                  <a:pt x="7828" y="1"/>
                  <a:pt x="5514" y="727"/>
                  <a:pt x="3982" y="1809"/>
                </a:cubicBezTo>
                <a:cubicBezTo>
                  <a:pt x="1520" y="3511"/>
                  <a:pt x="0" y="6642"/>
                  <a:pt x="365" y="9651"/>
                </a:cubicBezTo>
                <a:cubicBezTo>
                  <a:pt x="669" y="11931"/>
                  <a:pt x="2067" y="13998"/>
                  <a:pt x="4043" y="15213"/>
                </a:cubicBezTo>
                <a:cubicBezTo>
                  <a:pt x="5276" y="15953"/>
                  <a:pt x="6722" y="16338"/>
                  <a:pt x="8159" y="16338"/>
                </a:cubicBezTo>
                <a:cubicBezTo>
                  <a:pt x="9025" y="16338"/>
                  <a:pt x="9888" y="16198"/>
                  <a:pt x="10700" y="15913"/>
                </a:cubicBezTo>
                <a:cubicBezTo>
                  <a:pt x="13709" y="14879"/>
                  <a:pt x="15897" y="11961"/>
                  <a:pt x="16292" y="8800"/>
                </a:cubicBezTo>
                <a:cubicBezTo>
                  <a:pt x="16475" y="7250"/>
                  <a:pt x="16201" y="5639"/>
                  <a:pt x="15593" y="4180"/>
                </a:cubicBezTo>
                <a:cubicBezTo>
                  <a:pt x="15107" y="2994"/>
                  <a:pt x="14165" y="1140"/>
                  <a:pt x="12949" y="563"/>
                </a:cubicBezTo>
                <a:cubicBezTo>
                  <a:pt x="12071" y="174"/>
                  <a:pt x="11050" y="1"/>
                  <a:pt x="99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0" name="Google Shape;440;p32"/>
          <p:cNvGrpSpPr/>
          <p:nvPr/>
        </p:nvGrpSpPr>
        <p:grpSpPr>
          <a:xfrm>
            <a:off x="598129" y="2241660"/>
            <a:ext cx="1150354" cy="971394"/>
            <a:chOff x="6045975" y="4766325"/>
            <a:chExt cx="249275" cy="210500"/>
          </a:xfrm>
        </p:grpSpPr>
        <p:sp>
          <p:nvSpPr>
            <p:cNvPr id="441" name="Google Shape;441;p32"/>
            <p:cNvSpPr/>
            <p:nvPr/>
          </p:nvSpPr>
          <p:spPr>
            <a:xfrm>
              <a:off x="6049000" y="4766325"/>
              <a:ext cx="240925" cy="22825"/>
            </a:xfrm>
            <a:custGeom>
              <a:avLst/>
              <a:gdLst/>
              <a:ahLst/>
              <a:cxnLst/>
              <a:rect l="l" t="t" r="r" b="b"/>
              <a:pathLst>
                <a:path w="9637" h="913" fill="none" extrusionOk="0">
                  <a:moveTo>
                    <a:pt x="1" y="912"/>
                  </a:moveTo>
                  <a:cubicBezTo>
                    <a:pt x="3192" y="608"/>
                    <a:pt x="6445" y="304"/>
                    <a:pt x="9636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2"/>
            <p:cNvSpPr/>
            <p:nvPr/>
          </p:nvSpPr>
          <p:spPr>
            <a:xfrm>
              <a:off x="6054325" y="4796725"/>
              <a:ext cx="232550" cy="9900"/>
            </a:xfrm>
            <a:custGeom>
              <a:avLst/>
              <a:gdLst/>
              <a:ahLst/>
              <a:cxnLst/>
              <a:rect l="l" t="t" r="r" b="b"/>
              <a:pathLst>
                <a:path w="9302" h="396" fill="none" extrusionOk="0">
                  <a:moveTo>
                    <a:pt x="1" y="395"/>
                  </a:moveTo>
                  <a:cubicBezTo>
                    <a:pt x="3101" y="243"/>
                    <a:pt x="6171" y="152"/>
                    <a:pt x="9302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2"/>
            <p:cNvSpPr/>
            <p:nvPr/>
          </p:nvSpPr>
          <p:spPr>
            <a:xfrm>
              <a:off x="6054325" y="4818750"/>
              <a:ext cx="233325" cy="1550"/>
            </a:xfrm>
            <a:custGeom>
              <a:avLst/>
              <a:gdLst/>
              <a:ahLst/>
              <a:cxnLst/>
              <a:rect l="l" t="t" r="r" b="b"/>
              <a:pathLst>
                <a:path w="9333" h="62" fill="none" extrusionOk="0">
                  <a:moveTo>
                    <a:pt x="1" y="61"/>
                  </a:moveTo>
                  <a:cubicBezTo>
                    <a:pt x="3101" y="61"/>
                    <a:pt x="6232" y="0"/>
                    <a:pt x="9332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2"/>
            <p:cNvSpPr/>
            <p:nvPr/>
          </p:nvSpPr>
          <p:spPr>
            <a:xfrm>
              <a:off x="6051300" y="4828625"/>
              <a:ext cx="241650" cy="3075"/>
            </a:xfrm>
            <a:custGeom>
              <a:avLst/>
              <a:gdLst/>
              <a:ahLst/>
              <a:cxnLst/>
              <a:rect l="l" t="t" r="r" b="b"/>
              <a:pathLst>
                <a:path w="9666" h="123" fill="none" extrusionOk="0">
                  <a:moveTo>
                    <a:pt x="0" y="1"/>
                  </a:moveTo>
                  <a:cubicBezTo>
                    <a:pt x="3222" y="31"/>
                    <a:pt x="6414" y="92"/>
                    <a:pt x="9666" y="122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2"/>
            <p:cNvSpPr/>
            <p:nvPr/>
          </p:nvSpPr>
          <p:spPr>
            <a:xfrm>
              <a:off x="6049000" y="4840775"/>
              <a:ext cx="238650" cy="19025"/>
            </a:xfrm>
            <a:custGeom>
              <a:avLst/>
              <a:gdLst/>
              <a:ahLst/>
              <a:cxnLst/>
              <a:rect l="l" t="t" r="r" b="b"/>
              <a:pathLst>
                <a:path w="9546" h="761" fill="none" extrusionOk="0">
                  <a:moveTo>
                    <a:pt x="1" y="1"/>
                  </a:moveTo>
                  <a:cubicBezTo>
                    <a:pt x="3162" y="396"/>
                    <a:pt x="6354" y="670"/>
                    <a:pt x="9545" y="76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2"/>
            <p:cNvSpPr/>
            <p:nvPr/>
          </p:nvSpPr>
          <p:spPr>
            <a:xfrm>
              <a:off x="6054325" y="4865100"/>
              <a:ext cx="226475" cy="9150"/>
            </a:xfrm>
            <a:custGeom>
              <a:avLst/>
              <a:gdLst/>
              <a:ahLst/>
              <a:cxnLst/>
              <a:rect l="l" t="t" r="r" b="b"/>
              <a:pathLst>
                <a:path w="9059" h="366" fill="none" extrusionOk="0">
                  <a:moveTo>
                    <a:pt x="1" y="1"/>
                  </a:moveTo>
                  <a:cubicBezTo>
                    <a:pt x="3040" y="92"/>
                    <a:pt x="6019" y="244"/>
                    <a:pt x="9059" y="36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2"/>
            <p:cNvSpPr/>
            <p:nvPr/>
          </p:nvSpPr>
          <p:spPr>
            <a:xfrm>
              <a:off x="6053575" y="4889425"/>
              <a:ext cx="236350" cy="3050"/>
            </a:xfrm>
            <a:custGeom>
              <a:avLst/>
              <a:gdLst/>
              <a:ahLst/>
              <a:cxnLst/>
              <a:rect l="l" t="t" r="r" b="b"/>
              <a:pathLst>
                <a:path w="9454" h="122" fill="none" extrusionOk="0">
                  <a:moveTo>
                    <a:pt x="0" y="122"/>
                  </a:moveTo>
                  <a:lnTo>
                    <a:pt x="9453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2"/>
            <p:cNvSpPr/>
            <p:nvPr/>
          </p:nvSpPr>
          <p:spPr>
            <a:xfrm>
              <a:off x="6045975" y="4911450"/>
              <a:ext cx="229500" cy="9150"/>
            </a:xfrm>
            <a:custGeom>
              <a:avLst/>
              <a:gdLst/>
              <a:ahLst/>
              <a:cxnLst/>
              <a:rect l="l" t="t" r="r" b="b"/>
              <a:pathLst>
                <a:path w="9180" h="366" fill="none" extrusionOk="0">
                  <a:moveTo>
                    <a:pt x="0" y="1"/>
                  </a:moveTo>
                  <a:cubicBezTo>
                    <a:pt x="3070" y="122"/>
                    <a:pt x="6110" y="274"/>
                    <a:pt x="9180" y="36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2"/>
            <p:cNvSpPr/>
            <p:nvPr/>
          </p:nvSpPr>
          <p:spPr>
            <a:xfrm>
              <a:off x="6061925" y="4924375"/>
              <a:ext cx="223425" cy="7625"/>
            </a:xfrm>
            <a:custGeom>
              <a:avLst/>
              <a:gdLst/>
              <a:ahLst/>
              <a:cxnLst/>
              <a:rect l="l" t="t" r="r" b="b"/>
              <a:pathLst>
                <a:path w="8937" h="305" fill="none" extrusionOk="0">
                  <a:moveTo>
                    <a:pt x="1" y="213"/>
                  </a:moveTo>
                  <a:cubicBezTo>
                    <a:pt x="2949" y="0"/>
                    <a:pt x="5958" y="61"/>
                    <a:pt x="8937" y="304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6063450" y="4956300"/>
              <a:ext cx="231800" cy="6100"/>
            </a:xfrm>
            <a:custGeom>
              <a:avLst/>
              <a:gdLst/>
              <a:ahLst/>
              <a:cxnLst/>
              <a:rect l="l" t="t" r="r" b="b"/>
              <a:pathLst>
                <a:path w="9272" h="244" fill="none" extrusionOk="0">
                  <a:moveTo>
                    <a:pt x="0" y="243"/>
                  </a:moveTo>
                  <a:cubicBezTo>
                    <a:pt x="3101" y="182"/>
                    <a:pt x="6201" y="61"/>
                    <a:pt x="9271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2"/>
            <p:cNvSpPr/>
            <p:nvPr/>
          </p:nvSpPr>
          <p:spPr>
            <a:xfrm>
              <a:off x="6062700" y="4969975"/>
              <a:ext cx="231775" cy="6850"/>
            </a:xfrm>
            <a:custGeom>
              <a:avLst/>
              <a:gdLst/>
              <a:ahLst/>
              <a:cxnLst/>
              <a:rect l="l" t="t" r="r" b="b"/>
              <a:pathLst>
                <a:path w="9271" h="274" fill="none" extrusionOk="0">
                  <a:moveTo>
                    <a:pt x="0" y="0"/>
                  </a:moveTo>
                  <a:cubicBezTo>
                    <a:pt x="3070" y="91"/>
                    <a:pt x="6201" y="152"/>
                    <a:pt x="9271" y="274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2" name="Google Shape;452;p32"/>
          <p:cNvGrpSpPr/>
          <p:nvPr/>
        </p:nvGrpSpPr>
        <p:grpSpPr>
          <a:xfrm>
            <a:off x="7724050" y="231350"/>
            <a:ext cx="1249280" cy="1167079"/>
            <a:chOff x="7800263" y="576075"/>
            <a:chExt cx="1249280" cy="1167079"/>
          </a:xfrm>
        </p:grpSpPr>
        <p:sp>
          <p:nvSpPr>
            <p:cNvPr id="453" name="Google Shape;453;p32"/>
            <p:cNvSpPr/>
            <p:nvPr/>
          </p:nvSpPr>
          <p:spPr>
            <a:xfrm>
              <a:off x="7800263" y="576075"/>
              <a:ext cx="1249280" cy="583749"/>
            </a:xfrm>
            <a:custGeom>
              <a:avLst/>
              <a:gdLst/>
              <a:ahLst/>
              <a:cxnLst/>
              <a:rect l="l" t="t" r="r" b="b"/>
              <a:pathLst>
                <a:path w="15077" h="7045" extrusionOk="0">
                  <a:moveTo>
                    <a:pt x="7250" y="0"/>
                  </a:moveTo>
                  <a:cubicBezTo>
                    <a:pt x="6206" y="0"/>
                    <a:pt x="5167" y="199"/>
                    <a:pt x="4195" y="614"/>
                  </a:cubicBezTo>
                  <a:cubicBezTo>
                    <a:pt x="2675" y="1253"/>
                    <a:pt x="547" y="3046"/>
                    <a:pt x="0" y="6937"/>
                  </a:cubicBezTo>
                  <a:cubicBezTo>
                    <a:pt x="0" y="6937"/>
                    <a:pt x="3648" y="7028"/>
                    <a:pt x="4863" y="7028"/>
                  </a:cubicBezTo>
                  <a:cubicBezTo>
                    <a:pt x="5192" y="7040"/>
                    <a:pt x="5510" y="7045"/>
                    <a:pt x="5823" y="7045"/>
                  </a:cubicBezTo>
                  <a:cubicBezTo>
                    <a:pt x="7075" y="7045"/>
                    <a:pt x="8237" y="6967"/>
                    <a:pt x="9575" y="6967"/>
                  </a:cubicBezTo>
                  <a:cubicBezTo>
                    <a:pt x="10031" y="6967"/>
                    <a:pt x="15076" y="6967"/>
                    <a:pt x="15076" y="7028"/>
                  </a:cubicBezTo>
                  <a:cubicBezTo>
                    <a:pt x="14985" y="4566"/>
                    <a:pt x="13496" y="2225"/>
                    <a:pt x="11338" y="1040"/>
                  </a:cubicBezTo>
                  <a:cubicBezTo>
                    <a:pt x="10065" y="360"/>
                    <a:pt x="8653" y="0"/>
                    <a:pt x="72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2"/>
            <p:cNvSpPr/>
            <p:nvPr/>
          </p:nvSpPr>
          <p:spPr>
            <a:xfrm>
              <a:off x="7800263" y="1157832"/>
              <a:ext cx="1249280" cy="585323"/>
            </a:xfrm>
            <a:custGeom>
              <a:avLst/>
              <a:gdLst/>
              <a:ahLst/>
              <a:cxnLst/>
              <a:rect l="l" t="t" r="r" b="b"/>
              <a:pathLst>
                <a:path w="15077" h="7064" extrusionOk="0">
                  <a:moveTo>
                    <a:pt x="7250" y="1"/>
                  </a:moveTo>
                  <a:cubicBezTo>
                    <a:pt x="6206" y="1"/>
                    <a:pt x="5167" y="200"/>
                    <a:pt x="4195" y="615"/>
                  </a:cubicBezTo>
                  <a:cubicBezTo>
                    <a:pt x="2675" y="1283"/>
                    <a:pt x="547" y="3046"/>
                    <a:pt x="0" y="6937"/>
                  </a:cubicBezTo>
                  <a:cubicBezTo>
                    <a:pt x="0" y="6937"/>
                    <a:pt x="3648" y="7059"/>
                    <a:pt x="4863" y="7059"/>
                  </a:cubicBezTo>
                  <a:cubicBezTo>
                    <a:pt x="5046" y="7062"/>
                    <a:pt x="5225" y="7064"/>
                    <a:pt x="5402" y="7064"/>
                  </a:cubicBezTo>
                  <a:cubicBezTo>
                    <a:pt x="6819" y="7064"/>
                    <a:pt x="8089" y="6967"/>
                    <a:pt x="9575" y="6967"/>
                  </a:cubicBezTo>
                  <a:cubicBezTo>
                    <a:pt x="10031" y="6967"/>
                    <a:pt x="15076" y="6998"/>
                    <a:pt x="15076" y="7059"/>
                  </a:cubicBezTo>
                  <a:cubicBezTo>
                    <a:pt x="14985" y="4566"/>
                    <a:pt x="13496" y="2226"/>
                    <a:pt x="11338" y="1040"/>
                  </a:cubicBezTo>
                  <a:cubicBezTo>
                    <a:pt x="10065" y="361"/>
                    <a:pt x="8653" y="1"/>
                    <a:pt x="72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5" name="Google Shape;455;p32"/>
          <p:cNvSpPr/>
          <p:nvPr/>
        </p:nvSpPr>
        <p:spPr>
          <a:xfrm rot="10800000" flipH="1">
            <a:off x="7504750" y="-10"/>
            <a:ext cx="1693529" cy="2414335"/>
          </a:xfrm>
          <a:custGeom>
            <a:avLst/>
            <a:gdLst/>
            <a:ahLst/>
            <a:cxnLst/>
            <a:rect l="l" t="t" r="r" b="b"/>
            <a:pathLst>
              <a:path w="18998" h="27084" fill="none" extrusionOk="0">
                <a:moveTo>
                  <a:pt x="61" y="27083"/>
                </a:moveTo>
                <a:cubicBezTo>
                  <a:pt x="0" y="25503"/>
                  <a:pt x="395" y="23892"/>
                  <a:pt x="1064" y="22463"/>
                </a:cubicBezTo>
                <a:cubicBezTo>
                  <a:pt x="1307" y="22007"/>
                  <a:pt x="1520" y="21551"/>
                  <a:pt x="1946" y="21247"/>
                </a:cubicBezTo>
                <a:cubicBezTo>
                  <a:pt x="2341" y="20943"/>
                  <a:pt x="2888" y="20791"/>
                  <a:pt x="3344" y="20974"/>
                </a:cubicBezTo>
                <a:cubicBezTo>
                  <a:pt x="4043" y="21278"/>
                  <a:pt x="4316" y="22220"/>
                  <a:pt x="5076" y="22372"/>
                </a:cubicBezTo>
                <a:cubicBezTo>
                  <a:pt x="5593" y="22494"/>
                  <a:pt x="6140" y="22068"/>
                  <a:pt x="6323" y="21582"/>
                </a:cubicBezTo>
                <a:cubicBezTo>
                  <a:pt x="6505" y="21095"/>
                  <a:pt x="6475" y="20518"/>
                  <a:pt x="6353" y="20001"/>
                </a:cubicBezTo>
                <a:cubicBezTo>
                  <a:pt x="6140" y="18725"/>
                  <a:pt x="5684" y="17509"/>
                  <a:pt x="5441" y="16262"/>
                </a:cubicBezTo>
                <a:cubicBezTo>
                  <a:pt x="5228" y="15016"/>
                  <a:pt x="5168" y="13648"/>
                  <a:pt x="5745" y="12493"/>
                </a:cubicBezTo>
                <a:cubicBezTo>
                  <a:pt x="6323" y="11369"/>
                  <a:pt x="7569" y="10487"/>
                  <a:pt x="8815" y="10670"/>
                </a:cubicBezTo>
                <a:cubicBezTo>
                  <a:pt x="9818" y="10822"/>
                  <a:pt x="10791" y="11642"/>
                  <a:pt x="11703" y="11217"/>
                </a:cubicBezTo>
                <a:cubicBezTo>
                  <a:pt x="12250" y="10974"/>
                  <a:pt x="12554" y="10366"/>
                  <a:pt x="12614" y="9819"/>
                </a:cubicBezTo>
                <a:cubicBezTo>
                  <a:pt x="12706" y="9241"/>
                  <a:pt x="12614" y="8633"/>
                  <a:pt x="12584" y="8056"/>
                </a:cubicBezTo>
                <a:cubicBezTo>
                  <a:pt x="12463" y="6202"/>
                  <a:pt x="13131" y="4256"/>
                  <a:pt x="14256" y="2797"/>
                </a:cubicBezTo>
                <a:cubicBezTo>
                  <a:pt x="15441" y="1338"/>
                  <a:pt x="17143" y="305"/>
                  <a:pt x="18998" y="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32"/>
          <p:cNvSpPr/>
          <p:nvPr/>
        </p:nvSpPr>
        <p:spPr>
          <a:xfrm>
            <a:off x="-387825" y="-908830"/>
            <a:ext cx="2580038" cy="2422465"/>
          </a:xfrm>
          <a:custGeom>
            <a:avLst/>
            <a:gdLst/>
            <a:ahLst/>
            <a:cxnLst/>
            <a:rect l="l" t="t" r="r" b="b"/>
            <a:pathLst>
              <a:path w="13983" h="13129" extrusionOk="0">
                <a:moveTo>
                  <a:pt x="9769" y="0"/>
                </a:moveTo>
                <a:cubicBezTo>
                  <a:pt x="8525" y="0"/>
                  <a:pt x="7170" y="337"/>
                  <a:pt x="6231" y="581"/>
                </a:cubicBezTo>
                <a:cubicBezTo>
                  <a:pt x="4833" y="916"/>
                  <a:pt x="3496" y="1463"/>
                  <a:pt x="2280" y="2131"/>
                </a:cubicBezTo>
                <a:cubicBezTo>
                  <a:pt x="1520" y="2557"/>
                  <a:pt x="760" y="3074"/>
                  <a:pt x="456" y="3894"/>
                </a:cubicBezTo>
                <a:cubicBezTo>
                  <a:pt x="0" y="4989"/>
                  <a:pt x="578" y="6235"/>
                  <a:pt x="1125" y="7299"/>
                </a:cubicBezTo>
                <a:cubicBezTo>
                  <a:pt x="1702" y="8393"/>
                  <a:pt x="2280" y="9457"/>
                  <a:pt x="2857" y="10581"/>
                </a:cubicBezTo>
                <a:cubicBezTo>
                  <a:pt x="3313" y="11493"/>
                  <a:pt x="3830" y="12435"/>
                  <a:pt x="4742" y="12861"/>
                </a:cubicBezTo>
                <a:cubicBezTo>
                  <a:pt x="5145" y="13052"/>
                  <a:pt x="5567" y="13128"/>
                  <a:pt x="5996" y="13128"/>
                </a:cubicBezTo>
                <a:cubicBezTo>
                  <a:pt x="6795" y="13128"/>
                  <a:pt x="7618" y="12864"/>
                  <a:pt x="8389" y="12587"/>
                </a:cubicBezTo>
                <a:cubicBezTo>
                  <a:pt x="10091" y="11980"/>
                  <a:pt x="11976" y="11280"/>
                  <a:pt x="12979" y="9821"/>
                </a:cubicBezTo>
                <a:cubicBezTo>
                  <a:pt x="13739" y="8697"/>
                  <a:pt x="13982" y="7329"/>
                  <a:pt x="13952" y="5961"/>
                </a:cubicBezTo>
                <a:cubicBezTo>
                  <a:pt x="13860" y="4289"/>
                  <a:pt x="13344" y="1554"/>
                  <a:pt x="11824" y="490"/>
                </a:cubicBezTo>
                <a:cubicBezTo>
                  <a:pt x="11266" y="130"/>
                  <a:pt x="10539" y="0"/>
                  <a:pt x="97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2"/>
          <p:cNvSpPr/>
          <p:nvPr/>
        </p:nvSpPr>
        <p:spPr>
          <a:xfrm rot="-6712247" flipH="1">
            <a:off x="1340118" y="581640"/>
            <a:ext cx="1013003" cy="868184"/>
          </a:xfrm>
          <a:custGeom>
            <a:avLst/>
            <a:gdLst/>
            <a:ahLst/>
            <a:cxnLst/>
            <a:rect l="l" t="t" r="r" b="b"/>
            <a:pathLst>
              <a:path w="29355" h="25155" extrusionOk="0">
                <a:moveTo>
                  <a:pt x="16922" y="0"/>
                </a:moveTo>
                <a:cubicBezTo>
                  <a:pt x="16439" y="0"/>
                  <a:pt x="15956" y="34"/>
                  <a:pt x="15478" y="101"/>
                </a:cubicBezTo>
                <a:cubicBezTo>
                  <a:pt x="12176" y="502"/>
                  <a:pt x="9174" y="2236"/>
                  <a:pt x="6572" y="4304"/>
                </a:cubicBezTo>
                <a:cubicBezTo>
                  <a:pt x="4537" y="5905"/>
                  <a:pt x="2736" y="7773"/>
                  <a:pt x="1568" y="10075"/>
                </a:cubicBezTo>
                <a:cubicBezTo>
                  <a:pt x="367" y="12343"/>
                  <a:pt x="1" y="15112"/>
                  <a:pt x="901" y="17480"/>
                </a:cubicBezTo>
                <a:cubicBezTo>
                  <a:pt x="1835" y="19982"/>
                  <a:pt x="4103" y="21817"/>
                  <a:pt x="6572" y="22918"/>
                </a:cubicBezTo>
                <a:cubicBezTo>
                  <a:pt x="9007" y="23952"/>
                  <a:pt x="11742" y="24319"/>
                  <a:pt x="14344" y="24686"/>
                </a:cubicBezTo>
                <a:cubicBezTo>
                  <a:pt x="15982" y="24931"/>
                  <a:pt x="17642" y="25154"/>
                  <a:pt x="19324" y="25154"/>
                </a:cubicBezTo>
                <a:cubicBezTo>
                  <a:pt x="19698" y="25154"/>
                  <a:pt x="20072" y="25143"/>
                  <a:pt x="20448" y="25119"/>
                </a:cubicBezTo>
                <a:cubicBezTo>
                  <a:pt x="22483" y="24952"/>
                  <a:pt x="24518" y="24319"/>
                  <a:pt x="26052" y="22984"/>
                </a:cubicBezTo>
                <a:cubicBezTo>
                  <a:pt x="27987" y="21316"/>
                  <a:pt x="28888" y="18681"/>
                  <a:pt x="29055" y="16146"/>
                </a:cubicBezTo>
                <a:cubicBezTo>
                  <a:pt x="29355" y="11576"/>
                  <a:pt x="27353" y="8340"/>
                  <a:pt x="24885" y="4738"/>
                </a:cubicBezTo>
                <a:cubicBezTo>
                  <a:pt x="23884" y="3270"/>
                  <a:pt x="23451" y="2136"/>
                  <a:pt x="21783" y="1235"/>
                </a:cubicBezTo>
                <a:cubicBezTo>
                  <a:pt x="20281" y="407"/>
                  <a:pt x="18598" y="0"/>
                  <a:pt x="16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2"/>
          <p:cNvSpPr/>
          <p:nvPr/>
        </p:nvSpPr>
        <p:spPr>
          <a:xfrm>
            <a:off x="1807875" y="4011238"/>
            <a:ext cx="1317093" cy="1910271"/>
          </a:xfrm>
          <a:custGeom>
            <a:avLst/>
            <a:gdLst/>
            <a:ahLst/>
            <a:cxnLst/>
            <a:rect l="l" t="t" r="r" b="b"/>
            <a:pathLst>
              <a:path w="17630" h="25570" extrusionOk="0">
                <a:moveTo>
                  <a:pt x="9203" y="1"/>
                </a:moveTo>
                <a:cubicBezTo>
                  <a:pt x="8952" y="1"/>
                  <a:pt x="8700" y="13"/>
                  <a:pt x="8450" y="37"/>
                </a:cubicBezTo>
                <a:cubicBezTo>
                  <a:pt x="5380" y="341"/>
                  <a:pt x="2584" y="2439"/>
                  <a:pt x="1246" y="5265"/>
                </a:cubicBezTo>
                <a:cubicBezTo>
                  <a:pt x="0" y="7910"/>
                  <a:pt x="0" y="10980"/>
                  <a:pt x="0" y="13928"/>
                </a:cubicBezTo>
                <a:cubicBezTo>
                  <a:pt x="0" y="17910"/>
                  <a:pt x="30" y="21588"/>
                  <a:pt x="30" y="25570"/>
                </a:cubicBezTo>
                <a:lnTo>
                  <a:pt x="17630" y="25479"/>
                </a:lnTo>
                <a:cubicBezTo>
                  <a:pt x="17599" y="20676"/>
                  <a:pt x="17538" y="15934"/>
                  <a:pt x="17508" y="11132"/>
                </a:cubicBezTo>
                <a:cubicBezTo>
                  <a:pt x="17508" y="8700"/>
                  <a:pt x="17447" y="6177"/>
                  <a:pt x="16292" y="4050"/>
                </a:cubicBezTo>
                <a:cubicBezTo>
                  <a:pt x="14923" y="1563"/>
                  <a:pt x="12064" y="1"/>
                  <a:pt x="920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2"/>
          <p:cNvSpPr/>
          <p:nvPr/>
        </p:nvSpPr>
        <p:spPr>
          <a:xfrm rot="-3464395">
            <a:off x="2465454" y="3897667"/>
            <a:ext cx="776117" cy="472208"/>
          </a:xfrm>
          <a:custGeom>
            <a:avLst/>
            <a:gdLst/>
            <a:ahLst/>
            <a:cxnLst/>
            <a:rect l="l" t="t" r="r" b="b"/>
            <a:pathLst>
              <a:path w="17713" h="10777" extrusionOk="0">
                <a:moveTo>
                  <a:pt x="11997" y="0"/>
                </a:moveTo>
                <a:cubicBezTo>
                  <a:pt x="9277" y="0"/>
                  <a:pt x="6125" y="1160"/>
                  <a:pt x="3936" y="1937"/>
                </a:cubicBezTo>
                <a:cubicBezTo>
                  <a:pt x="2335" y="2471"/>
                  <a:pt x="600" y="3338"/>
                  <a:pt x="267" y="4972"/>
                </a:cubicBezTo>
                <a:cubicBezTo>
                  <a:pt x="0" y="6240"/>
                  <a:pt x="767" y="7541"/>
                  <a:pt x="1768" y="8308"/>
                </a:cubicBezTo>
                <a:cubicBezTo>
                  <a:pt x="2802" y="9109"/>
                  <a:pt x="4103" y="9442"/>
                  <a:pt x="5304" y="9776"/>
                </a:cubicBezTo>
                <a:cubicBezTo>
                  <a:pt x="7105" y="10276"/>
                  <a:pt x="8940" y="10777"/>
                  <a:pt x="10774" y="10777"/>
                </a:cubicBezTo>
                <a:cubicBezTo>
                  <a:pt x="12642" y="10777"/>
                  <a:pt x="14577" y="10210"/>
                  <a:pt x="15878" y="8942"/>
                </a:cubicBezTo>
                <a:cubicBezTo>
                  <a:pt x="17146" y="7641"/>
                  <a:pt x="17713" y="5640"/>
                  <a:pt x="17246" y="3838"/>
                </a:cubicBezTo>
                <a:cubicBezTo>
                  <a:pt x="16492" y="918"/>
                  <a:pt x="14415" y="0"/>
                  <a:pt x="1199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●"/>
              <a:defRPr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13225" y="5033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Black"/>
              <a:buNone/>
              <a:defRPr sz="3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9" r:id="rId3"/>
    <p:sldLayoutId id="2147483660" r:id="rId4"/>
    <p:sldLayoutId id="2147483665" r:id="rId5"/>
    <p:sldLayoutId id="2147483672" r:id="rId6"/>
    <p:sldLayoutId id="2147483676" r:id="rId7"/>
    <p:sldLayoutId id="2147483677" r:id="rId8"/>
    <p:sldLayoutId id="214748367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scitable/topicpage/gregor-mendel-and-the-principles-of-inheritance-593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doi.org/10.7554/eLife.34408" TargetMode="External"/><Relationship Id="rId4" Type="http://schemas.openxmlformats.org/officeDocument/2006/relationships/hyperlink" Target="https://doi.org/10.1038/s43586-021-00092-5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laris-2578/TwoSampleMR-Dem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6"/>
          <p:cNvSpPr/>
          <p:nvPr/>
        </p:nvSpPr>
        <p:spPr>
          <a:xfrm>
            <a:off x="2700700" y="1066500"/>
            <a:ext cx="3646700" cy="3118924"/>
          </a:xfrm>
          <a:custGeom>
            <a:avLst/>
            <a:gdLst/>
            <a:ahLst/>
            <a:cxnLst/>
            <a:rect l="l" t="t" r="r" b="b"/>
            <a:pathLst>
              <a:path w="16475" h="16338" extrusionOk="0">
                <a:moveTo>
                  <a:pt x="9993" y="1"/>
                </a:moveTo>
                <a:cubicBezTo>
                  <a:pt x="7828" y="1"/>
                  <a:pt x="5514" y="727"/>
                  <a:pt x="3982" y="1809"/>
                </a:cubicBezTo>
                <a:cubicBezTo>
                  <a:pt x="1520" y="3511"/>
                  <a:pt x="0" y="6642"/>
                  <a:pt x="365" y="9651"/>
                </a:cubicBezTo>
                <a:cubicBezTo>
                  <a:pt x="669" y="11931"/>
                  <a:pt x="2067" y="13998"/>
                  <a:pt x="4043" y="15213"/>
                </a:cubicBezTo>
                <a:cubicBezTo>
                  <a:pt x="5276" y="15953"/>
                  <a:pt x="6722" y="16338"/>
                  <a:pt x="8159" y="16338"/>
                </a:cubicBezTo>
                <a:cubicBezTo>
                  <a:pt x="9025" y="16338"/>
                  <a:pt x="9888" y="16198"/>
                  <a:pt x="10700" y="15913"/>
                </a:cubicBezTo>
                <a:cubicBezTo>
                  <a:pt x="13709" y="14879"/>
                  <a:pt x="15897" y="11961"/>
                  <a:pt x="16292" y="8800"/>
                </a:cubicBezTo>
                <a:cubicBezTo>
                  <a:pt x="16475" y="7250"/>
                  <a:pt x="16201" y="5639"/>
                  <a:pt x="15593" y="4180"/>
                </a:cubicBezTo>
                <a:cubicBezTo>
                  <a:pt x="15107" y="2994"/>
                  <a:pt x="14165" y="1140"/>
                  <a:pt x="12949" y="563"/>
                </a:cubicBezTo>
                <a:cubicBezTo>
                  <a:pt x="12071" y="174"/>
                  <a:pt x="11050" y="1"/>
                  <a:pt x="99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36"/>
          <p:cNvSpPr txBox="1">
            <a:spLocks noGrp="1"/>
          </p:cNvSpPr>
          <p:nvPr>
            <p:ph type="ctrTitle"/>
          </p:nvPr>
        </p:nvSpPr>
        <p:spPr>
          <a:xfrm>
            <a:off x="1104150" y="1258265"/>
            <a:ext cx="6935700" cy="19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Two-sample Mendelian Randomization with Summary Data</a:t>
            </a:r>
          </a:p>
        </p:txBody>
      </p:sp>
      <p:sp>
        <p:nvSpPr>
          <p:cNvPr id="472" name="Google Shape;472;p36"/>
          <p:cNvSpPr txBox="1">
            <a:spLocks noGrp="1"/>
          </p:cNvSpPr>
          <p:nvPr>
            <p:ph type="subTitle" idx="1"/>
          </p:nvPr>
        </p:nvSpPr>
        <p:spPr>
          <a:xfrm>
            <a:off x="1104150" y="3056620"/>
            <a:ext cx="6935700" cy="16572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Xinyi Pan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/>
              <a:t>Master in Interdisciplinary Data Science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/>
              <a:t>Duke University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i="1" dirty="0"/>
              <a:t>April 22, 2022</a:t>
            </a:r>
            <a:endParaRPr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24B3129-9094-40F0-9B2F-5DFD655BA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508" y="1545904"/>
            <a:ext cx="1971814" cy="1614576"/>
          </a:xfrm>
          <a:prstGeom prst="rect">
            <a:avLst/>
          </a:prstGeom>
        </p:spPr>
      </p:pic>
      <p:sp>
        <p:nvSpPr>
          <p:cNvPr id="10" name="Google Shape;478;p37">
            <a:extLst>
              <a:ext uri="{FF2B5EF4-FFF2-40B4-BE49-F238E27FC236}">
                <a16:creationId xmlns:a16="http://schemas.microsoft.com/office/drawing/2014/main" id="{FE87360C-0F67-4317-9B73-656E21CB94E8}"/>
              </a:ext>
            </a:extLst>
          </p:cNvPr>
          <p:cNvSpPr txBox="1">
            <a:spLocks/>
          </p:cNvSpPr>
          <p:nvPr/>
        </p:nvSpPr>
        <p:spPr>
          <a:xfrm>
            <a:off x="3064852" y="352206"/>
            <a:ext cx="469143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Char char="●"/>
              <a:defRPr sz="2000" b="0" i="0" u="none" strike="noStrike" cap="none">
                <a:solidFill>
                  <a:srgbClr val="011313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Char char="○"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Char char="■"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Char char="●"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Char char="○"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Char char="■"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Char char="●"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Char char="○"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Char char="■"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pPr>
              <a:buFont typeface="Archivo Black"/>
              <a:buNone/>
            </a:pPr>
            <a:r>
              <a:rPr lang="en-US" sz="2200" dirty="0">
                <a:solidFill>
                  <a:schemeClr val="tx1"/>
                </a:solidFill>
              </a:rPr>
              <a:t>Mendel's Laws of Inheritance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6C26E94-87F2-4790-8212-CCDEBC5FE850}"/>
              </a:ext>
            </a:extLst>
          </p:cNvPr>
          <p:cNvSpPr txBox="1"/>
          <p:nvPr/>
        </p:nvSpPr>
        <p:spPr>
          <a:xfrm>
            <a:off x="508295" y="1545904"/>
            <a:ext cx="44142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altLang="zh-CN" sz="1800" b="1" dirty="0"/>
              <a:t>Segregation</a:t>
            </a:r>
            <a:r>
              <a:rPr lang="en-US" altLang="zh-CN" sz="1800" dirty="0"/>
              <a:t>: Alleles separate at meiosis, and a randomly selected allele is transmitted to offspring </a:t>
            </a:r>
          </a:p>
          <a:p>
            <a:pPr marL="342900" indent="-342900">
              <a:buAutoNum type="romanUcPeriod"/>
            </a:pPr>
            <a:r>
              <a:rPr lang="en-US" altLang="zh-CN" sz="1800" b="1" dirty="0"/>
              <a:t>Independent Assortment</a:t>
            </a:r>
            <a:r>
              <a:rPr lang="en-US" altLang="zh-CN" sz="1800" dirty="0"/>
              <a:t>: Alleles for separate traits are transmitted independently of one another</a:t>
            </a:r>
          </a:p>
          <a:p>
            <a:endParaRPr lang="zh-CN" altLang="en-US" sz="18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B234B79-A7CB-42C1-8CDA-5BBEA3F87401}"/>
              </a:ext>
            </a:extLst>
          </p:cNvPr>
          <p:cNvSpPr txBox="1"/>
          <p:nvPr/>
        </p:nvSpPr>
        <p:spPr>
          <a:xfrm>
            <a:off x="929640" y="3321063"/>
            <a:ext cx="5768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sz="1800" dirty="0"/>
          </a:p>
        </p:txBody>
      </p:sp>
      <p:sp>
        <p:nvSpPr>
          <p:cNvPr id="25" name="Google Shape;1515;p73">
            <a:extLst>
              <a:ext uri="{FF2B5EF4-FFF2-40B4-BE49-F238E27FC236}">
                <a16:creationId xmlns:a16="http://schemas.microsoft.com/office/drawing/2014/main" id="{5E023FA6-4D79-41DD-91A3-28B48BF52F23}"/>
              </a:ext>
            </a:extLst>
          </p:cNvPr>
          <p:cNvSpPr/>
          <p:nvPr/>
        </p:nvSpPr>
        <p:spPr>
          <a:xfrm>
            <a:off x="718967" y="3425433"/>
            <a:ext cx="421345" cy="208379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6766293-324E-4422-A29A-35769D85A16A}"/>
              </a:ext>
            </a:extLst>
          </p:cNvPr>
          <p:cNvSpPr txBox="1"/>
          <p:nvPr/>
        </p:nvSpPr>
        <p:spPr>
          <a:xfrm>
            <a:off x="1193220" y="3342666"/>
            <a:ext cx="6701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The </a:t>
            </a:r>
            <a:r>
              <a:rPr lang="en-US" altLang="zh-CN" sz="1800" b="1" dirty="0"/>
              <a:t>alleles</a:t>
            </a:r>
            <a:r>
              <a:rPr lang="en-US" altLang="zh-CN" sz="1800" dirty="0"/>
              <a:t> an individual receives at the corresponding single-nucleotide polymorphism (</a:t>
            </a:r>
            <a:r>
              <a:rPr lang="en-US" altLang="zh-CN" sz="1800" b="1" dirty="0"/>
              <a:t>SNP</a:t>
            </a:r>
            <a:r>
              <a:rPr lang="en-US" altLang="zh-CN" sz="1800" dirty="0"/>
              <a:t>) are expected to be </a:t>
            </a:r>
            <a:r>
              <a:rPr lang="en-US" altLang="zh-CN" sz="1800" b="1" dirty="0"/>
              <a:t>random</a:t>
            </a:r>
            <a:r>
              <a:rPr lang="en-US" altLang="zh-CN" sz="1800" dirty="0"/>
              <a:t> w.r.t potential confounders and causal upstream of the exposure.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3853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组合 87">
            <a:extLst>
              <a:ext uri="{FF2B5EF4-FFF2-40B4-BE49-F238E27FC236}">
                <a16:creationId xmlns:a16="http://schemas.microsoft.com/office/drawing/2014/main" id="{EEC5148E-960D-47BA-B1D1-4459719F6093}"/>
              </a:ext>
            </a:extLst>
          </p:cNvPr>
          <p:cNvGrpSpPr/>
          <p:nvPr/>
        </p:nvGrpSpPr>
        <p:grpSpPr>
          <a:xfrm>
            <a:off x="1421524" y="981075"/>
            <a:ext cx="6655676" cy="2227208"/>
            <a:chOff x="896007" y="973192"/>
            <a:chExt cx="7278414" cy="2449648"/>
          </a:xfrm>
        </p:grpSpPr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88245236-870A-46AB-A8B2-9A88448F21AE}"/>
                </a:ext>
              </a:extLst>
            </p:cNvPr>
            <p:cNvSpPr/>
            <p:nvPr/>
          </p:nvSpPr>
          <p:spPr>
            <a:xfrm>
              <a:off x="4821621" y="973192"/>
              <a:ext cx="1832161" cy="553765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Unmeasured Confounders (U)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423CE33A-A998-4E67-AFAA-27EB596B902A}"/>
                </a:ext>
              </a:extLst>
            </p:cNvPr>
            <p:cNvSpPr/>
            <p:nvPr/>
          </p:nvSpPr>
          <p:spPr>
            <a:xfrm>
              <a:off x="896007" y="2294868"/>
              <a:ext cx="1539033" cy="55376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SNP </a:t>
              </a:r>
            </a:p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(G)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D6DFE106-652F-4E04-A77C-C909D8D67F12}"/>
                </a:ext>
              </a:extLst>
            </p:cNvPr>
            <p:cNvSpPr/>
            <p:nvPr/>
          </p:nvSpPr>
          <p:spPr>
            <a:xfrm>
              <a:off x="6708962" y="2203230"/>
              <a:ext cx="1465459" cy="645401"/>
            </a:xfrm>
            <a:prstGeom prst="rect">
              <a:avLst/>
            </a:prstGeom>
            <a:solidFill>
              <a:srgbClr val="99CCFF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Outcome </a:t>
              </a:r>
            </a:p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(Y)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987C9C87-0C17-481B-9870-8977643278AF}"/>
                </a:ext>
              </a:extLst>
            </p:cNvPr>
            <p:cNvSpPr/>
            <p:nvPr/>
          </p:nvSpPr>
          <p:spPr>
            <a:xfrm>
              <a:off x="3729975" y="2203229"/>
              <a:ext cx="1653950" cy="645402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Exposure </a:t>
              </a:r>
            </a:p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(X)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7E852DF4-3840-468E-B083-B24B44FABC41}"/>
                </a:ext>
              </a:extLst>
            </p:cNvPr>
            <p:cNvCxnSpPr>
              <a:cxnSpLocks/>
            </p:cNvCxnSpPr>
            <p:nvPr/>
          </p:nvCxnSpPr>
          <p:spPr>
            <a:xfrm>
              <a:off x="2515298" y="2571750"/>
              <a:ext cx="1214677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CCDEF0AA-B452-4552-8150-6DAFB479F191}"/>
                </a:ext>
              </a:extLst>
            </p:cNvPr>
            <p:cNvCxnSpPr/>
            <p:nvPr/>
          </p:nvCxnSpPr>
          <p:spPr>
            <a:xfrm>
              <a:off x="5439105" y="2495550"/>
              <a:ext cx="1214677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652540AB-2CC8-4229-ACA8-3ACC876D51DF}"/>
                </a:ext>
              </a:extLst>
            </p:cNvPr>
            <p:cNvCxnSpPr>
              <a:cxnSpLocks/>
            </p:cNvCxnSpPr>
            <p:nvPr/>
          </p:nvCxnSpPr>
          <p:spPr>
            <a:xfrm>
              <a:off x="6046443" y="1608903"/>
              <a:ext cx="1143000" cy="51237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D92E7FB8-A3E2-4DF4-B4C4-82B472BB5E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0924" y="1608902"/>
              <a:ext cx="1016877" cy="51237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9BAC4B3B-1027-4C2F-B0A7-DA448AD620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82881" y="1250074"/>
              <a:ext cx="2723493" cy="983540"/>
            </a:xfrm>
            <a:prstGeom prst="straightConnector1">
              <a:avLst/>
            </a:prstGeom>
            <a:ln w="28575">
              <a:solidFill>
                <a:srgbClr val="0070C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8F72FF8B-EBC7-4AB3-9DDF-9379A053F41D}"/>
                </a:ext>
              </a:extLst>
            </p:cNvPr>
            <p:cNvGrpSpPr/>
            <p:nvPr/>
          </p:nvGrpSpPr>
          <p:grpSpPr>
            <a:xfrm>
              <a:off x="4474779" y="3209186"/>
              <a:ext cx="194442" cy="213654"/>
              <a:chOff x="2640724" y="543910"/>
              <a:chExt cx="194442" cy="213654"/>
            </a:xfrm>
          </p:grpSpPr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76469B2C-A0A4-4D48-BA49-6D868F2FB3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0724" y="543910"/>
                <a:ext cx="189186" cy="21283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B7771FD1-C046-4E97-BCA7-878AD0FB5F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40724" y="543910"/>
                <a:ext cx="194442" cy="21365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0BD585C3-F7DA-48AA-B9BF-18B223064EE6}"/>
                </a:ext>
              </a:extLst>
            </p:cNvPr>
            <p:cNvCxnSpPr>
              <a:cxnSpLocks/>
            </p:cNvCxnSpPr>
            <p:nvPr/>
          </p:nvCxnSpPr>
          <p:spPr>
            <a:xfrm>
              <a:off x="3108435" y="1689537"/>
              <a:ext cx="189186" cy="21283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16B4E901-21DF-4168-9486-B41913E972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8435" y="1689537"/>
              <a:ext cx="194442" cy="21365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5633DF30-7CE2-4E9A-8442-FAB119BF2ECD}"/>
                </a:ext>
              </a:extLst>
            </p:cNvPr>
            <p:cNvCxnSpPr>
              <a:cxnSpLocks/>
            </p:cNvCxnSpPr>
            <p:nvPr/>
          </p:nvCxnSpPr>
          <p:spPr>
            <a:xfrm>
              <a:off x="1617995" y="3318640"/>
              <a:ext cx="5877910" cy="0"/>
            </a:xfrm>
            <a:prstGeom prst="line">
              <a:avLst/>
            </a:prstGeom>
            <a:ln w="2857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19CCE781-1D26-41B5-B4E7-86BF4E5A3C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6476" y="2908738"/>
              <a:ext cx="0" cy="407275"/>
            </a:xfrm>
            <a:prstGeom prst="line">
              <a:avLst/>
            </a:prstGeom>
            <a:ln w="2857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6C109021-04EC-4468-9C4F-81D83D9120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4386" y="2908738"/>
              <a:ext cx="0" cy="407275"/>
            </a:xfrm>
            <a:prstGeom prst="straightConnector1">
              <a:avLst/>
            </a:prstGeom>
            <a:ln w="28575">
              <a:solidFill>
                <a:srgbClr val="0070C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Google Shape;478;p37">
            <a:extLst>
              <a:ext uri="{FF2B5EF4-FFF2-40B4-BE49-F238E27FC236}">
                <a16:creationId xmlns:a16="http://schemas.microsoft.com/office/drawing/2014/main" id="{2476CA01-6F23-4609-9776-4AA4EA36E1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90612" y="226303"/>
            <a:ext cx="7717500" cy="8006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1"/>
                </a:solidFill>
              </a:rPr>
              <a:t>Mendelian Randomization:  </a:t>
            </a:r>
            <a:br>
              <a:rPr lang="es" dirty="0">
                <a:solidFill>
                  <a:schemeClr val="tx1"/>
                </a:solidFill>
              </a:rPr>
            </a:br>
            <a:r>
              <a:rPr lang="es" dirty="0">
                <a:solidFill>
                  <a:schemeClr val="tx1"/>
                </a:solidFill>
              </a:rPr>
              <a:t>Three Core Assumptions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E8765146-1B25-41DE-9B8B-B125ADF22EA5}"/>
              </a:ext>
            </a:extLst>
          </p:cNvPr>
          <p:cNvSpPr txBox="1"/>
          <p:nvPr/>
        </p:nvSpPr>
        <p:spPr>
          <a:xfrm>
            <a:off x="925325" y="3587716"/>
            <a:ext cx="70441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zh-CN" b="1" dirty="0"/>
              <a:t>Relevance assumption</a:t>
            </a:r>
            <a:r>
              <a:rPr lang="en-US" altLang="zh-CN" dirty="0"/>
              <a:t>: SNP is associated with the exposure. </a:t>
            </a:r>
          </a:p>
          <a:p>
            <a:pPr marL="342900" indent="-342900">
              <a:buAutoNum type="arabicParenBoth"/>
            </a:pPr>
            <a:r>
              <a:rPr lang="en-US" altLang="zh-CN" b="1" dirty="0"/>
              <a:t>Independent assumption</a:t>
            </a:r>
            <a:r>
              <a:rPr lang="en-US" altLang="zh-CN" dirty="0"/>
              <a:t>: SNP is </a:t>
            </a:r>
            <a:r>
              <a:rPr lang="en-US" altLang="zh-CN" b="1" dirty="0"/>
              <a:t>NOT</a:t>
            </a:r>
            <a:r>
              <a:rPr lang="en-US" altLang="zh-CN" dirty="0"/>
              <a:t> associated with confounding variables.</a:t>
            </a:r>
          </a:p>
          <a:p>
            <a:pPr marL="342900" indent="-342900">
              <a:buAutoNum type="arabicParenBoth"/>
            </a:pPr>
            <a:r>
              <a:rPr lang="en-US" altLang="zh-CN" b="1" dirty="0"/>
              <a:t>Exclusion restriction assumption</a:t>
            </a:r>
            <a:r>
              <a:rPr lang="en-US" altLang="zh-CN" dirty="0"/>
              <a:t>: SNP is </a:t>
            </a:r>
            <a:r>
              <a:rPr lang="en-US" altLang="zh-CN" b="1" dirty="0"/>
              <a:t>ONLY</a:t>
            </a:r>
            <a:r>
              <a:rPr lang="en-US" altLang="zh-CN" dirty="0"/>
              <a:t> associated with the outcome through the exposure.</a:t>
            </a:r>
            <a:endParaRPr lang="zh-CN" altLang="en-US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8D363A93-DA82-41D5-98D3-BD130FAEBE75}"/>
              </a:ext>
            </a:extLst>
          </p:cNvPr>
          <p:cNvSpPr txBox="1"/>
          <p:nvPr/>
        </p:nvSpPr>
        <p:spPr>
          <a:xfrm>
            <a:off x="3190459" y="2442259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(1)</a:t>
            </a:r>
            <a:endParaRPr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6E89127D-81ED-4EF2-885F-D2C465FB91CE}"/>
              </a:ext>
            </a:extLst>
          </p:cNvPr>
          <p:cNvSpPr txBox="1"/>
          <p:nvPr/>
        </p:nvSpPr>
        <p:spPr>
          <a:xfrm>
            <a:off x="3128483" y="1278705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(2)</a:t>
            </a:r>
            <a:endParaRPr lang="zh-CN" altLang="en-US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D46CBCE6-6237-4BAE-8629-FDA9A1D2DABF}"/>
              </a:ext>
            </a:extLst>
          </p:cNvPr>
          <p:cNvSpPr txBox="1"/>
          <p:nvPr/>
        </p:nvSpPr>
        <p:spPr>
          <a:xfrm>
            <a:off x="4579261" y="3171997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(3)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6449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78;p37">
            <a:extLst>
              <a:ext uri="{FF2B5EF4-FFF2-40B4-BE49-F238E27FC236}">
                <a16:creationId xmlns:a16="http://schemas.microsoft.com/office/drawing/2014/main" id="{8A653556-0E55-403B-AE42-8455D9F487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90612" y="226303"/>
            <a:ext cx="7717500" cy="5204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 dirty="0">
                <a:solidFill>
                  <a:schemeClr val="tx1"/>
                </a:solidFill>
              </a:rPr>
              <a:t>Workflow for Performing Two-Sample MR</a:t>
            </a:r>
            <a:endParaRPr sz="2200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8FCAB1-C75B-4DA7-9390-6B75FBC04B55}"/>
              </a:ext>
            </a:extLst>
          </p:cNvPr>
          <p:cNvSpPr txBox="1"/>
          <p:nvPr/>
        </p:nvSpPr>
        <p:spPr>
          <a:xfrm>
            <a:off x="890612" y="746760"/>
            <a:ext cx="60131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Objective</a:t>
            </a:r>
            <a:r>
              <a:rPr lang="zh-CN" altLang="en-US" dirty="0"/>
              <a:t>: </a:t>
            </a:r>
            <a:r>
              <a:rPr lang="en-US" altLang="zh-CN" dirty="0"/>
              <a:t>I</a:t>
            </a:r>
            <a:r>
              <a:rPr lang="zh-CN" altLang="en-US" dirty="0"/>
              <a:t>nfer the causal effect of the exposure on the outcome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BB7DB5B-EDED-4640-AB20-296472223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" y="1321138"/>
            <a:ext cx="8846820" cy="331936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C46CE81-921E-4AD6-AB80-A2696994656D}"/>
              </a:ext>
            </a:extLst>
          </p:cNvPr>
          <p:cNvSpPr txBox="1"/>
          <p:nvPr/>
        </p:nvSpPr>
        <p:spPr>
          <a:xfrm>
            <a:off x="148590" y="105453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A50021"/>
                </a:solidFill>
              </a:rPr>
              <a:t>Step 1</a:t>
            </a:r>
            <a:endParaRPr lang="zh-CN" altLang="en-US" sz="1600" b="1" dirty="0">
              <a:solidFill>
                <a:srgbClr val="A5002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9631BD7-C0F2-459C-8718-9E3AE66D4B5E}"/>
              </a:ext>
            </a:extLst>
          </p:cNvPr>
          <p:cNvSpPr txBox="1"/>
          <p:nvPr/>
        </p:nvSpPr>
        <p:spPr>
          <a:xfrm>
            <a:off x="148589" y="281154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A50021"/>
                </a:solidFill>
              </a:rPr>
              <a:t>Step 2</a:t>
            </a:r>
            <a:endParaRPr lang="zh-CN" altLang="en-US" sz="1600" b="1" dirty="0">
              <a:solidFill>
                <a:srgbClr val="A50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93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78;p37">
            <a:extLst>
              <a:ext uri="{FF2B5EF4-FFF2-40B4-BE49-F238E27FC236}">
                <a16:creationId xmlns:a16="http://schemas.microsoft.com/office/drawing/2014/main" id="{8A653556-0E55-403B-AE42-8455D9F487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90612" y="226303"/>
            <a:ext cx="7717500" cy="5204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 dirty="0">
                <a:solidFill>
                  <a:schemeClr val="tx1"/>
                </a:solidFill>
              </a:rPr>
              <a:t>Workflow for Performing Two-Sample MR</a:t>
            </a:r>
            <a:endParaRPr sz="2200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8FCAB1-C75B-4DA7-9390-6B75FBC04B55}"/>
              </a:ext>
            </a:extLst>
          </p:cNvPr>
          <p:cNvSpPr txBox="1"/>
          <p:nvPr/>
        </p:nvSpPr>
        <p:spPr>
          <a:xfrm>
            <a:off x="890612" y="670560"/>
            <a:ext cx="60131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Objective</a:t>
            </a:r>
            <a:r>
              <a:rPr lang="zh-CN" altLang="en-US" dirty="0"/>
              <a:t>: </a:t>
            </a:r>
            <a:r>
              <a:rPr lang="en-US" altLang="zh-CN" dirty="0"/>
              <a:t>I</a:t>
            </a:r>
            <a:r>
              <a:rPr lang="zh-CN" altLang="en-US" dirty="0"/>
              <a:t>nfer the causal effect of the exposure on the outcome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C46CE81-921E-4AD6-AB80-A2696994656D}"/>
              </a:ext>
            </a:extLst>
          </p:cNvPr>
          <p:cNvSpPr txBox="1"/>
          <p:nvPr/>
        </p:nvSpPr>
        <p:spPr>
          <a:xfrm>
            <a:off x="148590" y="105453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A50021"/>
                </a:solidFill>
              </a:rPr>
              <a:t>Step 3</a:t>
            </a:r>
            <a:endParaRPr lang="zh-CN" altLang="en-US" sz="1600" b="1" dirty="0">
              <a:solidFill>
                <a:srgbClr val="A5002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9631BD7-C0F2-459C-8718-9E3AE66D4B5E}"/>
              </a:ext>
            </a:extLst>
          </p:cNvPr>
          <p:cNvSpPr txBox="1"/>
          <p:nvPr/>
        </p:nvSpPr>
        <p:spPr>
          <a:xfrm>
            <a:off x="148589" y="281154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A50021"/>
                </a:solidFill>
              </a:rPr>
              <a:t>Step 4</a:t>
            </a:r>
            <a:endParaRPr lang="zh-CN" altLang="en-US" sz="1600" b="1" dirty="0">
              <a:solidFill>
                <a:srgbClr val="A5002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214A368-3721-4C0A-B504-54BC97223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808" y="978337"/>
            <a:ext cx="7806572" cy="413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101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78;p37">
            <a:extLst>
              <a:ext uri="{FF2B5EF4-FFF2-40B4-BE49-F238E27FC236}">
                <a16:creationId xmlns:a16="http://schemas.microsoft.com/office/drawing/2014/main" id="{808D7ADE-4798-4EEF-81C0-F2B00E615E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19312" y="241543"/>
            <a:ext cx="6615088" cy="8023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 dirty="0">
                <a:solidFill>
                  <a:schemeClr val="tx1"/>
                </a:solidFill>
              </a:rPr>
              <a:t>Case Study: Effect of body mass index on coronary heart disease </a:t>
            </a:r>
            <a:endParaRPr sz="2200" dirty="0">
              <a:solidFill>
                <a:schemeClr val="tx1"/>
              </a:solidFill>
            </a:endParaRP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AD44BE3D-A4C2-4AB3-8731-2CD99D9C87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578A655-4885-42C4-B49A-CD5F4FB0A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82" y="1351717"/>
            <a:ext cx="8222435" cy="372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59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78;p37">
            <a:extLst>
              <a:ext uri="{FF2B5EF4-FFF2-40B4-BE49-F238E27FC236}">
                <a16:creationId xmlns:a16="http://schemas.microsoft.com/office/drawing/2014/main" id="{808D7ADE-4798-4EEF-81C0-F2B00E615E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49792" y="92019"/>
            <a:ext cx="6874168" cy="8023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 dirty="0">
                <a:solidFill>
                  <a:schemeClr val="tx1"/>
                </a:solidFill>
              </a:rPr>
              <a:t>MR Leave-one-out-sensitivity Analysis: Body mass index on coronary heart disease</a:t>
            </a:r>
            <a:endParaRPr sz="2200" dirty="0">
              <a:solidFill>
                <a:schemeClr val="tx1"/>
              </a:solidFill>
            </a:endParaRP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AD44BE3D-A4C2-4AB3-8731-2CD99D9C87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5CE764C9-B1E7-4E9C-99DE-E0F703A2FA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 descr="图片包含 表格&#10;&#10;描述已自动生成">
            <a:extLst>
              <a:ext uri="{FF2B5EF4-FFF2-40B4-BE49-F238E27FC236}">
                <a16:creationId xmlns:a16="http://schemas.microsoft.com/office/drawing/2014/main" id="{CAB7A65A-91FC-41FC-9DEC-57FEDA2EA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979" y="921634"/>
            <a:ext cx="7694842" cy="422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97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58732-751E-427F-8A95-CFAA5F095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258960"/>
            <a:ext cx="7717500" cy="572700"/>
          </a:xfrm>
        </p:spPr>
        <p:txBody>
          <a:bodyPr/>
          <a:lstStyle/>
          <a:p>
            <a:r>
              <a:rPr lang="en-US" altLang="zh-CN" sz="2200" dirty="0"/>
              <a:t>References</a:t>
            </a:r>
            <a:endParaRPr lang="zh-CN" altLang="en-US" sz="2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1E87E21-4F8A-44CB-9ABD-58E03D3C883A}"/>
              </a:ext>
            </a:extLst>
          </p:cNvPr>
          <p:cNvSpPr txBox="1"/>
          <p:nvPr/>
        </p:nvSpPr>
        <p:spPr>
          <a:xfrm>
            <a:off x="713250" y="915480"/>
            <a:ext cx="722679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b="0" i="0" dirty="0">
                <a:solidFill>
                  <a:srgbClr val="222222"/>
                </a:solidFill>
                <a:effectLst/>
                <a:latin typeface="+mn-lt"/>
              </a:rPr>
              <a:t>Ilona Miko: 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+mn-lt"/>
              </a:rPr>
              <a:t>Gregor Mendel and the Principles of Inheritance Nature Education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+mn-lt"/>
              </a:rPr>
              <a:t> 2008. Available from: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+mn-lt"/>
                <a:hlinkClick r:id="rId3"/>
              </a:rPr>
              <a:t>https://www.nature.com/scitable/topicpage/gregor-mendel-and-the-principles-of-inheritance-593/#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+mn-lt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endParaRPr lang="en-US" altLang="zh-CN" b="0" i="0" dirty="0">
              <a:solidFill>
                <a:srgbClr val="222222"/>
              </a:solidFill>
              <a:effectLst/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0" i="0" dirty="0">
                <a:solidFill>
                  <a:srgbClr val="222222"/>
                </a:solidFill>
                <a:effectLst/>
                <a:latin typeface="+mn-lt"/>
              </a:rPr>
              <a:t>Sanderson, E.,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+mn-lt"/>
              </a:rPr>
              <a:t>Glymour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+mn-lt"/>
              </a:rPr>
              <a:t>, M.M., Holmes, M.V. 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+mn-lt"/>
              </a:rPr>
              <a:t>et al.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+mn-lt"/>
              </a:rPr>
              <a:t> Mendelian randomization. 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+mn-lt"/>
              </a:rPr>
              <a:t>Nat Rev Methods Primers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+mn-lt"/>
              </a:rPr>
              <a:t> </a:t>
            </a:r>
            <a:r>
              <a:rPr lang="en-US" altLang="zh-CN" b="1" i="0" dirty="0">
                <a:solidFill>
                  <a:srgbClr val="222222"/>
                </a:solidFill>
                <a:effectLst/>
                <a:latin typeface="+mn-lt"/>
              </a:rPr>
              <a:t>2, 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+mn-lt"/>
              </a:rPr>
              <a:t>6 (2022).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+mn-lt"/>
                <a:hlinkClick r:id="rId4"/>
              </a:rPr>
              <a:t>https://doi.org/10.1038/s43586-021-00092-5</a:t>
            </a:r>
            <a:endParaRPr lang="en-US" altLang="zh-CN" b="0" i="0" dirty="0">
              <a:solidFill>
                <a:srgbClr val="222222"/>
              </a:solidFill>
              <a:effectLst/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solidFill>
                <a:srgbClr val="212121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0" i="0" dirty="0" err="1">
                <a:solidFill>
                  <a:srgbClr val="212121"/>
                </a:solidFill>
                <a:effectLst/>
                <a:latin typeface="+mn-lt"/>
              </a:rPr>
              <a:t>Hemani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+mn-lt"/>
              </a:rPr>
              <a:t>, G., Zheng, J., </a:t>
            </a:r>
            <a:r>
              <a:rPr lang="en-US" altLang="zh-CN" b="0" i="0" dirty="0" err="1">
                <a:solidFill>
                  <a:srgbClr val="212121"/>
                </a:solidFill>
                <a:effectLst/>
                <a:latin typeface="+mn-lt"/>
              </a:rPr>
              <a:t>Elsworth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+mn-lt"/>
              </a:rPr>
              <a:t>, B., Wade, K. H., </a:t>
            </a:r>
            <a:r>
              <a:rPr lang="en-US" altLang="zh-CN" b="0" i="0" dirty="0" err="1">
                <a:solidFill>
                  <a:srgbClr val="212121"/>
                </a:solidFill>
                <a:effectLst/>
                <a:latin typeface="+mn-lt"/>
              </a:rPr>
              <a:t>Haberland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+mn-lt"/>
              </a:rPr>
              <a:t>, V., Baird, D., Laurin, C., Burgess, S., Bowden, J., Langdon, R., Tan, V. Y., </a:t>
            </a:r>
            <a:r>
              <a:rPr lang="en-US" altLang="zh-CN" b="0" i="0" dirty="0" err="1">
                <a:solidFill>
                  <a:srgbClr val="212121"/>
                </a:solidFill>
                <a:effectLst/>
                <a:latin typeface="+mn-lt"/>
              </a:rPr>
              <a:t>Yarmolinsky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+mn-lt"/>
              </a:rPr>
              <a:t>, J., Shihab, H. A., Timpson, N. J., Evans, D. M., </a:t>
            </a:r>
            <a:r>
              <a:rPr lang="en-US" altLang="zh-CN" b="0" i="0" dirty="0" err="1">
                <a:solidFill>
                  <a:srgbClr val="212121"/>
                </a:solidFill>
                <a:effectLst/>
                <a:latin typeface="+mn-lt"/>
              </a:rPr>
              <a:t>Relton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+mn-lt"/>
              </a:rPr>
              <a:t>, C., Martin, R. M., Davey Smith, G., Gaunt, T. R., &amp; Haycock, P. C. (2018). The MR-Base platform supports systematic causal inference across the human phenome. </a:t>
            </a:r>
            <a:r>
              <a:rPr lang="en-US" altLang="zh-CN" b="0" i="1" dirty="0" err="1">
                <a:solidFill>
                  <a:srgbClr val="212121"/>
                </a:solidFill>
                <a:effectLst/>
                <a:latin typeface="+mn-lt"/>
              </a:rPr>
              <a:t>eLife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+mn-lt"/>
              </a:rPr>
              <a:t>, </a:t>
            </a:r>
            <a:r>
              <a:rPr lang="en-US" altLang="zh-CN" b="0" i="1" dirty="0">
                <a:solidFill>
                  <a:srgbClr val="212121"/>
                </a:solidFill>
                <a:effectLst/>
                <a:latin typeface="+mn-lt"/>
              </a:rPr>
              <a:t>7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+mn-lt"/>
              </a:rPr>
              <a:t>, e34408. 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+mn-lt"/>
                <a:hlinkClick r:id="rId5"/>
              </a:rPr>
              <a:t>https://doi.org/10.7554/eLife.34408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+mn-lt"/>
              </a:rPr>
              <a:t> </a:t>
            </a:r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49378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p66"/>
          <p:cNvSpPr txBox="1">
            <a:spLocks noGrp="1"/>
          </p:cNvSpPr>
          <p:nvPr>
            <p:ph type="title"/>
          </p:nvPr>
        </p:nvSpPr>
        <p:spPr>
          <a:xfrm>
            <a:off x="1859994" y="1294074"/>
            <a:ext cx="5669280" cy="11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Thank you!</a:t>
            </a:r>
            <a:endParaRPr dirty="0"/>
          </a:p>
        </p:txBody>
      </p:sp>
      <p:sp>
        <p:nvSpPr>
          <p:cNvPr id="1277" name="Google Shape;1277;p66"/>
          <p:cNvSpPr txBox="1">
            <a:spLocks noGrp="1"/>
          </p:cNvSpPr>
          <p:nvPr>
            <p:ph type="subTitle" idx="1"/>
          </p:nvPr>
        </p:nvSpPr>
        <p:spPr>
          <a:xfrm>
            <a:off x="2069085" y="2468371"/>
            <a:ext cx="5005830" cy="904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s" dirty="0"/>
              <a:t>Any questions?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dirty="0"/>
              <a:t>X</a:t>
            </a:r>
            <a:r>
              <a:rPr lang="es" dirty="0"/>
              <a:t>inyi.pan@duke.edu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https://github.com/solaris-2578/TwoSampleMR-Demo</a:t>
            </a:r>
            <a:endParaRPr i="1" dirty="0">
              <a:solidFill>
                <a:srgbClr val="0070C0"/>
              </a:solidFill>
            </a:endParaRPr>
          </a:p>
        </p:txBody>
      </p:sp>
      <p:grpSp>
        <p:nvGrpSpPr>
          <p:cNvPr id="1298" name="Google Shape;1298;p66"/>
          <p:cNvGrpSpPr/>
          <p:nvPr/>
        </p:nvGrpSpPr>
        <p:grpSpPr>
          <a:xfrm>
            <a:off x="713216" y="2080910"/>
            <a:ext cx="1150354" cy="971394"/>
            <a:chOff x="6045975" y="4766325"/>
            <a:chExt cx="249275" cy="210500"/>
          </a:xfrm>
        </p:grpSpPr>
        <p:sp>
          <p:nvSpPr>
            <p:cNvPr id="1299" name="Google Shape;1299;p66"/>
            <p:cNvSpPr/>
            <p:nvPr/>
          </p:nvSpPr>
          <p:spPr>
            <a:xfrm>
              <a:off x="6049000" y="4766325"/>
              <a:ext cx="240925" cy="22825"/>
            </a:xfrm>
            <a:custGeom>
              <a:avLst/>
              <a:gdLst/>
              <a:ahLst/>
              <a:cxnLst/>
              <a:rect l="l" t="t" r="r" b="b"/>
              <a:pathLst>
                <a:path w="9637" h="913" fill="none" extrusionOk="0">
                  <a:moveTo>
                    <a:pt x="1" y="912"/>
                  </a:moveTo>
                  <a:cubicBezTo>
                    <a:pt x="3192" y="608"/>
                    <a:pt x="6445" y="304"/>
                    <a:pt x="9636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66"/>
            <p:cNvSpPr/>
            <p:nvPr/>
          </p:nvSpPr>
          <p:spPr>
            <a:xfrm>
              <a:off x="6054325" y="4796725"/>
              <a:ext cx="232550" cy="9900"/>
            </a:xfrm>
            <a:custGeom>
              <a:avLst/>
              <a:gdLst/>
              <a:ahLst/>
              <a:cxnLst/>
              <a:rect l="l" t="t" r="r" b="b"/>
              <a:pathLst>
                <a:path w="9302" h="396" fill="none" extrusionOk="0">
                  <a:moveTo>
                    <a:pt x="1" y="395"/>
                  </a:moveTo>
                  <a:cubicBezTo>
                    <a:pt x="3101" y="243"/>
                    <a:pt x="6171" y="152"/>
                    <a:pt x="9302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66"/>
            <p:cNvSpPr/>
            <p:nvPr/>
          </p:nvSpPr>
          <p:spPr>
            <a:xfrm>
              <a:off x="6054325" y="4818750"/>
              <a:ext cx="233325" cy="1550"/>
            </a:xfrm>
            <a:custGeom>
              <a:avLst/>
              <a:gdLst/>
              <a:ahLst/>
              <a:cxnLst/>
              <a:rect l="l" t="t" r="r" b="b"/>
              <a:pathLst>
                <a:path w="9333" h="62" fill="none" extrusionOk="0">
                  <a:moveTo>
                    <a:pt x="1" y="61"/>
                  </a:moveTo>
                  <a:cubicBezTo>
                    <a:pt x="3101" y="61"/>
                    <a:pt x="6232" y="0"/>
                    <a:pt x="9332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66"/>
            <p:cNvSpPr/>
            <p:nvPr/>
          </p:nvSpPr>
          <p:spPr>
            <a:xfrm>
              <a:off x="6051300" y="4828625"/>
              <a:ext cx="241650" cy="3075"/>
            </a:xfrm>
            <a:custGeom>
              <a:avLst/>
              <a:gdLst/>
              <a:ahLst/>
              <a:cxnLst/>
              <a:rect l="l" t="t" r="r" b="b"/>
              <a:pathLst>
                <a:path w="9666" h="123" fill="none" extrusionOk="0">
                  <a:moveTo>
                    <a:pt x="0" y="1"/>
                  </a:moveTo>
                  <a:cubicBezTo>
                    <a:pt x="3222" y="31"/>
                    <a:pt x="6414" y="92"/>
                    <a:pt x="9666" y="122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66"/>
            <p:cNvSpPr/>
            <p:nvPr/>
          </p:nvSpPr>
          <p:spPr>
            <a:xfrm>
              <a:off x="6049000" y="4840775"/>
              <a:ext cx="238650" cy="19025"/>
            </a:xfrm>
            <a:custGeom>
              <a:avLst/>
              <a:gdLst/>
              <a:ahLst/>
              <a:cxnLst/>
              <a:rect l="l" t="t" r="r" b="b"/>
              <a:pathLst>
                <a:path w="9546" h="761" fill="none" extrusionOk="0">
                  <a:moveTo>
                    <a:pt x="1" y="1"/>
                  </a:moveTo>
                  <a:cubicBezTo>
                    <a:pt x="3162" y="396"/>
                    <a:pt x="6354" y="670"/>
                    <a:pt x="9545" y="76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66"/>
            <p:cNvSpPr/>
            <p:nvPr/>
          </p:nvSpPr>
          <p:spPr>
            <a:xfrm>
              <a:off x="6054325" y="4865100"/>
              <a:ext cx="226475" cy="9150"/>
            </a:xfrm>
            <a:custGeom>
              <a:avLst/>
              <a:gdLst/>
              <a:ahLst/>
              <a:cxnLst/>
              <a:rect l="l" t="t" r="r" b="b"/>
              <a:pathLst>
                <a:path w="9059" h="366" fill="none" extrusionOk="0">
                  <a:moveTo>
                    <a:pt x="1" y="1"/>
                  </a:moveTo>
                  <a:cubicBezTo>
                    <a:pt x="3040" y="92"/>
                    <a:pt x="6019" y="244"/>
                    <a:pt x="9059" y="36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66"/>
            <p:cNvSpPr/>
            <p:nvPr/>
          </p:nvSpPr>
          <p:spPr>
            <a:xfrm>
              <a:off x="6053575" y="4889425"/>
              <a:ext cx="236350" cy="3050"/>
            </a:xfrm>
            <a:custGeom>
              <a:avLst/>
              <a:gdLst/>
              <a:ahLst/>
              <a:cxnLst/>
              <a:rect l="l" t="t" r="r" b="b"/>
              <a:pathLst>
                <a:path w="9454" h="122" fill="none" extrusionOk="0">
                  <a:moveTo>
                    <a:pt x="0" y="122"/>
                  </a:moveTo>
                  <a:lnTo>
                    <a:pt x="9453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66"/>
            <p:cNvSpPr/>
            <p:nvPr/>
          </p:nvSpPr>
          <p:spPr>
            <a:xfrm>
              <a:off x="6045975" y="4911450"/>
              <a:ext cx="229500" cy="9150"/>
            </a:xfrm>
            <a:custGeom>
              <a:avLst/>
              <a:gdLst/>
              <a:ahLst/>
              <a:cxnLst/>
              <a:rect l="l" t="t" r="r" b="b"/>
              <a:pathLst>
                <a:path w="9180" h="366" fill="none" extrusionOk="0">
                  <a:moveTo>
                    <a:pt x="0" y="1"/>
                  </a:moveTo>
                  <a:cubicBezTo>
                    <a:pt x="3070" y="122"/>
                    <a:pt x="6110" y="274"/>
                    <a:pt x="9180" y="36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66"/>
            <p:cNvSpPr/>
            <p:nvPr/>
          </p:nvSpPr>
          <p:spPr>
            <a:xfrm>
              <a:off x="6061925" y="4924375"/>
              <a:ext cx="223425" cy="7625"/>
            </a:xfrm>
            <a:custGeom>
              <a:avLst/>
              <a:gdLst/>
              <a:ahLst/>
              <a:cxnLst/>
              <a:rect l="l" t="t" r="r" b="b"/>
              <a:pathLst>
                <a:path w="8937" h="305" fill="none" extrusionOk="0">
                  <a:moveTo>
                    <a:pt x="1" y="213"/>
                  </a:moveTo>
                  <a:cubicBezTo>
                    <a:pt x="2949" y="0"/>
                    <a:pt x="5958" y="61"/>
                    <a:pt x="8937" y="304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66"/>
            <p:cNvSpPr/>
            <p:nvPr/>
          </p:nvSpPr>
          <p:spPr>
            <a:xfrm>
              <a:off x="6063450" y="4956300"/>
              <a:ext cx="231800" cy="6100"/>
            </a:xfrm>
            <a:custGeom>
              <a:avLst/>
              <a:gdLst/>
              <a:ahLst/>
              <a:cxnLst/>
              <a:rect l="l" t="t" r="r" b="b"/>
              <a:pathLst>
                <a:path w="9272" h="244" fill="none" extrusionOk="0">
                  <a:moveTo>
                    <a:pt x="0" y="243"/>
                  </a:moveTo>
                  <a:cubicBezTo>
                    <a:pt x="3101" y="182"/>
                    <a:pt x="6201" y="61"/>
                    <a:pt x="9271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66"/>
            <p:cNvSpPr/>
            <p:nvPr/>
          </p:nvSpPr>
          <p:spPr>
            <a:xfrm>
              <a:off x="6062700" y="4969975"/>
              <a:ext cx="231775" cy="6850"/>
            </a:xfrm>
            <a:custGeom>
              <a:avLst/>
              <a:gdLst/>
              <a:ahLst/>
              <a:cxnLst/>
              <a:rect l="l" t="t" r="r" b="b"/>
              <a:pathLst>
                <a:path w="9271" h="274" fill="none" extrusionOk="0">
                  <a:moveTo>
                    <a:pt x="0" y="0"/>
                  </a:moveTo>
                  <a:cubicBezTo>
                    <a:pt x="3070" y="91"/>
                    <a:pt x="6201" y="152"/>
                    <a:pt x="9271" y="274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strictive Cardiomyopathy Disease by Slidesgo">
  <a:themeElements>
    <a:clrScheme name="Simple Light">
      <a:dk1>
        <a:srgbClr val="000000"/>
      </a:dk1>
      <a:lt1>
        <a:srgbClr val="FFFFFF"/>
      </a:lt1>
      <a:dk2>
        <a:srgbClr val="F0F0F2"/>
      </a:dk2>
      <a:lt2>
        <a:srgbClr val="F7CCD5"/>
      </a:lt2>
      <a:accent1>
        <a:srgbClr val="AF5D60"/>
      </a:accent1>
      <a:accent2>
        <a:srgbClr val="E19D8E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449D7F15E7384A8287A983C5523AC9" ma:contentTypeVersion="14" ma:contentTypeDescription="Create a new document." ma:contentTypeScope="" ma:versionID="7a980213d8547582329619346c74f2ba">
  <xsd:schema xmlns:xsd="http://www.w3.org/2001/XMLSchema" xmlns:xs="http://www.w3.org/2001/XMLSchema" xmlns:p="http://schemas.microsoft.com/office/2006/metadata/properties" xmlns:ns3="a6793ccb-dd17-4375-80b6-44223ff3b2d7" xmlns:ns4="afc1f2cf-a817-459e-afd8-7a757ba02602" targetNamespace="http://schemas.microsoft.com/office/2006/metadata/properties" ma:root="true" ma:fieldsID="8645642b7b0ca68585548d4106944a8d" ns3:_="" ns4:_="">
    <xsd:import namespace="a6793ccb-dd17-4375-80b6-44223ff3b2d7"/>
    <xsd:import namespace="afc1f2cf-a817-459e-afd8-7a757ba0260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Locatio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793ccb-dd17-4375-80b6-44223ff3b2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c1f2cf-a817-459e-afd8-7a757ba02602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4F6462A-78D6-419C-8463-B4150E5F90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6793ccb-dd17-4375-80b6-44223ff3b2d7"/>
    <ds:schemaRef ds:uri="afc1f2cf-a817-459e-afd8-7a757ba026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8EF7E1-EAC8-471D-BE6D-40B587D7476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B01CF5-61A5-4ACE-837B-C70791FAD6E4}">
  <ds:schemaRefs>
    <ds:schemaRef ds:uri="afc1f2cf-a817-459e-afd8-7a757ba02602"/>
    <ds:schemaRef ds:uri="http://schemas.microsoft.com/office/2006/metadata/properties"/>
    <ds:schemaRef ds:uri="http://schemas.microsoft.com/office/infopath/2007/PartnerControls"/>
    <ds:schemaRef ds:uri="http://purl.org/dc/elements/1.1/"/>
    <ds:schemaRef ds:uri="a6793ccb-dd17-4375-80b6-44223ff3b2d7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461</Words>
  <Application>Microsoft Office PowerPoint</Application>
  <PresentationFormat>全屏显示(16:9)</PresentationFormat>
  <Paragraphs>45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Arial</vt:lpstr>
      <vt:lpstr>Arimo</vt:lpstr>
      <vt:lpstr>Archivo Black</vt:lpstr>
      <vt:lpstr>Anaheim</vt:lpstr>
      <vt:lpstr>Open Sans</vt:lpstr>
      <vt:lpstr>Restrictive Cardiomyopathy Disease by Slidesgo</vt:lpstr>
      <vt:lpstr>Two-sample Mendelian Randomization with Summary Data</vt:lpstr>
      <vt:lpstr>PowerPoint 演示文稿</vt:lpstr>
      <vt:lpstr>Mendelian Randomization:   Three Core Assumptions</vt:lpstr>
      <vt:lpstr>Workflow for Performing Two-Sample MR</vt:lpstr>
      <vt:lpstr>Workflow for Performing Two-Sample MR</vt:lpstr>
      <vt:lpstr>Case Study: Effect of body mass index on coronary heart disease </vt:lpstr>
      <vt:lpstr>MR Leave-one-out-sensitivity Analysis: Body mass index on coronary heart disease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Two-sample Mendelian Randomization with Summary Data</dc:title>
  <cp:lastModifiedBy>Xinyi Pan</cp:lastModifiedBy>
  <cp:revision>1</cp:revision>
  <dcterms:modified xsi:type="dcterms:W3CDTF">2022-04-25T01:21:36Z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0x01010030449D7F15E7384A8287A983C5523AC9</vt:lpwstr>
  </property>
</Properties>
</file>