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gif"/><Relationship Id="rId5" Type="http://schemas.openxmlformats.org/officeDocument/2006/relationships/image" Target="../media/image8.jpg"/><Relationship Id="rId6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Relationship Id="rId5" Type="http://schemas.openxmlformats.org/officeDocument/2006/relationships/image" Target="../media/image14.jp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91275" y="1269375"/>
            <a:ext cx="8520600" cy="9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Luis Gomez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49600" y="2237775"/>
            <a:ext cx="8520600" cy="1782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>
                <a:solidFill>
                  <a:srgbClr val="E69138"/>
                </a:solidFill>
              </a:rPr>
              <a:t>Innovator, Freelance Junior Developer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9138"/>
              </a:solidFill>
            </a:endParaRPr>
          </a:p>
          <a:p>
            <a:pPr indent="457200" lvl="0" marL="1828800" algn="l">
              <a:spcBef>
                <a:spcPts val="0"/>
              </a:spcBef>
              <a:buNone/>
            </a:pPr>
            <a:r>
              <a:rPr lang="en" sz="3400" u="sng">
                <a:solidFill>
                  <a:srgbClr val="E69138"/>
                </a:solidFill>
              </a:rPr>
              <a:t>Creator of Take/Off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le-Computers-Steve-Jobs-garage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3425"/>
            <a:ext cx="8839200" cy="375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ay.jp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25" y="843800"/>
            <a:ext cx="5529424" cy="34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373225" y="1206125"/>
            <a:ext cx="2519400" cy="2321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E69138"/>
                </a:solidFill>
              </a:rPr>
              <a:t>  $4.3B</a:t>
            </a:r>
          </a:p>
        </p:txBody>
      </p:sp>
      <p:pic>
        <p:nvPicPr>
          <p:cNvPr descr="outside US bag fee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924" y="686200"/>
            <a:ext cx="5649974" cy="3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of passengers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4" y="616898"/>
            <a:ext cx="4105875" cy="39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nual Air Traffic.jp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550" y="1149525"/>
            <a:ext cx="4625899" cy="28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ustrated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" y="1896724"/>
            <a:ext cx="4257950" cy="3057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rline delay problem .pn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675" y="82125"/>
            <a:ext cx="4703323" cy="34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ugge at jfk.jp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674" y="671762"/>
            <a:ext cx="5701350" cy="37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 commercial Airline Markings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5" y="837775"/>
            <a:ext cx="4357600" cy="3654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sonite.gif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999" y="1948675"/>
            <a:ext cx="1666200" cy="166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agonia.jpg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3250" y="204525"/>
            <a:ext cx="1759050" cy="174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rht face.gif"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6200" y="3399150"/>
            <a:ext cx="1666199" cy="16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ey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925" y="58325"/>
            <a:ext cx="5385275" cy="2729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ys-to-Make-Money-Advertising-on-your-blog-.jp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5" y="2857500"/>
            <a:ext cx="4863575" cy="2225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-logo.jpg"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600" y="805725"/>
            <a:ext cx="2294024" cy="1147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-logo-f.png"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3049" y="2939925"/>
            <a:ext cx="2901376" cy="20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news.jpe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0" y="50125"/>
            <a:ext cx="3756226" cy="217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sue-united-airlines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850" y="531725"/>
            <a:ext cx="2885625" cy="3660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t_united04_hostile_1200.png"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5" y="2276075"/>
            <a:ext cx="6095673" cy="281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