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24384000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3004800" cy="1300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8288000"/>
            <a:ext cx="45720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t>" E x p l o r i n g   t h e   E f f i c a c y   o f   L o R A   I m a g e   G e n e r a t i o n :   R e s u l t s   a n d   I n s i g h t s 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8288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  O v e r v i e w   o f   S i n g l e   L o R A   I m a g e   G e n e r a t i o n   F i n d i n g s </a:t>
            </a:r>
          </a:p>
          <a:p>
            <a:r>
              <a:t> -   E n h a n c e d   i m a g e   r e s u l t s   w h e n   s p e c i f i c   L o R A   t a g   i s   u t i l i z e d   i n   t e x t   p r o m p t s </a:t>
            </a:r>
          </a:p>
          <a:p>
            <a:r>
              <a:t> -   E x p l o r a t i o n   o f   L o R A s   w i t h   c o r r e s p o n d i n g   L o R A   t a g s </a:t>
            </a:r>
          </a:p>
          <a:p>
            <a:r>
              <a:t> -   L o R A   t a g s   a v a i l a b l e   o n   m o d e l   d o w n l o a d   p a g e   </a:t>
            </a:r>
          </a:p>
          <a:p>
            <a:r>
              <a:t> -   E x i s t i n g   t e x t   i n   g e n e r a t e d   i m a g e   m a y   n o t   a l w a y s   c o n v e y   c l e a r   m e a n i n 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3004800" cy="1300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8288000"/>
            <a:ext cx="45720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t>" E x p l o r i n g   t h e   A e s t h e t i c   S u c c e s s   o f   M e r g e d   L o R A s   I m a g e   G e n e r a t i o n :   F a c t o r s   a n d   F i n d i n g s 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8288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  F i n d i n g s   f r o m   M u l t i p l e   L o R A s   I m a g e   G e n e r a t i o n   R e s u l t s </a:t>
            </a:r>
          </a:p>
          <a:p>
            <a:r>
              <a:t> -   M e r g i n g   m u l t i p l e   L o R A s   r e s u l t s   i n   a e s t h e t i c a l l y   p l e a s i n g   l a n d s c a p e   i m a g e s </a:t>
            </a:r>
          </a:p>
          <a:p>
            <a:r>
              <a:t> -   P o s s i b l e   r e a s o n s   f o r   t h i s : </a:t>
            </a:r>
          </a:p>
          <a:p>
            <a:r>
              <a:t>     -   W i d e r   v a r i e t y   o f   s t y l i s t i c   r e n d i t i o n s   c a n   b e   a p p l i e d   o n   l a n d s c a p e   s u b j e c t   m a t t e r </a:t>
            </a:r>
          </a:p>
          <a:p>
            <a:r>
              <a:t>     -   S u c c e s s f u l   c o r r e l a t i o n   b e t w e e n   n u m _ i n f e r e n c e _ s t e p s   a n d   g u i d a n c e   s c a l e </a:t>
            </a:r>
          </a:p>
          <a:p>
            <a:r>
              <a:t> -   O p t i m a l   n u m _ i n f e r e n c e _ s t e p s   a n d   g u i d a n c e   s c a l e   c a n   b e   d e t e r m i n e d   t h r o u g h   t r i a l   a n d   e r r o 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