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24384000" cy="13716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7776D4-EB68-4CCC-95EF-05E03361B4D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75C872-83AF-4FC5-B7B1-F138C38BE4A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5E5399-78CB-40D0-A476-FCE50C7F3B3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FF245F-8B7B-42C4-9F5D-1820C60CB9C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84ECC2-4811-44B3-9098-C90669177D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2406A3-4C0B-4F0B-BD9B-109C8E6F64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1BC923-E235-43E6-99F2-D91AD3A3E86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CBCA64-2C4B-4BA4-B7ED-75E9F95165F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33488F-36FC-4E27-8208-70C228176C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DBE49D-52B9-4451-9BFB-9028EAA9FD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2BD132-EA52-487F-9E7F-DC74F521CB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F65838-1EC4-4A90-B36F-B14272C2CC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5842FB-B3F2-4018-BCC5-86DCF564A57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"Exploration and Findings: Single and Multiple LoRAs Image Generation Results"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3" name="Picture 3" descr="image.png"/>
          <p:cNvPicPr/>
          <p:nvPr/>
        </p:nvPicPr>
        <p:blipFill>
          <a:blip r:embed="rId1"/>
          <a:stretch/>
        </p:blipFill>
        <p:spPr>
          <a:xfrm>
            <a:off x="914400" y="914400"/>
            <a:ext cx="13004280" cy="13004280"/>
          </a:xfrm>
          <a:prstGeom prst="rect">
            <a:avLst/>
          </a:prstGeom>
          <a:ln w="0">
            <a:noFill/>
          </a:ln>
        </p:spPr>
      </p:pic>
      <p:sp>
        <p:nvSpPr>
          <p:cNvPr id="44" name="TextBox 4"/>
          <p:cNvSpPr/>
          <p:nvPr/>
        </p:nvSpPr>
        <p:spPr>
          <a:xfrm>
            <a:off x="13958640" y="8458200"/>
            <a:ext cx="10958760" cy="31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Findings from Single LoRA Image Generation Results: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 Better image results when LoRA tag is included in the text prompt.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 The use of LoRAs with their respective LoRA tags is explored.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 LoRA tags found on the LoRA model download page.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 Text present in the generated image often doesn't make sense.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Findings from Multiple LoRAs Image Generation Results: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 Merging multiple LoRAs yields aesthetically pleasing landscape text prompts.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 This could be due to a wider variety of stylistic renditions on landscape subject matter.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 It could also be due to the fortunate suitability of num_inference_steps and guidance scale.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 Optimal num_inference_steps and guidance scale can be determined empirically.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2024-02-19T02:07:53Z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