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jpg" Extension="jpg"/>
  <Default ContentType="image/png" Extension="png"/>
  <Default ContentType="image/x-png" Extension="x-png"/>
  <Default ContentType="image/gif" Extension="gif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embedTrueType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753600" cy="5486400"/>
  <p:notesSz cx="6858000" cy="9144000"/>
  <p:embeddedFontLst>
    <p:embeddedFont>
      <p:font typeface="Michroma"/>
      <p:regular r:id="rId12"/>
    </p:embeddedFont>
    <p:embeddedFont>
      <p:font typeface="Work Sans"/>
      <p:regular r:id="rId13"/>
      <p:italic r:id="rId14"/>
      <p:bold r:id="rId15"/>
      <p:boldItalic r:id="rId16"/>
    </p:embeddedFont>
  </p:embeddedFontLst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465"/>
  </p:normalViewPr>
  <p:slideViewPr>
    <p:cSldViewPr snapToGrid="0" snapToObjects="1">
      <p:cViewPr varScale="1">
        <p:scale>
          <a:sx n="121" d="100"/>
          <a:sy n="121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0.fntdata" Type="http://schemas.openxmlformats.org/officeDocument/2006/relationships/font"/><Relationship Id="rId13" Target="fonts/font1.fntdata" Type="http://schemas.openxmlformats.org/officeDocument/2006/relationships/font"/><Relationship Id="rId14" Target="fonts/font2.fntdata" Type="http://schemas.openxmlformats.org/officeDocument/2006/relationships/font"/><Relationship Id="rId15" Target="fonts/font3.fntdata" Type="http://schemas.openxmlformats.org/officeDocument/2006/relationships/font"/><Relationship Id="rId16" Target="fonts/font4.fntdata" Type="http://schemas.openxmlformats.org/officeDocument/2006/relationships/fon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53" y="936861"/>
            <a:ext cx="6487795" cy="1992983"/>
          </a:xfrm>
        </p:spPr>
        <p:txBody>
          <a:bodyPr anchor="b"/>
          <a:lstStyle>
            <a:lvl1pPr algn="ctr">
              <a:defRPr sz="5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88" y="3006701"/>
            <a:ext cx="5724525" cy="1382101"/>
          </a:xfrm>
        </p:spPr>
        <p:txBody>
          <a:bodyPr/>
          <a:lstStyle>
            <a:lvl1pPr marL="0" indent="0" algn="ctr">
              <a:buNone/>
              <a:defRPr sz="2003"/>
            </a:lvl1pPr>
            <a:lvl2pPr marL="381625" indent="0" algn="ctr">
              <a:buNone/>
              <a:defRPr sz="1669"/>
            </a:lvl2pPr>
            <a:lvl3pPr marL="763250" indent="0" algn="ctr">
              <a:buNone/>
              <a:defRPr sz="1502"/>
            </a:lvl3pPr>
            <a:lvl4pPr marL="1144875" indent="0" algn="ctr">
              <a:buNone/>
              <a:defRPr sz="1336"/>
            </a:lvl4pPr>
            <a:lvl5pPr marL="1526499" indent="0" algn="ctr">
              <a:buNone/>
              <a:defRPr sz="1336"/>
            </a:lvl5pPr>
            <a:lvl6pPr marL="1908124" indent="0" algn="ctr">
              <a:buNone/>
              <a:defRPr sz="1336"/>
            </a:lvl6pPr>
            <a:lvl7pPr marL="2289749" indent="0" algn="ctr">
              <a:buNone/>
              <a:defRPr sz="1336"/>
            </a:lvl7pPr>
            <a:lvl8pPr marL="2671374" indent="0" algn="ctr">
              <a:buNone/>
              <a:defRPr sz="1336"/>
            </a:lvl8pPr>
            <a:lvl9pPr marL="3052999" indent="0" algn="ctr">
              <a:buNone/>
              <a:defRPr sz="13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0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2151" y="304778"/>
            <a:ext cx="1645801" cy="485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4749" y="304778"/>
            <a:ext cx="4841994" cy="4851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73" y="1427158"/>
            <a:ext cx="6583204" cy="2381243"/>
          </a:xfrm>
        </p:spPr>
        <p:txBody>
          <a:bodyPr anchor="b"/>
          <a:lstStyle>
            <a:lvl1pPr>
              <a:defRPr sz="5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73" y="3830928"/>
            <a:ext cx="6583204" cy="1252239"/>
          </a:xfrm>
        </p:spPr>
        <p:txBody>
          <a:bodyPr/>
          <a:lstStyle>
            <a:lvl1pPr marL="0" indent="0">
              <a:buNone/>
              <a:defRPr sz="2003">
                <a:solidFill>
                  <a:schemeClr val="tx1"/>
                </a:solidFill>
              </a:defRPr>
            </a:lvl1pPr>
            <a:lvl2pPr marL="381625" indent="0">
              <a:buNone/>
              <a:defRPr sz="1669">
                <a:solidFill>
                  <a:schemeClr val="tx1">
                    <a:tint val="75000"/>
                  </a:schemeClr>
                </a:solidFill>
              </a:defRPr>
            </a:lvl2pPr>
            <a:lvl3pPr marL="763250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144875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4pPr>
            <a:lvl5pPr marL="15264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5pPr>
            <a:lvl6pPr marL="190812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6pPr>
            <a:lvl7pPr marL="228974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7pPr>
            <a:lvl8pPr marL="267137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8pPr>
            <a:lvl9pPr marL="30529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748" y="1523890"/>
            <a:ext cx="3243898" cy="3632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4054" y="1523890"/>
            <a:ext cx="3243898" cy="3632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5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04779"/>
            <a:ext cx="6583204" cy="1106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43" y="1403304"/>
            <a:ext cx="3228989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43" y="2091042"/>
            <a:ext cx="3228989" cy="3075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4055" y="1403304"/>
            <a:ext cx="3244892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4055" y="2091042"/>
            <a:ext cx="3244892" cy="3075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81635"/>
            <a:ext cx="2461744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92" y="824227"/>
            <a:ext cx="3864054" cy="4068123"/>
          </a:xfrm>
        </p:spPr>
        <p:txBody>
          <a:bodyPr/>
          <a:lstStyle>
            <a:lvl1pPr>
              <a:defRPr sz="2671"/>
            </a:lvl1pPr>
            <a:lvl2pPr>
              <a:defRPr sz="2337"/>
            </a:lvl2pPr>
            <a:lvl3pPr>
              <a:defRPr sz="2003"/>
            </a:lvl3pPr>
            <a:lvl4pPr>
              <a:defRPr sz="1669"/>
            </a:lvl4pPr>
            <a:lvl5pPr>
              <a:defRPr sz="1669"/>
            </a:lvl5pPr>
            <a:lvl6pPr>
              <a:defRPr sz="1669"/>
            </a:lvl6pPr>
            <a:lvl7pPr>
              <a:defRPr sz="1669"/>
            </a:lvl7pPr>
            <a:lvl8pPr>
              <a:defRPr sz="1669"/>
            </a:lvl8pPr>
            <a:lvl9pPr>
              <a:defRPr sz="1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42" y="1717358"/>
            <a:ext cx="2461744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81635"/>
            <a:ext cx="2461744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4892" y="824227"/>
            <a:ext cx="3864054" cy="4068123"/>
          </a:xfrm>
        </p:spPr>
        <p:txBody>
          <a:bodyPr anchor="t"/>
          <a:lstStyle>
            <a:lvl1pPr marL="0" indent="0">
              <a:buNone/>
              <a:defRPr sz="2671"/>
            </a:lvl1pPr>
            <a:lvl2pPr marL="381625" indent="0">
              <a:buNone/>
              <a:defRPr sz="2337"/>
            </a:lvl2pPr>
            <a:lvl3pPr marL="763250" indent="0">
              <a:buNone/>
              <a:defRPr sz="2003"/>
            </a:lvl3pPr>
            <a:lvl4pPr marL="1144875" indent="0">
              <a:buNone/>
              <a:defRPr sz="1669"/>
            </a:lvl4pPr>
            <a:lvl5pPr marL="1526499" indent="0">
              <a:buNone/>
              <a:defRPr sz="1669"/>
            </a:lvl5pPr>
            <a:lvl6pPr marL="1908124" indent="0">
              <a:buNone/>
              <a:defRPr sz="1669"/>
            </a:lvl6pPr>
            <a:lvl7pPr marL="2289749" indent="0">
              <a:buNone/>
              <a:defRPr sz="1669"/>
            </a:lvl7pPr>
            <a:lvl8pPr marL="2671374" indent="0">
              <a:buNone/>
              <a:defRPr sz="1669"/>
            </a:lvl8pPr>
            <a:lvl9pPr marL="3052999" indent="0">
              <a:buNone/>
              <a:defRPr sz="1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42" y="1717358"/>
            <a:ext cx="2461744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748" y="304779"/>
            <a:ext cx="6583204" cy="110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748" y="1523890"/>
            <a:ext cx="6583204" cy="36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748" y="5305788"/>
            <a:ext cx="1717358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50DF-CD20-6846-B942-C3FE0C0FE06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8332" y="5305788"/>
            <a:ext cx="2576036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0594" y="5305788"/>
            <a:ext cx="1717358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3250" rtl="0" eaLnBrk="1" latinLnBrk="0" hangingPunct="1">
        <a:lnSpc>
          <a:spcPct val="90000"/>
        </a:lnSpc>
        <a:spcBef>
          <a:spcPct val="0"/>
        </a:spcBef>
        <a:buNone/>
        <a:defRPr sz="36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12" indent="-190812" algn="l" defTabSz="7632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724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2pPr>
      <a:lvl3pPr marL="95406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3pPr>
      <a:lvl4pPr marL="133568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71731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20989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48056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862186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24381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1pPr>
      <a:lvl2pPr marL="38162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2pPr>
      <a:lvl3pPr marL="76325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3pPr>
      <a:lvl4pPr marL="114487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5264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190812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28974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67137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0529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9753600" cy="5486400"/>
            <a:chOff x="0" y="0"/>
            <a:chExt cx="9753600" cy="54864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9753600" cy="54864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340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true" rot="0">
            <a:off x="10101478" y="397988"/>
            <a:ext cx="4966279" cy="4035101"/>
            <a:chOff x="10101478" y="397988"/>
            <a:chExt cx="4966279" cy="4035101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10101478" y="397988"/>
              <a:ext cx="4966279" cy="403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true" rot="10800000">
            <a:off x="5159940" y="397988"/>
            <a:ext cx="4966279" cy="4035101"/>
            <a:chOff x="5159940" y="397988"/>
            <a:chExt cx="4966279" cy="4035101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5159940" y="397988"/>
              <a:ext cx="4966279" cy="403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false" rot="21600000">
            <a:off x="6995696" y="1445738"/>
            <a:ext cx="1840125" cy="1495101"/>
            <a:chOff x="6995696" y="1445738"/>
            <a:chExt cx="1840125" cy="1495101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6995696" y="144573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flipH="false" rot="10800000">
            <a:off x="8826654" y="1445738"/>
            <a:ext cx="1840125" cy="1495101"/>
            <a:chOff x="8826654" y="1445738"/>
            <a:chExt cx="1840125" cy="1495101"/>
          </a:xfrm>
        </p:grpSpPr>
        <p:sp>
          <p:nvSpPr>
            <p:cNvPr id="10" name="Freeform 10"/>
            <p:cNvSpPr/>
            <p:nvPr/>
          </p:nvSpPr>
          <p:cNvSpPr>
            <a:picLocks noChangeAspect="1"/>
          </p:cNvSpPr>
          <p:spPr>
            <a:xfrm>
              <a:off x="8826654" y="144573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flipH="true" rot="0">
            <a:off x="8826654" y="65"/>
            <a:ext cx="1840125" cy="1495101"/>
            <a:chOff x="8826654" y="65"/>
            <a:chExt cx="1840125" cy="1495101"/>
          </a:xfrm>
        </p:grpSpPr>
        <p:sp>
          <p:nvSpPr>
            <p:cNvPr id="12" name="Freeform 12"/>
            <p:cNvSpPr/>
            <p:nvPr/>
          </p:nvSpPr>
          <p:cNvSpPr>
            <a:picLocks noChangeAspect="1"/>
          </p:cNvSpPr>
          <p:spPr>
            <a:xfrm>
              <a:off x="8826654" y="65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 flipH="true" rot="10800000">
            <a:off x="6995696" y="65"/>
            <a:ext cx="1840125" cy="1495101"/>
            <a:chOff x="6995696" y="65"/>
            <a:chExt cx="1840125" cy="1495101"/>
          </a:xfrm>
        </p:grpSpPr>
        <p:sp>
          <p:nvSpPr>
            <p:cNvPr id="14" name="Freeform 14"/>
            <p:cNvSpPr/>
            <p:nvPr/>
          </p:nvSpPr>
          <p:cNvSpPr>
            <a:picLocks noChangeAspect="1"/>
          </p:cNvSpPr>
          <p:spPr>
            <a:xfrm>
              <a:off x="6995696" y="65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17" name="Group 17"/>
          <p:cNvGrpSpPr/>
          <p:nvPr/>
        </p:nvGrpSpPr>
        <p:grpSpPr>
          <a:xfrm flipH="false" rot="10800000">
            <a:off x="7057904" y="65"/>
            <a:ext cx="1774758" cy="1441991"/>
            <a:chOff x="7057904" y="65"/>
            <a:chExt cx="1774758" cy="1441991"/>
          </a:xfrm>
        </p:grpSpPr>
        <p:sp>
          <p:nvSpPr>
            <p:cNvPr id="16" name="Freeform 16"/>
            <p:cNvSpPr/>
            <p:nvPr/>
          </p:nvSpPr>
          <p:cNvSpPr>
            <a:picLocks noChangeAspect="1"/>
          </p:cNvSpPr>
          <p:spPr>
            <a:xfrm>
              <a:off x="7057904" y="65"/>
              <a:ext cx="1774758" cy="144199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0000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 flipH="false" rot="21600000">
            <a:off x="5292313" y="65"/>
            <a:ext cx="1774758" cy="1441991"/>
            <a:chOff x="5292313" y="65"/>
            <a:chExt cx="1774758" cy="1441991"/>
          </a:xfrm>
        </p:grpSpPr>
        <p:sp>
          <p:nvSpPr>
            <p:cNvPr id="18" name="Freeform 18"/>
            <p:cNvSpPr/>
            <p:nvPr/>
          </p:nvSpPr>
          <p:cNvSpPr>
            <a:picLocks noChangeAspect="1"/>
          </p:cNvSpPr>
          <p:spPr>
            <a:xfrm>
              <a:off x="5292313" y="65"/>
              <a:ext cx="1774758" cy="144199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0000"/>
              </a:srgbClr>
            </a:solidFill>
          </p:spPr>
        </p:sp>
      </p:grpSp>
      <p:grpSp>
        <p:nvGrpSpPr>
          <p:cNvPr id="21" name="Group 21"/>
          <p:cNvGrpSpPr/>
          <p:nvPr/>
        </p:nvGrpSpPr>
        <p:grpSpPr>
          <a:xfrm flipH="true" rot="0">
            <a:off x="6993241" y="1445738"/>
            <a:ext cx="1840125" cy="1495101"/>
            <a:chOff x="6993241" y="1445738"/>
            <a:chExt cx="1840125" cy="1495101"/>
          </a:xfrm>
        </p:grpSpPr>
        <p:sp>
          <p:nvSpPr>
            <p:cNvPr id="20" name="Freeform 20"/>
            <p:cNvSpPr/>
            <p:nvPr/>
          </p:nvSpPr>
          <p:cNvSpPr>
            <a:picLocks noChangeAspect="1"/>
          </p:cNvSpPr>
          <p:spPr>
            <a:xfrm>
              <a:off x="6993241" y="144573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23" name="Group 23"/>
          <p:cNvGrpSpPr/>
          <p:nvPr/>
        </p:nvGrpSpPr>
        <p:grpSpPr>
          <a:xfrm flipH="true" rot="10800000">
            <a:off x="5162283" y="1445738"/>
            <a:ext cx="1840125" cy="1495101"/>
            <a:chOff x="5162283" y="1445738"/>
            <a:chExt cx="1840125" cy="1495101"/>
          </a:xfrm>
        </p:grpSpPr>
        <p:sp>
          <p:nvSpPr>
            <p:cNvPr id="22" name="Freeform 22"/>
            <p:cNvSpPr/>
            <p:nvPr/>
          </p:nvSpPr>
          <p:cNvSpPr>
            <a:picLocks noChangeAspect="1"/>
          </p:cNvSpPr>
          <p:spPr>
            <a:xfrm>
              <a:off x="5162283" y="144573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25" name="Group 25"/>
          <p:cNvGrpSpPr/>
          <p:nvPr/>
        </p:nvGrpSpPr>
        <p:grpSpPr>
          <a:xfrm flipH="true" rot="0">
            <a:off x="6977366" y="2945925"/>
            <a:ext cx="1840125" cy="1495101"/>
            <a:chOff x="6977366" y="2945925"/>
            <a:chExt cx="1840125" cy="1495101"/>
          </a:xfrm>
        </p:grpSpPr>
        <p:sp>
          <p:nvSpPr>
            <p:cNvPr id="24" name="Freeform 24"/>
            <p:cNvSpPr/>
            <p:nvPr/>
          </p:nvSpPr>
          <p:cNvSpPr>
            <a:picLocks noChangeAspect="1"/>
          </p:cNvSpPr>
          <p:spPr>
            <a:xfrm>
              <a:off x="6977366" y="2945925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00000"/>
              </a:srgbClr>
            </a:solidFill>
          </p:spPr>
        </p:sp>
      </p:grpSp>
      <p:grpSp>
        <p:nvGrpSpPr>
          <p:cNvPr id="27" name="Group 27"/>
          <p:cNvGrpSpPr/>
          <p:nvPr/>
        </p:nvGrpSpPr>
        <p:grpSpPr>
          <a:xfrm flipH="true" rot="10800000">
            <a:off x="5146408" y="2945925"/>
            <a:ext cx="1840125" cy="1495101"/>
            <a:chOff x="5146408" y="2945925"/>
            <a:chExt cx="1840125" cy="1495101"/>
          </a:xfrm>
        </p:grpSpPr>
        <p:sp>
          <p:nvSpPr>
            <p:cNvPr id="26" name="Freeform 26"/>
            <p:cNvSpPr/>
            <p:nvPr/>
          </p:nvSpPr>
          <p:cNvSpPr>
            <a:picLocks noChangeAspect="1"/>
          </p:cNvSpPr>
          <p:spPr>
            <a:xfrm>
              <a:off x="5146408" y="2945925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00000"/>
              </a:srgbClr>
            </a:solidFill>
          </p:spPr>
        </p:sp>
      </p:grpSp>
      <p:grpSp>
        <p:nvGrpSpPr>
          <p:cNvPr id="29" name="Group 29"/>
          <p:cNvGrpSpPr/>
          <p:nvPr/>
        </p:nvGrpSpPr>
        <p:grpSpPr>
          <a:xfrm flipH="false" rot="21600000">
            <a:off x="6995846" y="4434207"/>
            <a:ext cx="1840125" cy="1495101"/>
            <a:chOff x="6995846" y="4434207"/>
            <a:chExt cx="1840125" cy="1495101"/>
          </a:xfrm>
        </p:grpSpPr>
        <p:sp>
          <p:nvSpPr>
            <p:cNvPr id="28" name="Freeform 28"/>
            <p:cNvSpPr/>
            <p:nvPr/>
          </p:nvSpPr>
          <p:cNvSpPr>
            <a:picLocks noChangeAspect="1"/>
          </p:cNvSpPr>
          <p:spPr>
            <a:xfrm>
              <a:off x="6995846" y="4434207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100000"/>
              </a:srgbClr>
            </a:solidFill>
          </p:spPr>
        </p:sp>
      </p:grpSp>
      <p:grpSp>
        <p:nvGrpSpPr>
          <p:cNvPr id="31" name="Group 31"/>
          <p:cNvGrpSpPr/>
          <p:nvPr/>
        </p:nvGrpSpPr>
        <p:grpSpPr>
          <a:xfrm flipH="false" rot="10800000">
            <a:off x="8826803" y="4434207"/>
            <a:ext cx="1840125" cy="1495101"/>
            <a:chOff x="8826803" y="4434207"/>
            <a:chExt cx="1840125" cy="1495101"/>
          </a:xfrm>
        </p:grpSpPr>
        <p:sp>
          <p:nvSpPr>
            <p:cNvPr id="30" name="Freeform 30"/>
            <p:cNvSpPr/>
            <p:nvPr/>
          </p:nvSpPr>
          <p:cNvSpPr>
            <a:picLocks noChangeAspect="1"/>
          </p:cNvSpPr>
          <p:spPr>
            <a:xfrm>
              <a:off x="8826803" y="4434207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100000"/>
              </a:srgbClr>
            </a:solidFill>
          </p:spPr>
        </p:sp>
      </p:grpSp>
      <p:sp>
        <p:nvSpPr>
          <p:cNvPr id="32" name="TextBox 32"/>
          <p:cNvSpPr txBox="1"/>
          <p:nvPr/>
        </p:nvSpPr>
        <p:spPr>
          <a:xfrm flipH="false" flipV="false" rot="21600000">
            <a:off x="476250" y="2005806"/>
            <a:ext cx="5547575" cy="1600200"/>
          </a:xfrm>
          <a:prstGeom prst="rect">
            <a:avLst/>
          </a:prstGeom>
        </p:spPr>
        <p:txBody>
          <a:bodyPr anchor="t" bIns="0" lIns="0" rIns="0" rtlCol="false" tIns="75600"/>
          <a:lstStyle/>
          <a:p>
            <a:pPr algn="l">
              <a:lnSpc>
                <a:spcPts val="6300"/>
              </a:lnSpc>
            </a:pPr>
            <a:r>
              <a:rPr lang="en-US" b="true" i="false" spc="0" sz="5250">
                <a:solidFill>
                  <a:srgbClr val="ffffff">
                    <a:alpha val="100000"/>
                  </a:srgbClr>
                </a:solidFill>
                <a:latin typeface="Michroma"/>
              </a:rPr>
              <a:t>Roadmap</a:t>
            </a:r>
          </a:p>
          <a:p>
            <a:pPr algn="l">
              <a:lnSpc>
                <a:spcPts val="6300"/>
              </a:lnSpc>
            </a:pPr>
            <a:r>
              <a:rPr lang="en-US" b="true" i="false" spc="0" sz="5250">
                <a:solidFill>
                  <a:srgbClr val="ffffff">
                    <a:alpha val="100000"/>
                  </a:srgbClr>
                </a:solidFill>
                <a:latin typeface="Michroma"/>
              </a:rPr>
              <a:t>Update</a:t>
            </a:r>
          </a:p>
        </p:txBody>
      </p:sp>
      <p:sp>
        <p:nvSpPr>
          <p:cNvPr id="33" name="TextBox 33"/>
          <p:cNvSpPr txBox="1"/>
          <p:nvPr/>
        </p:nvSpPr>
        <p:spPr>
          <a:xfrm flipH="false" flipV="false" rot="21600000">
            <a:off x="476250" y="1600200"/>
            <a:ext cx="2233669" cy="333375"/>
          </a:xfrm>
          <a:prstGeom prst="rect">
            <a:avLst/>
          </a:prstGeom>
        </p:spPr>
        <p:txBody>
          <a:bodyPr anchor="t" bIns="0" lIns="0" rIns="0" rtlCol="false" tIns="36000"/>
          <a:lstStyle/>
          <a:p>
            <a:pPr algn="l">
              <a:lnSpc>
                <a:spcPts val="2640"/>
              </a:lnSpc>
            </a:pPr>
            <a:r>
              <a:rPr lang="en-US" b="true" i="false" spc="375" sz="2400">
                <a:solidFill>
                  <a:srgbClr val="c7d3ff">
                    <a:alpha val="100000"/>
                  </a:srgbClr>
                </a:solidFill>
                <a:latin typeface="Work Sans"/>
              </a:rPr>
              <a:t>PRODUCT</a:t>
            </a:r>
          </a:p>
        </p:txBody>
      </p:sp>
      <p:sp>
        <p:nvSpPr>
          <p:cNvPr id="34" name="TextBox 34"/>
          <p:cNvSpPr txBox="1"/>
          <p:nvPr/>
        </p:nvSpPr>
        <p:spPr>
          <a:xfrm flipH="false" flipV="false" rot="21600000">
            <a:off x="476250" y="4686300"/>
            <a:ext cx="4055325" cy="17145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320"/>
              </a:lnSpc>
            </a:pPr>
            <a:r>
              <a:rPr lang="en-US" b="true" i="false" spc="75" sz="1200">
                <a:solidFill>
                  <a:srgbClr val="c7d3ff">
                    <a:alpha val="100000"/>
                  </a:srgbClr>
                </a:solidFill>
                <a:latin typeface="Work Sans"/>
              </a:rPr>
              <a:t>JAN 2030 UPDATE</a:t>
            </a:r>
          </a:p>
        </p:txBody>
      </p:sp>
      <p:sp>
        <p:nvSpPr>
          <p:cNvPr id="35" name="TextBox 35"/>
          <p:cNvSpPr txBox="1"/>
          <p:nvPr/>
        </p:nvSpPr>
        <p:spPr>
          <a:xfrm flipH="false" flipV="false" rot="21600000">
            <a:off x="715566" y="620604"/>
            <a:ext cx="2107463" cy="17145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320"/>
              </a:lnSpc>
            </a:pPr>
            <a:r>
              <a:rPr lang="en-US" b="true" i="false" spc="75" sz="1200">
                <a:solidFill>
                  <a:srgbClr val="c7d3ff">
                    <a:alpha val="100000"/>
                  </a:srgbClr>
                </a:solidFill>
                <a:latin typeface="Work Sans"/>
              </a:rPr>
              <a:t>COMPANY CO.</a:t>
            </a:r>
          </a:p>
        </p:txBody>
      </p:sp>
      <p:grpSp>
        <p:nvGrpSpPr>
          <p:cNvPr id="37" name="Group 37"/>
          <p:cNvGrpSpPr/>
          <p:nvPr/>
        </p:nvGrpSpPr>
        <p:grpSpPr>
          <a:xfrm flipH="false" rot="21600000">
            <a:off x="476222" y="632510"/>
            <a:ext cx="147638" cy="147638"/>
            <a:chOff x="476222" y="632510"/>
            <a:chExt cx="147638" cy="147638"/>
          </a:xfrm>
        </p:grpSpPr>
        <p:sp>
          <p:nvSpPr>
            <p:cNvPr id="36" name="Freeform 36"/>
            <p:cNvSpPr/>
            <p:nvPr/>
          </p:nvSpPr>
          <p:cNvSpPr>
            <a:picLocks noChangeAspect="1"/>
          </p:cNvSpPr>
          <p:spPr>
            <a:xfrm>
              <a:off x="476222" y="632510"/>
              <a:ext cx="147638" cy="147638"/>
            </a:xfrm>
            <a:custGeom>
              <a:avLst/>
              <a:gdLst/>
              <a:ahLst/>
              <a:cxnLst/>
              <a:pathLst>
                <a:path h="302685" w="302905">
                  <a:moveTo>
                    <a:pt x="151447" y="0"/>
                  </a:moveTo>
                  <a:cubicBezTo>
                    <a:pt x="67780" y="0"/>
                    <a:pt x="0" y="67780"/>
                    <a:pt x="0" y="151371"/>
                  </a:cubicBezTo>
                  <a:cubicBezTo>
                    <a:pt x="0" y="234982"/>
                    <a:pt x="67780" y="302685"/>
                    <a:pt x="151447" y="302685"/>
                  </a:cubicBezTo>
                  <a:cubicBezTo>
                    <a:pt x="235058" y="302685"/>
                    <a:pt x="302905" y="234991"/>
                    <a:pt x="302905" y="151381"/>
                  </a:cubicBezTo>
                  <a:cubicBezTo>
                    <a:pt x="302895" y="67780"/>
                    <a:pt x="235048" y="0"/>
                    <a:pt x="151447" y="0"/>
                  </a:cubicBezTo>
                  <a:close/>
                </a:path>
              </a:pathLst>
            </a:custGeom>
            <a:solidFill>
              <a:srgbClr val="c7d3ff">
                <a:alpha val="100000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9753600" cy="5486400"/>
            <a:chOff x="0" y="0"/>
            <a:chExt cx="9753600" cy="54864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9753600" cy="54864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340">
                <a:alpha val="100000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 flipH="false" flipV="false" rot="21600000">
            <a:off x="475456" y="1523206"/>
            <a:ext cx="483450" cy="200025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5250"/>
              </a:lnSpc>
            </a:pPr>
            <a:r>
              <a:rPr lang="en-US" b="true" i="false" spc="0" sz="2100">
                <a:solidFill>
                  <a:srgbClr val="d77c6a">
                    <a:alpha val="100000"/>
                  </a:srgbClr>
                </a:solidFill>
                <a:latin typeface="Work Sans"/>
              </a:rPr>
              <a:t>01</a:t>
            </a:r>
          </a:p>
          <a:p>
            <a:pPr algn="l">
              <a:lnSpc>
                <a:spcPts val="5250"/>
              </a:lnSpc>
            </a:pPr>
            <a:r>
              <a:rPr lang="en-US" b="true" i="false" spc="0" sz="2100">
                <a:solidFill>
                  <a:srgbClr val="d77c6a">
                    <a:alpha val="100000"/>
                  </a:srgbClr>
                </a:solidFill>
                <a:latin typeface="Work Sans"/>
              </a:rPr>
              <a:t>02</a:t>
            </a:r>
          </a:p>
          <a:p>
            <a:pPr algn="l">
              <a:lnSpc>
                <a:spcPts val="5250"/>
              </a:lnSpc>
            </a:pPr>
            <a:r>
              <a:rPr lang="en-US" b="true" i="false" spc="0" sz="2100">
                <a:solidFill>
                  <a:srgbClr val="d77c6a">
                    <a:alpha val="100000"/>
                  </a:srgbClr>
                </a:solidFill>
                <a:latin typeface="Work Sans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flipH="false" flipV="false" rot="21600000">
            <a:off x="1023144" y="1523206"/>
            <a:ext cx="2531325" cy="200025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5250"/>
              </a:lnSpc>
            </a:pPr>
            <a:r>
              <a:rPr lang="en-US" b="false" i="false" spc="0" sz="2100">
                <a:solidFill>
                  <a:srgbClr val="ffffff">
                    <a:alpha val="100000"/>
                  </a:srgbClr>
                </a:solidFill>
                <a:latin typeface="Work Sans"/>
              </a:rPr>
              <a:t>Project Recap</a:t>
            </a:r>
          </a:p>
          <a:p>
            <a:pPr algn="l">
              <a:lnSpc>
                <a:spcPts val="5250"/>
              </a:lnSpc>
            </a:pPr>
            <a:r>
              <a:rPr lang="en-US" b="false" i="false" spc="0" sz="2100">
                <a:solidFill>
                  <a:srgbClr val="ffffff">
                    <a:alpha val="100000"/>
                  </a:srgbClr>
                </a:solidFill>
                <a:latin typeface="Work Sans"/>
              </a:rPr>
              <a:t>Roadmap Overview</a:t>
            </a:r>
          </a:p>
          <a:p>
            <a:pPr algn="l">
              <a:lnSpc>
                <a:spcPts val="5250"/>
              </a:lnSpc>
            </a:pPr>
            <a:r>
              <a:rPr lang="en-US" b="false" i="false" spc="0" sz="2100">
                <a:solidFill>
                  <a:srgbClr val="ffffff">
                    <a:alpha val="100000"/>
                  </a:srgbClr>
                </a:solidFill>
                <a:latin typeface="Work Sans"/>
              </a:rPr>
              <a:t>Progress Updates</a:t>
            </a:r>
          </a:p>
        </p:txBody>
      </p:sp>
      <p:sp>
        <p:nvSpPr>
          <p:cNvPr id="6" name="TextBox 6"/>
          <p:cNvSpPr txBox="1"/>
          <p:nvPr/>
        </p:nvSpPr>
        <p:spPr>
          <a:xfrm flipH="false" flipV="false" rot="21600000">
            <a:off x="468313" y="615950"/>
            <a:ext cx="4055325" cy="438150"/>
          </a:xfrm>
          <a:prstGeom prst="rect">
            <a:avLst/>
          </a:prstGeom>
        </p:spPr>
        <p:txBody>
          <a:bodyPr anchor="t" bIns="0" lIns="0" rIns="0" rtlCol="false" tIns="46800"/>
          <a:lstStyle/>
          <a:p>
            <a:pPr algn="l">
              <a:lnSpc>
                <a:spcPts val="3465"/>
              </a:lnSpc>
            </a:pPr>
            <a:r>
              <a:rPr lang="en-US" b="false" i="false" spc="0" sz="3150">
                <a:solidFill>
                  <a:srgbClr val="ffffff">
                    <a:alpha val="100000"/>
                  </a:srgbClr>
                </a:solidFill>
                <a:latin typeface="Michroma"/>
              </a:rPr>
              <a:t>Outlines</a:t>
            </a:r>
          </a:p>
        </p:txBody>
      </p:sp>
      <p:grpSp>
        <p:nvGrpSpPr>
          <p:cNvPr id="8" name="Group 8"/>
          <p:cNvGrpSpPr/>
          <p:nvPr/>
        </p:nvGrpSpPr>
        <p:grpSpPr>
          <a:xfrm flipH="true" rot="10800000">
            <a:off x="6995696" y="2528158"/>
            <a:ext cx="1840125" cy="1495101"/>
            <a:chOff x="6995696" y="2528158"/>
            <a:chExt cx="1840125" cy="1495101"/>
          </a:xfrm>
        </p:grpSpPr>
        <p:sp>
          <p:nvSpPr>
            <p:cNvPr id="7" name="Freeform 7"/>
            <p:cNvSpPr/>
            <p:nvPr/>
          </p:nvSpPr>
          <p:cNvSpPr>
            <a:picLocks noChangeAspect="1"/>
          </p:cNvSpPr>
          <p:spPr>
            <a:xfrm>
              <a:off x="6995696" y="252815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flipH="true" rot="0">
            <a:off x="8826654" y="2528158"/>
            <a:ext cx="1840125" cy="1495101"/>
            <a:chOff x="8826654" y="2528158"/>
            <a:chExt cx="1840125" cy="1495101"/>
          </a:xfrm>
        </p:grpSpPr>
        <p:sp>
          <p:nvSpPr>
            <p:cNvPr id="9" name="Freeform 9"/>
            <p:cNvSpPr/>
            <p:nvPr/>
          </p:nvSpPr>
          <p:cNvSpPr>
            <a:picLocks noChangeAspect="1"/>
          </p:cNvSpPr>
          <p:spPr>
            <a:xfrm>
              <a:off x="8826654" y="252815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 flipH="false" rot="10800000">
            <a:off x="8826654" y="3973832"/>
            <a:ext cx="1840125" cy="1495101"/>
            <a:chOff x="8826654" y="3973832"/>
            <a:chExt cx="1840125" cy="1495101"/>
          </a:xfrm>
        </p:grpSpPr>
        <p:sp>
          <p:nvSpPr>
            <p:cNvPr id="11" name="Freeform 11"/>
            <p:cNvSpPr/>
            <p:nvPr/>
          </p:nvSpPr>
          <p:cNvSpPr>
            <a:picLocks noChangeAspect="1"/>
          </p:cNvSpPr>
          <p:spPr>
            <a:xfrm>
              <a:off x="8826654" y="3973832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 flipH="false" rot="21600000">
            <a:off x="6995696" y="3973832"/>
            <a:ext cx="1840125" cy="1495101"/>
            <a:chOff x="6995696" y="3973832"/>
            <a:chExt cx="1840125" cy="1495101"/>
          </a:xfrm>
        </p:grpSpPr>
        <p:sp>
          <p:nvSpPr>
            <p:cNvPr id="13" name="Freeform 13"/>
            <p:cNvSpPr/>
            <p:nvPr/>
          </p:nvSpPr>
          <p:cNvSpPr>
            <a:picLocks noChangeAspect="1"/>
          </p:cNvSpPr>
          <p:spPr>
            <a:xfrm>
              <a:off x="6995696" y="3973832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 flipH="true" rot="0">
            <a:off x="7057904" y="4026942"/>
            <a:ext cx="1774758" cy="1441991"/>
            <a:chOff x="7057904" y="4026942"/>
            <a:chExt cx="1774758" cy="1441991"/>
          </a:xfrm>
        </p:grpSpPr>
        <p:sp>
          <p:nvSpPr>
            <p:cNvPr id="15" name="Freeform 15"/>
            <p:cNvSpPr/>
            <p:nvPr/>
          </p:nvSpPr>
          <p:cNvSpPr>
            <a:picLocks noChangeAspect="1"/>
          </p:cNvSpPr>
          <p:spPr>
            <a:xfrm>
              <a:off x="7057904" y="4026942"/>
              <a:ext cx="1774758" cy="144199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90000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 flipH="true" rot="10800000">
            <a:off x="5292313" y="4026942"/>
            <a:ext cx="1774758" cy="1441991"/>
            <a:chOff x="5292313" y="4026942"/>
            <a:chExt cx="1774758" cy="1441991"/>
          </a:xfrm>
        </p:grpSpPr>
        <p:sp>
          <p:nvSpPr>
            <p:cNvPr id="17" name="Freeform 17"/>
            <p:cNvSpPr/>
            <p:nvPr/>
          </p:nvSpPr>
          <p:cNvSpPr>
            <a:picLocks noChangeAspect="1"/>
          </p:cNvSpPr>
          <p:spPr>
            <a:xfrm>
              <a:off x="5292313" y="4026942"/>
              <a:ext cx="1774758" cy="144199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9000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 flipH="false" rot="10800000">
            <a:off x="6993241" y="2528158"/>
            <a:ext cx="1840125" cy="1495101"/>
            <a:chOff x="6993241" y="2528158"/>
            <a:chExt cx="1840125" cy="1495101"/>
          </a:xfrm>
        </p:grpSpPr>
        <p:sp>
          <p:nvSpPr>
            <p:cNvPr id="19" name="Freeform 19"/>
            <p:cNvSpPr/>
            <p:nvPr/>
          </p:nvSpPr>
          <p:cNvSpPr>
            <a:picLocks noChangeAspect="1"/>
          </p:cNvSpPr>
          <p:spPr>
            <a:xfrm>
              <a:off x="6993241" y="252815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 flipH="false" rot="21600000">
            <a:off x="5162283" y="2528158"/>
            <a:ext cx="1840125" cy="1495101"/>
            <a:chOff x="5162283" y="2528158"/>
            <a:chExt cx="1840125" cy="1495101"/>
          </a:xfrm>
        </p:grpSpPr>
        <p:sp>
          <p:nvSpPr>
            <p:cNvPr id="21" name="Freeform 21"/>
            <p:cNvSpPr/>
            <p:nvPr/>
          </p:nvSpPr>
          <p:cNvSpPr>
            <a:picLocks noChangeAspect="1"/>
          </p:cNvSpPr>
          <p:spPr>
            <a:xfrm>
              <a:off x="5162283" y="252815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24" name="Group 24"/>
          <p:cNvGrpSpPr/>
          <p:nvPr/>
        </p:nvGrpSpPr>
        <p:grpSpPr>
          <a:xfrm flipH="false" rot="10800000">
            <a:off x="6993241" y="1027971"/>
            <a:ext cx="1840125" cy="1495101"/>
            <a:chOff x="6993241" y="1027971"/>
            <a:chExt cx="1840125" cy="1495101"/>
          </a:xfrm>
        </p:grpSpPr>
        <p:sp>
          <p:nvSpPr>
            <p:cNvPr id="23" name="Freeform 23"/>
            <p:cNvSpPr/>
            <p:nvPr/>
          </p:nvSpPr>
          <p:cNvSpPr>
            <a:picLocks noChangeAspect="1"/>
          </p:cNvSpPr>
          <p:spPr>
            <a:xfrm>
              <a:off x="6993241" y="1027971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85000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 flipH="false" rot="21600000">
            <a:off x="5162283" y="1027971"/>
            <a:ext cx="1840125" cy="1495101"/>
            <a:chOff x="5162283" y="1027971"/>
            <a:chExt cx="1840125" cy="1495101"/>
          </a:xfrm>
        </p:grpSpPr>
        <p:sp>
          <p:nvSpPr>
            <p:cNvPr id="25" name="Freeform 25"/>
            <p:cNvSpPr/>
            <p:nvPr/>
          </p:nvSpPr>
          <p:cNvSpPr>
            <a:picLocks noChangeAspect="1"/>
          </p:cNvSpPr>
          <p:spPr>
            <a:xfrm>
              <a:off x="5162283" y="1027971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85000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 flipH="true" rot="10800000">
            <a:off x="6995846" y="-460310"/>
            <a:ext cx="1840125" cy="1495101"/>
            <a:chOff x="6995846" y="-460310"/>
            <a:chExt cx="1840125" cy="1495101"/>
          </a:xfrm>
        </p:grpSpPr>
        <p:sp>
          <p:nvSpPr>
            <p:cNvPr id="27" name="Freeform 27"/>
            <p:cNvSpPr/>
            <p:nvPr/>
          </p:nvSpPr>
          <p:cNvSpPr>
            <a:picLocks noChangeAspect="1"/>
          </p:cNvSpPr>
          <p:spPr>
            <a:xfrm>
              <a:off x="6995846" y="-460310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 flipH="true" rot="0">
            <a:off x="8826803" y="-460310"/>
            <a:ext cx="1840125" cy="1495101"/>
            <a:chOff x="8826803" y="-460310"/>
            <a:chExt cx="1840125" cy="1495101"/>
          </a:xfrm>
        </p:grpSpPr>
        <p:sp>
          <p:nvSpPr>
            <p:cNvPr id="29" name="Freeform 29"/>
            <p:cNvSpPr/>
            <p:nvPr/>
          </p:nvSpPr>
          <p:cNvSpPr>
            <a:picLocks noChangeAspect="1"/>
          </p:cNvSpPr>
          <p:spPr>
            <a:xfrm>
              <a:off x="8826803" y="-460310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9753600" cy="5486400"/>
            <a:chOff x="0" y="0"/>
            <a:chExt cx="9753600" cy="54864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9753600" cy="54864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340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5400000">
            <a:off x="8523952" y="-1255676"/>
            <a:ext cx="1840125" cy="1495101"/>
            <a:chOff x="8523952" y="-1255676"/>
            <a:chExt cx="1840125" cy="1495101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8523952" y="-1255676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6200000">
            <a:off x="8523952" y="575281"/>
            <a:ext cx="1840125" cy="1495101"/>
            <a:chOff x="8523952" y="575281"/>
            <a:chExt cx="1840125" cy="1495101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8523952" y="575281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true" rot="16200000">
            <a:off x="8530080" y="572312"/>
            <a:ext cx="1774758" cy="1441991"/>
            <a:chOff x="8530080" y="572312"/>
            <a:chExt cx="1774758" cy="1441991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8530080" y="572312"/>
              <a:ext cx="1774758" cy="144199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0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flipH="true" rot="5400000">
            <a:off x="8530080" y="2337903"/>
            <a:ext cx="1774758" cy="1441991"/>
            <a:chOff x="8530080" y="2337903"/>
            <a:chExt cx="1774758" cy="1441991"/>
          </a:xfrm>
        </p:grpSpPr>
        <p:sp>
          <p:nvSpPr>
            <p:cNvPr id="10" name="Freeform 10"/>
            <p:cNvSpPr/>
            <p:nvPr/>
          </p:nvSpPr>
          <p:cNvSpPr>
            <a:picLocks noChangeAspect="1"/>
          </p:cNvSpPr>
          <p:spPr>
            <a:xfrm>
              <a:off x="8530080" y="2337903"/>
              <a:ext cx="1774758" cy="144199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000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flipH="false" rot="5400000">
            <a:off x="4817356" y="-1590872"/>
            <a:ext cx="514531" cy="8117243"/>
            <a:chOff x="4817356" y="-1590872"/>
            <a:chExt cx="514531" cy="8117243"/>
          </a:xfrm>
        </p:grpSpPr>
        <p:sp>
          <p:nvSpPr>
            <p:cNvPr id="12" name="Freeform 12"/>
            <p:cNvSpPr/>
            <p:nvPr/>
          </p:nvSpPr>
          <p:cNvSpPr>
            <a:picLocks noChangeAspect="1"/>
          </p:cNvSpPr>
          <p:spPr>
            <a:xfrm>
              <a:off x="4817356" y="-1590872"/>
              <a:ext cx="514531" cy="811724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00000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 flipH="false" flipV="false" rot="21600000">
            <a:off x="469106" y="3182144"/>
            <a:ext cx="2015388" cy="1676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890"/>
              </a:lnSpc>
            </a:pP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Explain </a:t>
            </a:r>
            <a:r>
              <a:rPr lang="en-US" b="false" i="tru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what</a:t>
            </a: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 your idea is about and </a:t>
            </a:r>
            <a:r>
              <a:rPr lang="en-US" b="false" i="tru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how</a:t>
            </a: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 your idea works in a detailed manner.  Try to break them down into a list of shorter </a:t>
            </a:r>
          </a:p>
          <a:p>
            <a:pPr algn="l">
              <a:lnSpc>
                <a:spcPts val="1890"/>
              </a:lnSpc>
            </a:pP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summarized sentences.</a:t>
            </a:r>
          </a:p>
        </p:txBody>
      </p:sp>
      <p:sp>
        <p:nvSpPr>
          <p:cNvPr id="15" name="TextBox 15"/>
          <p:cNvSpPr txBox="1"/>
          <p:nvPr/>
        </p:nvSpPr>
        <p:spPr>
          <a:xfrm flipH="false" flipV="false" rot="21600000">
            <a:off x="2763044" y="3179763"/>
            <a:ext cx="1967763" cy="1676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890"/>
              </a:lnSpc>
            </a:pP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Alternatively, you can paint a bright future by showing the success or goal you want to achieve and how your idea will contribute to achieving success.</a:t>
            </a:r>
          </a:p>
        </p:txBody>
      </p:sp>
      <p:sp>
        <p:nvSpPr>
          <p:cNvPr id="16" name="TextBox 16"/>
          <p:cNvSpPr txBox="1"/>
          <p:nvPr/>
        </p:nvSpPr>
        <p:spPr>
          <a:xfrm flipH="false" flipV="false" rot="21600000">
            <a:off x="5056981" y="3182144"/>
            <a:ext cx="2015388" cy="1676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890"/>
              </a:lnSpc>
            </a:pP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Explain </a:t>
            </a:r>
            <a:r>
              <a:rPr lang="en-US" b="false" i="tru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what</a:t>
            </a: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 your idea is about and </a:t>
            </a:r>
            <a:r>
              <a:rPr lang="en-US" b="false" i="tru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how</a:t>
            </a: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 your idea works in a detailed manner.  Try to break them down into a list of shorter </a:t>
            </a:r>
          </a:p>
          <a:p>
            <a:pPr algn="l">
              <a:lnSpc>
                <a:spcPts val="1890"/>
              </a:lnSpc>
            </a:pP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summarized sentences.</a:t>
            </a:r>
          </a:p>
        </p:txBody>
      </p:sp>
      <p:sp>
        <p:nvSpPr>
          <p:cNvPr id="17" name="TextBox 17"/>
          <p:cNvSpPr txBox="1"/>
          <p:nvPr/>
        </p:nvSpPr>
        <p:spPr>
          <a:xfrm flipH="false" flipV="false" rot="21600000">
            <a:off x="7350919" y="3179763"/>
            <a:ext cx="1967763" cy="1676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890"/>
              </a:lnSpc>
            </a:pPr>
            <a:r>
              <a:rPr lang="en-US" b="false" i="false" spc="0" sz="1350">
                <a:solidFill>
                  <a:srgbClr val="ffffff">
                    <a:alpha val="100000"/>
                  </a:srgbClr>
                </a:solidFill>
                <a:latin typeface="Work Sans"/>
              </a:rPr>
              <a:t>Alternatively, you can paint a bright future by showing the success or goal you want to achieve and how your idea will contribute to achieving success.</a:t>
            </a:r>
          </a:p>
        </p:txBody>
      </p:sp>
      <p:sp>
        <p:nvSpPr>
          <p:cNvPr id="18" name="TextBox 18"/>
          <p:cNvSpPr txBox="1"/>
          <p:nvPr/>
        </p:nvSpPr>
        <p:spPr>
          <a:xfrm flipH="false" flipV="false" rot="21600000">
            <a:off x="468313" y="615950"/>
            <a:ext cx="4277575" cy="438150"/>
          </a:xfrm>
          <a:prstGeom prst="rect">
            <a:avLst/>
          </a:prstGeom>
        </p:spPr>
        <p:txBody>
          <a:bodyPr anchor="t" bIns="0" lIns="0" rIns="0" rtlCol="false" tIns="46800"/>
          <a:lstStyle/>
          <a:p>
            <a:pPr algn="l">
              <a:lnSpc>
                <a:spcPts val="3465"/>
              </a:lnSpc>
            </a:pPr>
            <a:r>
              <a:rPr lang="en-US" b="false" i="false" spc="0" sz="3150">
                <a:solidFill>
                  <a:srgbClr val="ffffff">
                    <a:alpha val="100000"/>
                  </a:srgbClr>
                </a:solidFill>
                <a:latin typeface="Michroma"/>
              </a:rPr>
              <a:t>Project Recap</a:t>
            </a:r>
          </a:p>
        </p:txBody>
      </p:sp>
      <p:sp>
        <p:nvSpPr>
          <p:cNvPr id="19" name="TextBox 19"/>
          <p:cNvSpPr txBox="1"/>
          <p:nvPr/>
        </p:nvSpPr>
        <p:spPr>
          <a:xfrm flipH="false" flipV="false" rot="21600000">
            <a:off x="1520031" y="2334400"/>
            <a:ext cx="832700" cy="26670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100"/>
              </a:lnSpc>
            </a:pPr>
            <a:r>
              <a:rPr lang="en-US" b="false" i="false" spc="0" sz="2100">
                <a:solidFill>
                  <a:srgbClr val="ffffff">
                    <a:alpha val="100000"/>
                  </a:srgbClr>
                </a:solidFill>
                <a:latin typeface="Michroma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 flipH="false" flipV="false" rot="21600000">
            <a:off x="3806031" y="2334400"/>
            <a:ext cx="832700" cy="26670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100"/>
              </a:lnSpc>
            </a:pPr>
            <a:r>
              <a:rPr lang="en-US" b="false" i="false" spc="0" sz="2100">
                <a:solidFill>
                  <a:srgbClr val="ffffff">
                    <a:alpha val="100000"/>
                  </a:srgbClr>
                </a:solidFill>
                <a:latin typeface="Michroma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 flipH="false" flipV="false" rot="21600000">
            <a:off x="8397081" y="2334400"/>
            <a:ext cx="832700" cy="26670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100"/>
              </a:lnSpc>
            </a:pPr>
            <a:r>
              <a:rPr lang="en-US" b="false" i="false" spc="0" sz="2100">
                <a:solidFill>
                  <a:srgbClr val="ffffff">
                    <a:alpha val="100000"/>
                  </a:srgbClr>
                </a:solidFill>
                <a:latin typeface="Michroma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 flipH="false" flipV="false" rot="21600000">
            <a:off x="6111081" y="2334400"/>
            <a:ext cx="832700" cy="266700"/>
          </a:xfrm>
          <a:prstGeom prst="rect">
            <a:avLst/>
          </a:prstGeom>
        </p:spPr>
        <p:txBody>
          <a:bodyPr anchor="t" bIns="0" lIns="0" rIns="0" rtlCol="false" tIns="28800"/>
          <a:lstStyle/>
          <a:p>
            <a:pPr algn="l">
              <a:lnSpc>
                <a:spcPts val="2100"/>
              </a:lnSpc>
            </a:pPr>
            <a:r>
              <a:rPr lang="en-US" b="false" i="false" spc="0" sz="2100">
                <a:solidFill>
                  <a:srgbClr val="ffffff">
                    <a:alpha val="100000"/>
                  </a:srgbClr>
                </a:solidFill>
                <a:latin typeface="Michroma"/>
              </a:rPr>
              <a:t>03</a:t>
            </a:r>
          </a:p>
        </p:txBody>
      </p:sp>
      <p:grpSp>
        <p:nvGrpSpPr>
          <p:cNvPr id="24" name="Group 24"/>
          <p:cNvGrpSpPr/>
          <p:nvPr/>
        </p:nvGrpSpPr>
        <p:grpSpPr>
          <a:xfrm flipH="false" rot="21600000">
            <a:off x="469078" y="2001025"/>
            <a:ext cx="933450" cy="933450"/>
            <a:chOff x="469078" y="2001025"/>
            <a:chExt cx="933450" cy="933450"/>
          </a:xfrm>
        </p:grpSpPr>
        <p:sp>
          <p:nvSpPr>
            <p:cNvPr id="23" name="Freeform 23"/>
            <p:cNvSpPr/>
            <p:nvPr/>
          </p:nvSpPr>
          <p:cNvSpPr>
            <a:picLocks noChangeAspect="1"/>
          </p:cNvSpPr>
          <p:spPr>
            <a:xfrm>
              <a:off x="469078" y="2001025"/>
              <a:ext cx="933450" cy="933450"/>
            </a:xfrm>
            <a:custGeom>
              <a:avLst/>
              <a:gdLst/>
              <a:ahLst/>
              <a:cxnLst/>
              <a:pathLst>
                <a:path h="302685" w="302905">
                  <a:moveTo>
                    <a:pt x="151447" y="0"/>
                  </a:moveTo>
                  <a:cubicBezTo>
                    <a:pt x="67780" y="0"/>
                    <a:pt x="0" y="67780"/>
                    <a:pt x="0" y="151371"/>
                  </a:cubicBezTo>
                  <a:cubicBezTo>
                    <a:pt x="0" y="234982"/>
                    <a:pt x="67780" y="302685"/>
                    <a:pt x="151447" y="302685"/>
                  </a:cubicBezTo>
                  <a:cubicBezTo>
                    <a:pt x="235058" y="302685"/>
                    <a:pt x="302905" y="234991"/>
                    <a:pt x="302905" y="151381"/>
                  </a:cubicBezTo>
                  <a:cubicBezTo>
                    <a:pt x="302895" y="67780"/>
                    <a:pt x="235048" y="0"/>
                    <a:pt x="151447" y="0"/>
                  </a:cubicBez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 flipH="false" rot="21600000">
            <a:off x="2763044" y="2001025"/>
            <a:ext cx="933450" cy="933450"/>
            <a:chOff x="2763044" y="2001025"/>
            <a:chExt cx="933450" cy="933450"/>
          </a:xfrm>
        </p:grpSpPr>
        <p:sp>
          <p:nvSpPr>
            <p:cNvPr id="25" name="Freeform 25"/>
            <p:cNvSpPr/>
            <p:nvPr/>
          </p:nvSpPr>
          <p:cNvSpPr>
            <a:picLocks noChangeAspect="1"/>
          </p:cNvSpPr>
          <p:spPr>
            <a:xfrm>
              <a:off x="2763044" y="2001025"/>
              <a:ext cx="933450" cy="933450"/>
            </a:xfrm>
            <a:custGeom>
              <a:avLst/>
              <a:gdLst/>
              <a:ahLst/>
              <a:cxnLst/>
              <a:pathLst>
                <a:path h="302685" w="302905">
                  <a:moveTo>
                    <a:pt x="151447" y="0"/>
                  </a:moveTo>
                  <a:cubicBezTo>
                    <a:pt x="67780" y="0"/>
                    <a:pt x="0" y="67780"/>
                    <a:pt x="0" y="151371"/>
                  </a:cubicBezTo>
                  <a:cubicBezTo>
                    <a:pt x="0" y="234982"/>
                    <a:pt x="67780" y="302685"/>
                    <a:pt x="151447" y="302685"/>
                  </a:cubicBezTo>
                  <a:cubicBezTo>
                    <a:pt x="235058" y="302685"/>
                    <a:pt x="302905" y="234991"/>
                    <a:pt x="302905" y="151381"/>
                  </a:cubicBezTo>
                  <a:cubicBezTo>
                    <a:pt x="302895" y="67780"/>
                    <a:pt x="235048" y="0"/>
                    <a:pt x="151447" y="0"/>
                  </a:cubicBez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 flipH="false" rot="21600000">
            <a:off x="5060950" y="2001025"/>
            <a:ext cx="933450" cy="933450"/>
            <a:chOff x="5060950" y="2001025"/>
            <a:chExt cx="933450" cy="933450"/>
          </a:xfrm>
        </p:grpSpPr>
        <p:sp>
          <p:nvSpPr>
            <p:cNvPr id="27" name="Freeform 27"/>
            <p:cNvSpPr/>
            <p:nvPr/>
          </p:nvSpPr>
          <p:cNvSpPr>
            <a:picLocks noChangeAspect="1"/>
          </p:cNvSpPr>
          <p:spPr>
            <a:xfrm>
              <a:off x="5060950" y="2001025"/>
              <a:ext cx="933450" cy="933450"/>
            </a:xfrm>
            <a:custGeom>
              <a:avLst/>
              <a:gdLst/>
              <a:ahLst/>
              <a:cxnLst/>
              <a:pathLst>
                <a:path h="302685" w="302905">
                  <a:moveTo>
                    <a:pt x="151447" y="0"/>
                  </a:moveTo>
                  <a:cubicBezTo>
                    <a:pt x="67780" y="0"/>
                    <a:pt x="0" y="67780"/>
                    <a:pt x="0" y="151371"/>
                  </a:cubicBezTo>
                  <a:cubicBezTo>
                    <a:pt x="0" y="234982"/>
                    <a:pt x="67780" y="302685"/>
                    <a:pt x="151447" y="302685"/>
                  </a:cubicBezTo>
                  <a:cubicBezTo>
                    <a:pt x="235058" y="302685"/>
                    <a:pt x="302905" y="234991"/>
                    <a:pt x="302905" y="151381"/>
                  </a:cubicBezTo>
                  <a:cubicBezTo>
                    <a:pt x="302895" y="67780"/>
                    <a:pt x="235048" y="0"/>
                    <a:pt x="151447" y="0"/>
                  </a:cubicBez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 flipH="false" rot="21600000">
            <a:off x="7346950" y="2001025"/>
            <a:ext cx="933450" cy="933450"/>
            <a:chOff x="7346950" y="2001025"/>
            <a:chExt cx="933450" cy="933450"/>
          </a:xfrm>
        </p:grpSpPr>
        <p:sp>
          <p:nvSpPr>
            <p:cNvPr id="29" name="Freeform 29"/>
            <p:cNvSpPr/>
            <p:nvPr/>
          </p:nvSpPr>
          <p:cNvSpPr>
            <a:picLocks noChangeAspect="1"/>
          </p:cNvSpPr>
          <p:spPr>
            <a:xfrm>
              <a:off x="7346950" y="2001025"/>
              <a:ext cx="933450" cy="933450"/>
            </a:xfrm>
            <a:custGeom>
              <a:avLst/>
              <a:gdLst/>
              <a:ahLst/>
              <a:cxnLst/>
              <a:pathLst>
                <a:path h="302685" w="302905">
                  <a:moveTo>
                    <a:pt x="151447" y="0"/>
                  </a:moveTo>
                  <a:cubicBezTo>
                    <a:pt x="67780" y="0"/>
                    <a:pt x="0" y="67780"/>
                    <a:pt x="0" y="151371"/>
                  </a:cubicBezTo>
                  <a:cubicBezTo>
                    <a:pt x="0" y="234982"/>
                    <a:pt x="67780" y="302685"/>
                    <a:pt x="151447" y="302685"/>
                  </a:cubicBezTo>
                  <a:cubicBezTo>
                    <a:pt x="235058" y="302685"/>
                    <a:pt x="302905" y="234991"/>
                    <a:pt x="302905" y="151381"/>
                  </a:cubicBezTo>
                  <a:cubicBezTo>
                    <a:pt x="302895" y="67780"/>
                    <a:pt x="235048" y="0"/>
                    <a:pt x="151447" y="0"/>
                  </a:cubicBez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 flipH="false" rot="21600000">
            <a:off x="2941638" y="2179619"/>
            <a:ext cx="576263" cy="576263"/>
            <a:chOff x="2941638" y="2179619"/>
            <a:chExt cx="576263" cy="576263"/>
          </a:xfrm>
        </p:grpSpPr>
        <p:sp>
          <p:nvSpPr>
            <p:cNvPr id="31" name="Freeform 31"/>
            <p:cNvSpPr/>
            <p:nvPr/>
          </p:nvSpPr>
          <p:cNvSpPr>
            <a:picLocks noChangeAspect="1"/>
          </p:cNvSpPr>
          <p:spPr>
            <a:xfrm>
              <a:off x="2941638" y="2179619"/>
              <a:ext cx="576263" cy="576263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238487" y="109480"/>
                  </a:moveTo>
                  <a:cubicBezTo>
                    <a:pt x="237725" y="106966"/>
                    <a:pt x="235106" y="105537"/>
                    <a:pt x="232543" y="106309"/>
                  </a:cubicBezTo>
                  <a:cubicBezTo>
                    <a:pt x="230029" y="107080"/>
                    <a:pt x="228610" y="109738"/>
                    <a:pt x="229372" y="112252"/>
                  </a:cubicBezTo>
                  <a:cubicBezTo>
                    <a:pt x="235115" y="131131"/>
                    <a:pt x="233629" y="151467"/>
                    <a:pt x="225209" y="169497"/>
                  </a:cubicBezTo>
                  <a:lnTo>
                    <a:pt x="201597" y="220056"/>
                  </a:lnTo>
                  <a:lnTo>
                    <a:pt x="171412" y="220056"/>
                  </a:lnTo>
                  <a:lnTo>
                    <a:pt x="171412" y="186757"/>
                  </a:lnTo>
                  <a:lnTo>
                    <a:pt x="179661" y="186757"/>
                  </a:lnTo>
                  <a:cubicBezTo>
                    <a:pt x="189462" y="186757"/>
                    <a:pt x="197444" y="178784"/>
                    <a:pt x="197444" y="168983"/>
                  </a:cubicBezTo>
                  <a:cubicBezTo>
                    <a:pt x="197444" y="159172"/>
                    <a:pt x="189462" y="151200"/>
                    <a:pt x="179661" y="151200"/>
                  </a:cubicBezTo>
                  <a:cubicBezTo>
                    <a:pt x="169859" y="151200"/>
                    <a:pt x="161887" y="159172"/>
                    <a:pt x="161887" y="168983"/>
                  </a:cubicBezTo>
                  <a:lnTo>
                    <a:pt x="161887" y="177232"/>
                  </a:lnTo>
                  <a:lnTo>
                    <a:pt x="142913" y="177232"/>
                  </a:lnTo>
                  <a:lnTo>
                    <a:pt x="142913" y="168973"/>
                  </a:lnTo>
                  <a:cubicBezTo>
                    <a:pt x="142913" y="159163"/>
                    <a:pt x="134941" y="151190"/>
                    <a:pt x="125130" y="151190"/>
                  </a:cubicBezTo>
                  <a:cubicBezTo>
                    <a:pt x="115319" y="151190"/>
                    <a:pt x="107347" y="159163"/>
                    <a:pt x="107347" y="168973"/>
                  </a:cubicBezTo>
                  <a:cubicBezTo>
                    <a:pt x="107347" y="178775"/>
                    <a:pt x="115319" y="186747"/>
                    <a:pt x="125130" y="186747"/>
                  </a:cubicBezTo>
                  <a:lnTo>
                    <a:pt x="133388" y="186747"/>
                  </a:lnTo>
                  <a:lnTo>
                    <a:pt x="133388" y="220047"/>
                  </a:lnTo>
                  <a:lnTo>
                    <a:pt x="103203" y="220047"/>
                  </a:lnTo>
                  <a:lnTo>
                    <a:pt x="79591" y="169488"/>
                  </a:lnTo>
                  <a:cubicBezTo>
                    <a:pt x="67904" y="144466"/>
                    <a:pt x="69780" y="115624"/>
                    <a:pt x="84611" y="92316"/>
                  </a:cubicBezTo>
                  <a:cubicBezTo>
                    <a:pt x="99441" y="69009"/>
                    <a:pt x="124778" y="55121"/>
                    <a:pt x="152400" y="55121"/>
                  </a:cubicBezTo>
                  <a:cubicBezTo>
                    <a:pt x="180013" y="55121"/>
                    <a:pt x="205369" y="69028"/>
                    <a:pt x="220199" y="92335"/>
                  </a:cubicBezTo>
                  <a:cubicBezTo>
                    <a:pt x="221628" y="94564"/>
                    <a:pt x="224590" y="95193"/>
                    <a:pt x="226771" y="93793"/>
                  </a:cubicBezTo>
                  <a:cubicBezTo>
                    <a:pt x="228991" y="92383"/>
                    <a:pt x="229648" y="89430"/>
                    <a:pt x="228229" y="87220"/>
                  </a:cubicBezTo>
                  <a:cubicBezTo>
                    <a:pt x="211636" y="61151"/>
                    <a:pt x="183290" y="45596"/>
                    <a:pt x="152400" y="45596"/>
                  </a:cubicBezTo>
                  <a:cubicBezTo>
                    <a:pt x="121501" y="45596"/>
                    <a:pt x="93155" y="61151"/>
                    <a:pt x="76571" y="87220"/>
                  </a:cubicBezTo>
                  <a:cubicBezTo>
                    <a:pt x="59988" y="113290"/>
                    <a:pt x="57883" y="145552"/>
                    <a:pt x="70961" y="173536"/>
                  </a:cubicBezTo>
                  <a:lnTo>
                    <a:pt x="94517" y="223942"/>
                  </a:lnTo>
                  <a:cubicBezTo>
                    <a:pt x="91459" y="227809"/>
                    <a:pt x="89754" y="232639"/>
                    <a:pt x="89754" y="237630"/>
                  </a:cubicBezTo>
                  <a:cubicBezTo>
                    <a:pt x="89754" y="241735"/>
                    <a:pt x="90897" y="245726"/>
                    <a:pt x="93021" y="249184"/>
                  </a:cubicBezTo>
                  <a:cubicBezTo>
                    <a:pt x="90897" y="252641"/>
                    <a:pt x="89754" y="256632"/>
                    <a:pt x="89754" y="260747"/>
                  </a:cubicBezTo>
                  <a:cubicBezTo>
                    <a:pt x="89754" y="272929"/>
                    <a:pt x="99670" y="282845"/>
                    <a:pt x="111852" y="282845"/>
                  </a:cubicBezTo>
                  <a:lnTo>
                    <a:pt x="121663" y="282845"/>
                  </a:lnTo>
                  <a:cubicBezTo>
                    <a:pt x="126111" y="295770"/>
                    <a:pt x="138474" y="304800"/>
                    <a:pt x="152400" y="304800"/>
                  </a:cubicBezTo>
                  <a:cubicBezTo>
                    <a:pt x="166326" y="304800"/>
                    <a:pt x="178689" y="295770"/>
                    <a:pt x="183147" y="282835"/>
                  </a:cubicBezTo>
                  <a:lnTo>
                    <a:pt x="192957" y="282835"/>
                  </a:lnTo>
                  <a:cubicBezTo>
                    <a:pt x="205140" y="282835"/>
                    <a:pt x="215055" y="272920"/>
                    <a:pt x="215055" y="260737"/>
                  </a:cubicBezTo>
                  <a:cubicBezTo>
                    <a:pt x="215055" y="256623"/>
                    <a:pt x="213912" y="252632"/>
                    <a:pt x="211779" y="249174"/>
                  </a:cubicBezTo>
                  <a:cubicBezTo>
                    <a:pt x="213912" y="245716"/>
                    <a:pt x="215055" y="241725"/>
                    <a:pt x="215055" y="237620"/>
                  </a:cubicBezTo>
                  <a:cubicBezTo>
                    <a:pt x="215055" y="232639"/>
                    <a:pt x="213350" y="227809"/>
                    <a:pt x="210293" y="223933"/>
                  </a:cubicBezTo>
                  <a:lnTo>
                    <a:pt x="233848" y="173526"/>
                  </a:lnTo>
                  <a:cubicBezTo>
                    <a:pt x="243259" y="153362"/>
                    <a:pt x="244907" y="130616"/>
                    <a:pt x="238487" y="109480"/>
                  </a:cubicBezTo>
                  <a:close/>
                  <a:moveTo>
                    <a:pt x="179661" y="160715"/>
                  </a:moveTo>
                  <a:cubicBezTo>
                    <a:pt x="184223" y="160715"/>
                    <a:pt x="187919" y="164421"/>
                    <a:pt x="187919" y="168974"/>
                  </a:cubicBezTo>
                  <a:cubicBezTo>
                    <a:pt x="187919" y="173526"/>
                    <a:pt x="184214" y="177222"/>
                    <a:pt x="179661" y="177222"/>
                  </a:cubicBezTo>
                  <a:cubicBezTo>
                    <a:pt x="175108" y="177222"/>
                    <a:pt x="171412" y="173517"/>
                    <a:pt x="171412" y="168974"/>
                  </a:cubicBezTo>
                  <a:cubicBezTo>
                    <a:pt x="171412" y="164421"/>
                    <a:pt x="175117" y="160715"/>
                    <a:pt x="179661" y="160715"/>
                  </a:cubicBezTo>
                  <a:close/>
                  <a:moveTo>
                    <a:pt x="116881" y="168973"/>
                  </a:moveTo>
                  <a:cubicBezTo>
                    <a:pt x="116881" y="164411"/>
                    <a:pt x="120587" y="160715"/>
                    <a:pt x="125139" y="160715"/>
                  </a:cubicBezTo>
                  <a:cubicBezTo>
                    <a:pt x="129692" y="160715"/>
                    <a:pt x="133398" y="164421"/>
                    <a:pt x="133398" y="168973"/>
                  </a:cubicBezTo>
                  <a:cubicBezTo>
                    <a:pt x="133398" y="173526"/>
                    <a:pt x="129692" y="177222"/>
                    <a:pt x="125139" y="177222"/>
                  </a:cubicBezTo>
                  <a:cubicBezTo>
                    <a:pt x="120587" y="177222"/>
                    <a:pt x="116881" y="173526"/>
                    <a:pt x="116881" y="168973"/>
                  </a:cubicBezTo>
                  <a:close/>
                  <a:moveTo>
                    <a:pt x="142913" y="186747"/>
                  </a:moveTo>
                  <a:lnTo>
                    <a:pt x="161887" y="186747"/>
                  </a:lnTo>
                  <a:lnTo>
                    <a:pt x="161887" y="220047"/>
                  </a:lnTo>
                  <a:lnTo>
                    <a:pt x="142913" y="220047"/>
                  </a:lnTo>
                  <a:cubicBezTo>
                    <a:pt x="142913" y="220047"/>
                    <a:pt x="142913" y="186747"/>
                    <a:pt x="142913" y="186747"/>
                  </a:cubicBezTo>
                  <a:close/>
                  <a:moveTo>
                    <a:pt x="192957" y="273310"/>
                  </a:moveTo>
                  <a:lnTo>
                    <a:pt x="175689" y="273310"/>
                  </a:lnTo>
                  <a:lnTo>
                    <a:pt x="174879" y="277082"/>
                  </a:lnTo>
                  <a:cubicBezTo>
                    <a:pt x="172631" y="287626"/>
                    <a:pt x="163182" y="295275"/>
                    <a:pt x="152400" y="295275"/>
                  </a:cubicBezTo>
                  <a:cubicBezTo>
                    <a:pt x="141627" y="295275"/>
                    <a:pt x="132169" y="287626"/>
                    <a:pt x="129931" y="277082"/>
                  </a:cubicBezTo>
                  <a:lnTo>
                    <a:pt x="129130" y="273310"/>
                  </a:lnTo>
                  <a:lnTo>
                    <a:pt x="111862" y="273310"/>
                  </a:lnTo>
                  <a:cubicBezTo>
                    <a:pt x="104927" y="273310"/>
                    <a:pt x="99289" y="267662"/>
                    <a:pt x="99289" y="260737"/>
                  </a:cubicBezTo>
                  <a:cubicBezTo>
                    <a:pt x="99289" y="258270"/>
                    <a:pt x="100193" y="255975"/>
                    <a:pt x="101537" y="253937"/>
                  </a:cubicBezTo>
                  <a:lnTo>
                    <a:pt x="127187" y="253937"/>
                  </a:lnTo>
                  <a:cubicBezTo>
                    <a:pt x="129816" y="253937"/>
                    <a:pt x="131950" y="251803"/>
                    <a:pt x="131950" y="249174"/>
                  </a:cubicBezTo>
                  <a:cubicBezTo>
                    <a:pt x="131950" y="246545"/>
                    <a:pt x="129816" y="244412"/>
                    <a:pt x="127187" y="244412"/>
                  </a:cubicBezTo>
                  <a:lnTo>
                    <a:pt x="101537" y="244412"/>
                  </a:lnTo>
                  <a:cubicBezTo>
                    <a:pt x="100193" y="242373"/>
                    <a:pt x="99289" y="240078"/>
                    <a:pt x="99289" y="237620"/>
                  </a:cubicBezTo>
                  <a:cubicBezTo>
                    <a:pt x="99289" y="234658"/>
                    <a:pt x="100403" y="231829"/>
                    <a:pt x="102289" y="229572"/>
                  </a:cubicBezTo>
                  <a:lnTo>
                    <a:pt x="202549" y="229572"/>
                  </a:lnTo>
                  <a:cubicBezTo>
                    <a:pt x="204445" y="231829"/>
                    <a:pt x="205550" y="234648"/>
                    <a:pt x="205550" y="237620"/>
                  </a:cubicBezTo>
                  <a:cubicBezTo>
                    <a:pt x="205550" y="240078"/>
                    <a:pt x="204645" y="242373"/>
                    <a:pt x="203302" y="244412"/>
                  </a:cubicBezTo>
                  <a:lnTo>
                    <a:pt x="155829" y="244412"/>
                  </a:lnTo>
                  <a:cubicBezTo>
                    <a:pt x="153200" y="244412"/>
                    <a:pt x="151067" y="246545"/>
                    <a:pt x="151067" y="249174"/>
                  </a:cubicBezTo>
                  <a:cubicBezTo>
                    <a:pt x="151067" y="251803"/>
                    <a:pt x="153200" y="253937"/>
                    <a:pt x="155829" y="253937"/>
                  </a:cubicBezTo>
                  <a:lnTo>
                    <a:pt x="203292" y="253937"/>
                  </a:lnTo>
                  <a:cubicBezTo>
                    <a:pt x="204635" y="255975"/>
                    <a:pt x="205540" y="258270"/>
                    <a:pt x="205540" y="260737"/>
                  </a:cubicBezTo>
                  <a:cubicBezTo>
                    <a:pt x="205530" y="267672"/>
                    <a:pt x="199882" y="273310"/>
                    <a:pt x="192957" y="273310"/>
                  </a:cubicBezTo>
                  <a:close/>
                  <a:moveTo>
                    <a:pt x="152371" y="36119"/>
                  </a:moveTo>
                  <a:cubicBezTo>
                    <a:pt x="155000" y="36119"/>
                    <a:pt x="157134" y="33985"/>
                    <a:pt x="157134" y="31356"/>
                  </a:cubicBezTo>
                  <a:lnTo>
                    <a:pt x="157134" y="4763"/>
                  </a:lnTo>
                  <a:cubicBezTo>
                    <a:pt x="157134" y="2134"/>
                    <a:pt x="155000" y="0"/>
                    <a:pt x="152371" y="0"/>
                  </a:cubicBezTo>
                  <a:cubicBezTo>
                    <a:pt x="149743" y="0"/>
                    <a:pt x="147609" y="2134"/>
                    <a:pt x="147609" y="4763"/>
                  </a:cubicBezTo>
                  <a:lnTo>
                    <a:pt x="147609" y="31356"/>
                  </a:lnTo>
                  <a:cubicBezTo>
                    <a:pt x="147609" y="33985"/>
                    <a:pt x="149733" y="36119"/>
                    <a:pt x="152371" y="36119"/>
                  </a:cubicBezTo>
                  <a:close/>
                  <a:moveTo>
                    <a:pt x="300038" y="147590"/>
                  </a:moveTo>
                  <a:lnTo>
                    <a:pt x="256908" y="147590"/>
                  </a:lnTo>
                  <a:cubicBezTo>
                    <a:pt x="254279" y="147590"/>
                    <a:pt x="252146" y="149723"/>
                    <a:pt x="252146" y="152352"/>
                  </a:cubicBezTo>
                  <a:cubicBezTo>
                    <a:pt x="252146" y="154981"/>
                    <a:pt x="254279" y="157115"/>
                    <a:pt x="256908" y="157115"/>
                  </a:cubicBezTo>
                  <a:lnTo>
                    <a:pt x="300038" y="157115"/>
                  </a:lnTo>
                  <a:cubicBezTo>
                    <a:pt x="302666" y="157115"/>
                    <a:pt x="304800" y="154981"/>
                    <a:pt x="304800" y="152352"/>
                  </a:cubicBezTo>
                  <a:cubicBezTo>
                    <a:pt x="304800" y="149723"/>
                    <a:pt x="302666" y="147590"/>
                    <a:pt x="300038" y="147590"/>
                  </a:cubicBezTo>
                  <a:close/>
                  <a:moveTo>
                    <a:pt x="52654" y="152448"/>
                  </a:moveTo>
                  <a:cubicBezTo>
                    <a:pt x="52654" y="149819"/>
                    <a:pt x="50521" y="147685"/>
                    <a:pt x="47892" y="147685"/>
                  </a:cubicBezTo>
                  <a:lnTo>
                    <a:pt x="4763" y="147685"/>
                  </a:lnTo>
                  <a:cubicBezTo>
                    <a:pt x="2134" y="147685"/>
                    <a:pt x="0" y="149819"/>
                    <a:pt x="0" y="152448"/>
                  </a:cubicBezTo>
                  <a:cubicBezTo>
                    <a:pt x="0" y="155077"/>
                    <a:pt x="2134" y="157210"/>
                    <a:pt x="4763" y="157210"/>
                  </a:cubicBezTo>
                  <a:lnTo>
                    <a:pt x="47892" y="157210"/>
                  </a:lnTo>
                  <a:cubicBezTo>
                    <a:pt x="50530" y="157210"/>
                    <a:pt x="52654" y="155086"/>
                    <a:pt x="52654" y="152448"/>
                  </a:cubicBezTo>
                  <a:close/>
                  <a:moveTo>
                    <a:pt x="246212" y="229467"/>
                  </a:moveTo>
                  <a:cubicBezTo>
                    <a:pt x="244478" y="227733"/>
                    <a:pt x="241649" y="227733"/>
                    <a:pt x="239925" y="229467"/>
                  </a:cubicBezTo>
                  <a:cubicBezTo>
                    <a:pt x="238192" y="231210"/>
                    <a:pt x="238192" y="234020"/>
                    <a:pt x="239925" y="235753"/>
                  </a:cubicBezTo>
                  <a:lnTo>
                    <a:pt x="268386" y="264214"/>
                  </a:lnTo>
                  <a:cubicBezTo>
                    <a:pt x="269253" y="265081"/>
                    <a:pt x="270396" y="265519"/>
                    <a:pt x="271529" y="265519"/>
                  </a:cubicBezTo>
                  <a:cubicBezTo>
                    <a:pt x="272663" y="265519"/>
                    <a:pt x="273806" y="265081"/>
                    <a:pt x="274672" y="264214"/>
                  </a:cubicBezTo>
                  <a:cubicBezTo>
                    <a:pt x="276406" y="262471"/>
                    <a:pt x="276406" y="259661"/>
                    <a:pt x="274672" y="257927"/>
                  </a:cubicBezTo>
                  <a:lnTo>
                    <a:pt x="246212" y="229467"/>
                  </a:lnTo>
                  <a:close/>
                  <a:moveTo>
                    <a:pt x="58588" y="57560"/>
                  </a:moveTo>
                  <a:cubicBezTo>
                    <a:pt x="59455" y="58426"/>
                    <a:pt x="60589" y="58865"/>
                    <a:pt x="61732" y="58865"/>
                  </a:cubicBezTo>
                  <a:cubicBezTo>
                    <a:pt x="62875" y="58865"/>
                    <a:pt x="64008" y="58426"/>
                    <a:pt x="64875" y="57560"/>
                  </a:cubicBezTo>
                  <a:cubicBezTo>
                    <a:pt x="66608" y="55826"/>
                    <a:pt x="66608" y="53007"/>
                    <a:pt x="64875" y="51273"/>
                  </a:cubicBezTo>
                  <a:lnTo>
                    <a:pt x="36414" y="22812"/>
                  </a:lnTo>
                  <a:cubicBezTo>
                    <a:pt x="34671" y="21079"/>
                    <a:pt x="31861" y="21079"/>
                    <a:pt x="30128" y="22812"/>
                  </a:cubicBezTo>
                  <a:cubicBezTo>
                    <a:pt x="28394" y="24546"/>
                    <a:pt x="28394" y="27365"/>
                    <a:pt x="30128" y="29099"/>
                  </a:cubicBezTo>
                  <a:lnTo>
                    <a:pt x="58588" y="57560"/>
                  </a:lnTo>
                  <a:close/>
                  <a:moveTo>
                    <a:pt x="58588" y="229467"/>
                  </a:moveTo>
                  <a:lnTo>
                    <a:pt x="30128" y="257927"/>
                  </a:lnTo>
                  <a:cubicBezTo>
                    <a:pt x="28394" y="259671"/>
                    <a:pt x="28394" y="262480"/>
                    <a:pt x="30128" y="264214"/>
                  </a:cubicBezTo>
                  <a:cubicBezTo>
                    <a:pt x="30994" y="265081"/>
                    <a:pt x="32128" y="265519"/>
                    <a:pt x="33271" y="265519"/>
                  </a:cubicBezTo>
                  <a:cubicBezTo>
                    <a:pt x="34414" y="265519"/>
                    <a:pt x="35547" y="265081"/>
                    <a:pt x="36414" y="264214"/>
                  </a:cubicBezTo>
                  <a:lnTo>
                    <a:pt x="64875" y="235753"/>
                  </a:lnTo>
                  <a:cubicBezTo>
                    <a:pt x="66608" y="234010"/>
                    <a:pt x="66608" y="231200"/>
                    <a:pt x="64875" y="229467"/>
                  </a:cubicBezTo>
                  <a:cubicBezTo>
                    <a:pt x="63132" y="227733"/>
                    <a:pt x="60322" y="227733"/>
                    <a:pt x="58588" y="229467"/>
                  </a:cubicBezTo>
                  <a:close/>
                  <a:moveTo>
                    <a:pt x="243068" y="58865"/>
                  </a:moveTo>
                  <a:cubicBezTo>
                    <a:pt x="244202" y="58865"/>
                    <a:pt x="245345" y="58426"/>
                    <a:pt x="246212" y="57560"/>
                  </a:cubicBezTo>
                  <a:lnTo>
                    <a:pt x="274672" y="29099"/>
                  </a:lnTo>
                  <a:cubicBezTo>
                    <a:pt x="276406" y="27365"/>
                    <a:pt x="276406" y="24546"/>
                    <a:pt x="274672" y="22812"/>
                  </a:cubicBezTo>
                  <a:cubicBezTo>
                    <a:pt x="272939" y="21079"/>
                    <a:pt x="270110" y="21079"/>
                    <a:pt x="268386" y="22812"/>
                  </a:cubicBezTo>
                  <a:lnTo>
                    <a:pt x="239925" y="51273"/>
                  </a:lnTo>
                  <a:cubicBezTo>
                    <a:pt x="238192" y="53007"/>
                    <a:pt x="238192" y="55826"/>
                    <a:pt x="239925" y="57560"/>
                  </a:cubicBezTo>
                  <a:cubicBezTo>
                    <a:pt x="240782" y="58426"/>
                    <a:pt x="241925" y="58865"/>
                    <a:pt x="243068" y="58865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2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5227637" y="2167713"/>
            <a:ext cx="600075" cy="600075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7543403" y="2197478"/>
            <a:ext cx="540544" cy="540544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 flipH="false" rot="21600000">
            <a:off x="633461" y="2139138"/>
            <a:ext cx="604684" cy="585788"/>
            <a:chOff x="633461" y="2139138"/>
            <a:chExt cx="604684" cy="585788"/>
          </a:xfrm>
        </p:grpSpPr>
        <p:sp>
          <p:nvSpPr>
            <p:cNvPr id="35" name="Freeform 35"/>
            <p:cNvSpPr/>
            <p:nvPr/>
          </p:nvSpPr>
          <p:cNvSpPr>
            <a:picLocks noChangeAspect="1"/>
          </p:cNvSpPr>
          <p:spPr>
            <a:xfrm>
              <a:off x="633461" y="2139138"/>
              <a:ext cx="604684" cy="585788"/>
            </a:xfrm>
            <a:custGeom>
              <a:avLst/>
              <a:gdLst/>
              <a:ahLst/>
              <a:cxnLst/>
              <a:pathLst>
                <a:path h="292589" w="302885">
                  <a:moveTo>
                    <a:pt x="255508" y="251870"/>
                  </a:moveTo>
                  <a:lnTo>
                    <a:pt x="51168" y="251870"/>
                  </a:lnTo>
                  <a:cubicBezTo>
                    <a:pt x="49587" y="251870"/>
                    <a:pt x="48101" y="252603"/>
                    <a:pt x="47130" y="253851"/>
                  </a:cubicBezTo>
                  <a:cubicBezTo>
                    <a:pt x="46168" y="255108"/>
                    <a:pt x="45834" y="256746"/>
                    <a:pt x="46244" y="258270"/>
                  </a:cubicBezTo>
                  <a:lnTo>
                    <a:pt x="51111" y="276463"/>
                  </a:lnTo>
                  <a:cubicBezTo>
                    <a:pt x="53264" y="282940"/>
                    <a:pt x="59665" y="292589"/>
                    <a:pt x="68466" y="292589"/>
                  </a:cubicBezTo>
                  <a:lnTo>
                    <a:pt x="238201" y="292589"/>
                  </a:lnTo>
                  <a:cubicBezTo>
                    <a:pt x="247012" y="292589"/>
                    <a:pt x="253422" y="282950"/>
                    <a:pt x="255670" y="276158"/>
                  </a:cubicBezTo>
                  <a:lnTo>
                    <a:pt x="260433" y="258251"/>
                  </a:lnTo>
                  <a:cubicBezTo>
                    <a:pt x="260842" y="256737"/>
                    <a:pt x="260518" y="255099"/>
                    <a:pt x="259556" y="253841"/>
                  </a:cubicBezTo>
                  <a:cubicBezTo>
                    <a:pt x="258575" y="252603"/>
                    <a:pt x="257089" y="251870"/>
                    <a:pt x="255508" y="251870"/>
                  </a:cubicBezTo>
                  <a:close/>
                  <a:moveTo>
                    <a:pt x="245907" y="273253"/>
                  </a:moveTo>
                  <a:cubicBezTo>
                    <a:pt x="244373" y="277854"/>
                    <a:pt x="240554" y="282407"/>
                    <a:pt x="238201" y="282407"/>
                  </a:cubicBezTo>
                  <a:lnTo>
                    <a:pt x="68466" y="282407"/>
                  </a:lnTo>
                  <a:cubicBezTo>
                    <a:pt x="66123" y="282407"/>
                    <a:pt x="62303" y="277854"/>
                    <a:pt x="60865" y="273539"/>
                  </a:cubicBezTo>
                  <a:lnTo>
                    <a:pt x="57788" y="262042"/>
                  </a:lnTo>
                  <a:lnTo>
                    <a:pt x="248879" y="262042"/>
                  </a:lnTo>
                  <a:lnTo>
                    <a:pt x="245907" y="273253"/>
                  </a:lnTo>
                  <a:close/>
                  <a:moveTo>
                    <a:pt x="51521" y="241697"/>
                  </a:moveTo>
                  <a:lnTo>
                    <a:pt x="255146" y="241697"/>
                  </a:lnTo>
                  <a:cubicBezTo>
                    <a:pt x="257966" y="241697"/>
                    <a:pt x="260242" y="239411"/>
                    <a:pt x="260233" y="236601"/>
                  </a:cubicBezTo>
                  <a:lnTo>
                    <a:pt x="260233" y="134779"/>
                  </a:lnTo>
                  <a:cubicBezTo>
                    <a:pt x="260233" y="131969"/>
                    <a:pt x="257966" y="129692"/>
                    <a:pt x="255137" y="129692"/>
                  </a:cubicBezTo>
                  <a:lnTo>
                    <a:pt x="51521" y="129692"/>
                  </a:lnTo>
                  <a:cubicBezTo>
                    <a:pt x="48701" y="129692"/>
                    <a:pt x="46434" y="131969"/>
                    <a:pt x="46434" y="134779"/>
                  </a:cubicBezTo>
                  <a:lnTo>
                    <a:pt x="46434" y="236591"/>
                  </a:lnTo>
                  <a:cubicBezTo>
                    <a:pt x="46434" y="239401"/>
                    <a:pt x="48701" y="241697"/>
                    <a:pt x="51521" y="241697"/>
                  </a:cubicBezTo>
                  <a:close/>
                  <a:moveTo>
                    <a:pt x="56607" y="139865"/>
                  </a:moveTo>
                  <a:lnTo>
                    <a:pt x="250060" y="139865"/>
                  </a:lnTo>
                  <a:lnTo>
                    <a:pt x="250060" y="231496"/>
                  </a:lnTo>
                  <a:lnTo>
                    <a:pt x="56607" y="231496"/>
                  </a:lnTo>
                  <a:lnTo>
                    <a:pt x="56607" y="139865"/>
                  </a:lnTo>
                  <a:close/>
                  <a:moveTo>
                    <a:pt x="277292" y="111023"/>
                  </a:moveTo>
                  <a:cubicBezTo>
                    <a:pt x="277387" y="109652"/>
                    <a:pt x="277444" y="108290"/>
                    <a:pt x="277444" y="106899"/>
                  </a:cubicBezTo>
                  <a:cubicBezTo>
                    <a:pt x="277444" y="47949"/>
                    <a:pt x="229486" y="0"/>
                    <a:pt x="170545" y="0"/>
                  </a:cubicBezTo>
                  <a:cubicBezTo>
                    <a:pt x="123101" y="0"/>
                    <a:pt x="81610" y="31194"/>
                    <a:pt x="68199" y="76371"/>
                  </a:cubicBezTo>
                  <a:cubicBezTo>
                    <a:pt x="30547" y="76667"/>
                    <a:pt x="0" y="107356"/>
                    <a:pt x="0" y="145037"/>
                  </a:cubicBezTo>
                  <a:cubicBezTo>
                    <a:pt x="10" y="156229"/>
                    <a:pt x="2753" y="167307"/>
                    <a:pt x="7934" y="177079"/>
                  </a:cubicBezTo>
                  <a:cubicBezTo>
                    <a:pt x="9239" y="179584"/>
                    <a:pt x="12306" y="180508"/>
                    <a:pt x="14821" y="179203"/>
                  </a:cubicBezTo>
                  <a:cubicBezTo>
                    <a:pt x="17297" y="177879"/>
                    <a:pt x="18259" y="174803"/>
                    <a:pt x="16926" y="172317"/>
                  </a:cubicBezTo>
                  <a:cubicBezTo>
                    <a:pt x="12525" y="164001"/>
                    <a:pt x="10201" y="154562"/>
                    <a:pt x="10192" y="145037"/>
                  </a:cubicBezTo>
                  <a:cubicBezTo>
                    <a:pt x="10192" y="112786"/>
                    <a:pt x="36452" y="86554"/>
                    <a:pt x="68742" y="86554"/>
                  </a:cubicBezTo>
                  <a:lnTo>
                    <a:pt x="69818" y="86658"/>
                  </a:lnTo>
                  <a:cubicBezTo>
                    <a:pt x="70456" y="86754"/>
                    <a:pt x="71123" y="86839"/>
                    <a:pt x="71790" y="86858"/>
                  </a:cubicBezTo>
                  <a:cubicBezTo>
                    <a:pt x="74143" y="86963"/>
                    <a:pt x="76324" y="85363"/>
                    <a:pt x="76943" y="83010"/>
                  </a:cubicBezTo>
                  <a:cubicBezTo>
                    <a:pt x="87849" y="40129"/>
                    <a:pt x="126359" y="10173"/>
                    <a:pt x="170574" y="10173"/>
                  </a:cubicBezTo>
                  <a:cubicBezTo>
                    <a:pt x="223885" y="10173"/>
                    <a:pt x="267291" y="53550"/>
                    <a:pt x="267291" y="106880"/>
                  </a:cubicBezTo>
                  <a:cubicBezTo>
                    <a:pt x="267291" y="108756"/>
                    <a:pt x="267148" y="110585"/>
                    <a:pt x="266948" y="113386"/>
                  </a:cubicBezTo>
                  <a:cubicBezTo>
                    <a:pt x="266833" y="115338"/>
                    <a:pt x="267805" y="117186"/>
                    <a:pt x="269519" y="118158"/>
                  </a:cubicBezTo>
                  <a:cubicBezTo>
                    <a:pt x="284055" y="126482"/>
                    <a:pt x="292741" y="141265"/>
                    <a:pt x="292741" y="157734"/>
                  </a:cubicBezTo>
                  <a:cubicBezTo>
                    <a:pt x="292732" y="171107"/>
                    <a:pt x="286912" y="183775"/>
                    <a:pt x="276749" y="192462"/>
                  </a:cubicBezTo>
                  <a:cubicBezTo>
                    <a:pt x="274625" y="194291"/>
                    <a:pt x="274396" y="197501"/>
                    <a:pt x="276225" y="199644"/>
                  </a:cubicBezTo>
                  <a:cubicBezTo>
                    <a:pt x="277216" y="200835"/>
                    <a:pt x="278644" y="201435"/>
                    <a:pt x="280064" y="201435"/>
                  </a:cubicBezTo>
                  <a:cubicBezTo>
                    <a:pt x="281245" y="201435"/>
                    <a:pt x="282426" y="201025"/>
                    <a:pt x="283369" y="200215"/>
                  </a:cubicBezTo>
                  <a:cubicBezTo>
                    <a:pt x="295761" y="189576"/>
                    <a:pt x="302885" y="174107"/>
                    <a:pt x="302885" y="157753"/>
                  </a:cubicBezTo>
                  <a:cubicBezTo>
                    <a:pt x="302885" y="138970"/>
                    <a:pt x="293160" y="121339"/>
                    <a:pt x="277292" y="11102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 flipH="true" rot="0">
            <a:off x="9125384" y="2210485"/>
            <a:ext cx="628216" cy="510426"/>
            <a:chOff x="9125384" y="2210485"/>
            <a:chExt cx="628216" cy="510426"/>
          </a:xfrm>
        </p:grpSpPr>
        <p:sp>
          <p:nvSpPr>
            <p:cNvPr id="37" name="Freeform 37"/>
            <p:cNvSpPr/>
            <p:nvPr/>
          </p:nvSpPr>
          <p:cNvSpPr>
            <a:picLocks noChangeAspect="1"/>
          </p:cNvSpPr>
          <p:spPr>
            <a:xfrm>
              <a:off x="9125384" y="2210485"/>
              <a:ext cx="628216" cy="510426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00000"/>
              </a:srgbClr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9753600" cy="5486400"/>
            <a:chOff x="0" y="0"/>
            <a:chExt cx="9753600" cy="54864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9753600" cy="54864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true" rot="5400000">
            <a:off x="35071" y="-1940042"/>
            <a:ext cx="1237824" cy="5117909"/>
            <a:chOff x="35071" y="-1940042"/>
            <a:chExt cx="1237824" cy="5117909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35071" y="-1940042"/>
              <a:ext cx="1237824" cy="511790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0800000">
            <a:off x="3194029" y="9876"/>
            <a:ext cx="1511320" cy="1227948"/>
            <a:chOff x="3194029" y="9876"/>
            <a:chExt cx="1511320" cy="1227948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3194029" y="9876"/>
              <a:ext cx="1511320" cy="1227948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true" rot="16200000">
            <a:off x="6607483" y="-1940042"/>
            <a:ext cx="1237824" cy="5117909"/>
            <a:chOff x="6607483" y="-1940042"/>
            <a:chExt cx="1237824" cy="5117909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6607483" y="-1940042"/>
              <a:ext cx="1237824" cy="511790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85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flipH="false" rot="0">
            <a:off x="3175029" y="0"/>
            <a:ext cx="1511320" cy="1227948"/>
            <a:chOff x="3175029" y="0"/>
            <a:chExt cx="1511320" cy="1227948"/>
          </a:xfrm>
        </p:grpSpPr>
        <p:sp>
          <p:nvSpPr>
            <p:cNvPr id="10" name="Freeform 10"/>
            <p:cNvSpPr/>
            <p:nvPr/>
          </p:nvSpPr>
          <p:cNvSpPr>
            <a:picLocks noChangeAspect="1"/>
          </p:cNvSpPr>
          <p:spPr>
            <a:xfrm>
              <a:off x="3175029" y="0"/>
              <a:ext cx="1511320" cy="1227948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8500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flipH="false" rot="21600000">
            <a:off x="1695422" y="1231106"/>
            <a:ext cx="8086725" cy="4457700"/>
            <a:chOff x="1695422" y="1231106"/>
            <a:chExt cx="8086725" cy="4457700"/>
          </a:xfrm>
        </p:grpSpPr>
        <p:sp>
          <p:nvSpPr>
            <p:cNvPr id="12" name="Freeform 12"/>
            <p:cNvSpPr/>
            <p:nvPr/>
          </p:nvSpPr>
          <p:cNvSpPr>
            <a:picLocks noChangeAspect="1"/>
          </p:cNvSpPr>
          <p:spPr>
            <a:xfrm>
              <a:off x="1695422" y="1231106"/>
              <a:ext cx="8086725" cy="44577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5000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 flipH="false" rot="21600000">
            <a:off x="1695422" y="1240631"/>
            <a:ext cx="8086725" cy="340519"/>
            <a:chOff x="1695422" y="1240631"/>
            <a:chExt cx="8086725" cy="340519"/>
          </a:xfrm>
        </p:grpSpPr>
        <p:sp>
          <p:nvSpPr>
            <p:cNvPr id="14" name="Freeform 14"/>
            <p:cNvSpPr/>
            <p:nvPr/>
          </p:nvSpPr>
          <p:cNvSpPr>
            <a:picLocks noChangeAspect="1"/>
          </p:cNvSpPr>
          <p:spPr>
            <a:xfrm>
              <a:off x="1695422" y="1240631"/>
              <a:ext cx="8086725" cy="34051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00000"/>
              </a:srgbClr>
            </a:solidFill>
          </p:spPr>
        </p:sp>
      </p:grpSp>
      <p:sp>
        <p:nvSpPr>
          <p:cNvPr id="16" name="TextBox 16"/>
          <p:cNvSpPr txBox="1"/>
          <p:nvPr/>
        </p:nvSpPr>
        <p:spPr>
          <a:xfrm flipH="false" flipV="false" rot="21600000">
            <a:off x="2000250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JAN</a:t>
            </a:r>
          </a:p>
        </p:txBody>
      </p:sp>
      <p:sp>
        <p:nvSpPr>
          <p:cNvPr id="17" name="TextBox 17"/>
          <p:cNvSpPr txBox="1"/>
          <p:nvPr/>
        </p:nvSpPr>
        <p:spPr>
          <a:xfrm flipH="false" flipV="false" rot="21600000">
            <a:off x="2620674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FEB</a:t>
            </a:r>
          </a:p>
        </p:txBody>
      </p:sp>
      <p:sp>
        <p:nvSpPr>
          <p:cNvPr id="18" name="TextBox 18"/>
          <p:cNvSpPr txBox="1"/>
          <p:nvPr/>
        </p:nvSpPr>
        <p:spPr>
          <a:xfrm flipH="false" flipV="false" rot="21600000">
            <a:off x="3241098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MAR</a:t>
            </a:r>
          </a:p>
        </p:txBody>
      </p:sp>
      <p:sp>
        <p:nvSpPr>
          <p:cNvPr id="19" name="TextBox 19"/>
          <p:cNvSpPr txBox="1"/>
          <p:nvPr/>
        </p:nvSpPr>
        <p:spPr>
          <a:xfrm flipH="false" flipV="false" rot="21600000">
            <a:off x="3861522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APR</a:t>
            </a:r>
          </a:p>
        </p:txBody>
      </p:sp>
      <p:sp>
        <p:nvSpPr>
          <p:cNvPr id="20" name="TextBox 20"/>
          <p:cNvSpPr txBox="1"/>
          <p:nvPr/>
        </p:nvSpPr>
        <p:spPr>
          <a:xfrm flipH="false" flipV="false" rot="21600000">
            <a:off x="4481945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MAY</a:t>
            </a:r>
          </a:p>
        </p:txBody>
      </p:sp>
      <p:sp>
        <p:nvSpPr>
          <p:cNvPr id="21" name="TextBox 21"/>
          <p:cNvSpPr txBox="1"/>
          <p:nvPr/>
        </p:nvSpPr>
        <p:spPr>
          <a:xfrm flipH="false" flipV="false" rot="21600000">
            <a:off x="5102369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JUNE</a:t>
            </a:r>
          </a:p>
        </p:txBody>
      </p:sp>
      <p:sp>
        <p:nvSpPr>
          <p:cNvPr id="22" name="TextBox 22"/>
          <p:cNvSpPr txBox="1"/>
          <p:nvPr/>
        </p:nvSpPr>
        <p:spPr>
          <a:xfrm flipH="false" flipV="false" rot="21600000">
            <a:off x="5722793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JULY</a:t>
            </a:r>
          </a:p>
        </p:txBody>
      </p:sp>
      <p:sp>
        <p:nvSpPr>
          <p:cNvPr id="23" name="TextBox 23"/>
          <p:cNvSpPr txBox="1"/>
          <p:nvPr/>
        </p:nvSpPr>
        <p:spPr>
          <a:xfrm flipH="false" flipV="false" rot="21600000">
            <a:off x="6343217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AUG</a:t>
            </a:r>
          </a:p>
        </p:txBody>
      </p:sp>
      <p:sp>
        <p:nvSpPr>
          <p:cNvPr id="24" name="TextBox 24"/>
          <p:cNvSpPr txBox="1"/>
          <p:nvPr/>
        </p:nvSpPr>
        <p:spPr>
          <a:xfrm flipH="false" flipV="false" rot="21600000">
            <a:off x="6963641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SEPT</a:t>
            </a:r>
          </a:p>
        </p:txBody>
      </p:sp>
      <p:sp>
        <p:nvSpPr>
          <p:cNvPr id="25" name="TextBox 25"/>
          <p:cNvSpPr txBox="1"/>
          <p:nvPr/>
        </p:nvSpPr>
        <p:spPr>
          <a:xfrm flipH="false" flipV="false" rot="21600000">
            <a:off x="7584065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OCT</a:t>
            </a:r>
          </a:p>
        </p:txBody>
      </p:sp>
      <p:sp>
        <p:nvSpPr>
          <p:cNvPr id="26" name="TextBox 26"/>
          <p:cNvSpPr txBox="1"/>
          <p:nvPr/>
        </p:nvSpPr>
        <p:spPr>
          <a:xfrm flipH="false" flipV="false" rot="21600000">
            <a:off x="8204489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NOV</a:t>
            </a:r>
          </a:p>
        </p:txBody>
      </p:sp>
      <p:cxnSp>
        <p:nvCxnSpPr>
          <p:cNvPr id="27" name="Straight Connector 27"/>
          <p:cNvCxnSpPr>
            <a:cxnSpLocks/>
          </p:cNvCxnSpPr>
          <p:nvPr/>
        </p:nvCxnSpPr>
        <p:spPr>
          <a:xfrm flipH="false" rot="5400000">
            <a:off x="27741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8"/>
          <p:cNvCxnSpPr>
            <a:cxnSpLocks/>
          </p:cNvCxnSpPr>
          <p:nvPr/>
        </p:nvCxnSpPr>
        <p:spPr>
          <a:xfrm flipH="false" rot="5400000">
            <a:off x="89704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/>
          <p:cNvCxnSpPr>
            <a:cxnSpLocks/>
          </p:cNvCxnSpPr>
          <p:nvPr/>
        </p:nvCxnSpPr>
        <p:spPr>
          <a:xfrm flipH="false" rot="5400000">
            <a:off x="151667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0"/>
          <p:cNvCxnSpPr>
            <a:cxnSpLocks/>
          </p:cNvCxnSpPr>
          <p:nvPr/>
        </p:nvCxnSpPr>
        <p:spPr>
          <a:xfrm flipH="false" rot="5400000">
            <a:off x="213630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1"/>
          <p:cNvCxnSpPr>
            <a:cxnSpLocks/>
          </p:cNvCxnSpPr>
          <p:nvPr/>
        </p:nvCxnSpPr>
        <p:spPr>
          <a:xfrm flipH="false" rot="5400000">
            <a:off x="275593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2"/>
          <p:cNvCxnSpPr>
            <a:cxnSpLocks/>
          </p:cNvCxnSpPr>
          <p:nvPr/>
        </p:nvCxnSpPr>
        <p:spPr>
          <a:xfrm flipH="false" rot="5400000">
            <a:off x="337556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3"/>
          <p:cNvCxnSpPr>
            <a:cxnSpLocks/>
          </p:cNvCxnSpPr>
          <p:nvPr/>
        </p:nvCxnSpPr>
        <p:spPr>
          <a:xfrm flipH="false" rot="5400000">
            <a:off x="399519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4"/>
          <p:cNvCxnSpPr>
            <a:cxnSpLocks/>
          </p:cNvCxnSpPr>
          <p:nvPr/>
        </p:nvCxnSpPr>
        <p:spPr>
          <a:xfrm flipH="false" rot="5400000">
            <a:off x="461482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5"/>
          <p:cNvCxnSpPr>
            <a:cxnSpLocks/>
          </p:cNvCxnSpPr>
          <p:nvPr/>
        </p:nvCxnSpPr>
        <p:spPr>
          <a:xfrm flipH="false" rot="5400000">
            <a:off x="5234457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6"/>
          <p:cNvCxnSpPr>
            <a:cxnSpLocks/>
          </p:cNvCxnSpPr>
          <p:nvPr/>
        </p:nvCxnSpPr>
        <p:spPr>
          <a:xfrm flipH="false" rot="5400000">
            <a:off x="5854087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>
            <a:cxnSpLocks/>
          </p:cNvCxnSpPr>
          <p:nvPr/>
        </p:nvCxnSpPr>
        <p:spPr>
          <a:xfrm flipH="false" rot="5400000">
            <a:off x="6473716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8"/>
          <p:cNvCxnSpPr>
            <a:cxnSpLocks/>
          </p:cNvCxnSpPr>
          <p:nvPr/>
        </p:nvCxnSpPr>
        <p:spPr>
          <a:xfrm flipH="false" rot="5400000">
            <a:off x="7093347" y="3539728"/>
            <a:ext cx="390286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9"/>
          <p:cNvSpPr txBox="1"/>
          <p:nvPr/>
        </p:nvSpPr>
        <p:spPr>
          <a:xfrm flipH="false" flipV="false" rot="21600000">
            <a:off x="8824913" y="1345406"/>
            <a:ext cx="4548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DEC</a:t>
            </a:r>
          </a:p>
        </p:txBody>
      </p:sp>
      <p:grpSp>
        <p:nvGrpSpPr>
          <p:cNvPr id="41" name="Group 41"/>
          <p:cNvGrpSpPr/>
          <p:nvPr/>
        </p:nvGrpSpPr>
        <p:grpSpPr>
          <a:xfrm flipH="false" rot="21600000">
            <a:off x="1699419" y="1720056"/>
            <a:ext cx="1768475" cy="288925"/>
            <a:chOff x="1699419" y="1720056"/>
            <a:chExt cx="1768475" cy="288925"/>
          </a:xfrm>
        </p:grpSpPr>
        <p:sp>
          <p:nvSpPr>
            <p:cNvPr id="40" name="Freeform 40"/>
            <p:cNvSpPr/>
            <p:nvPr/>
          </p:nvSpPr>
          <p:cNvSpPr>
            <a:picLocks noChangeAspect="1"/>
          </p:cNvSpPr>
          <p:spPr>
            <a:xfrm>
              <a:off x="1699419" y="1720056"/>
              <a:ext cx="176847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43" name="Group 43"/>
          <p:cNvGrpSpPr/>
          <p:nvPr/>
        </p:nvGrpSpPr>
        <p:grpSpPr>
          <a:xfrm flipH="false" rot="21600000">
            <a:off x="1693069" y="4860131"/>
            <a:ext cx="2393950" cy="288925"/>
            <a:chOff x="1693069" y="4860131"/>
            <a:chExt cx="2393950" cy="288925"/>
          </a:xfrm>
        </p:grpSpPr>
        <p:sp>
          <p:nvSpPr>
            <p:cNvPr id="42" name="Freeform 42"/>
            <p:cNvSpPr/>
            <p:nvPr/>
          </p:nvSpPr>
          <p:cNvSpPr>
            <a:picLocks noChangeAspect="1"/>
          </p:cNvSpPr>
          <p:spPr>
            <a:xfrm>
              <a:off x="1693069" y="4860131"/>
              <a:ext cx="2393950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45" name="Group 45"/>
          <p:cNvGrpSpPr/>
          <p:nvPr/>
        </p:nvGrpSpPr>
        <p:grpSpPr>
          <a:xfrm flipH="false" rot="21600000">
            <a:off x="7179469" y="4860131"/>
            <a:ext cx="1870075" cy="288925"/>
            <a:chOff x="7179469" y="4860131"/>
            <a:chExt cx="1870075" cy="288925"/>
          </a:xfrm>
        </p:grpSpPr>
        <p:sp>
          <p:nvSpPr>
            <p:cNvPr id="44" name="Freeform 44"/>
            <p:cNvSpPr/>
            <p:nvPr/>
          </p:nvSpPr>
          <p:cNvSpPr>
            <a:picLocks noChangeAspect="1"/>
          </p:cNvSpPr>
          <p:spPr>
            <a:xfrm>
              <a:off x="7179469" y="4860131"/>
              <a:ext cx="187007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47" name="Group 47"/>
          <p:cNvGrpSpPr/>
          <p:nvPr/>
        </p:nvGrpSpPr>
        <p:grpSpPr>
          <a:xfrm flipH="false" rot="21600000">
            <a:off x="1693069" y="4237831"/>
            <a:ext cx="1774825" cy="288925"/>
            <a:chOff x="1693069" y="4237831"/>
            <a:chExt cx="1774825" cy="288925"/>
          </a:xfrm>
        </p:grpSpPr>
        <p:sp>
          <p:nvSpPr>
            <p:cNvPr id="46" name="Freeform 46"/>
            <p:cNvSpPr/>
            <p:nvPr/>
          </p:nvSpPr>
          <p:cNvSpPr>
            <a:picLocks noChangeAspect="1"/>
          </p:cNvSpPr>
          <p:spPr>
            <a:xfrm>
              <a:off x="1693069" y="4237831"/>
              <a:ext cx="177482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49" name="Group 49"/>
          <p:cNvGrpSpPr/>
          <p:nvPr/>
        </p:nvGrpSpPr>
        <p:grpSpPr>
          <a:xfrm flipH="false" rot="21600000">
            <a:off x="3470144" y="4237831"/>
            <a:ext cx="1860550" cy="288925"/>
            <a:chOff x="3470144" y="4237831"/>
            <a:chExt cx="1860550" cy="288925"/>
          </a:xfrm>
        </p:grpSpPr>
        <p:sp>
          <p:nvSpPr>
            <p:cNvPr id="48" name="Freeform 48"/>
            <p:cNvSpPr/>
            <p:nvPr/>
          </p:nvSpPr>
          <p:cNvSpPr>
            <a:picLocks noChangeAspect="1"/>
          </p:cNvSpPr>
          <p:spPr>
            <a:xfrm>
              <a:off x="3470144" y="4237831"/>
              <a:ext cx="1860550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51" name="Group 51"/>
          <p:cNvGrpSpPr/>
          <p:nvPr/>
        </p:nvGrpSpPr>
        <p:grpSpPr>
          <a:xfrm flipH="false" rot="21600000">
            <a:off x="2233393" y="3918744"/>
            <a:ext cx="4327525" cy="288925"/>
            <a:chOff x="2233393" y="3918744"/>
            <a:chExt cx="4327525" cy="288925"/>
          </a:xfrm>
        </p:grpSpPr>
        <p:sp>
          <p:nvSpPr>
            <p:cNvPr id="50" name="Freeform 50"/>
            <p:cNvSpPr/>
            <p:nvPr/>
          </p:nvSpPr>
          <p:cNvSpPr>
            <a:picLocks noChangeAspect="1"/>
          </p:cNvSpPr>
          <p:spPr>
            <a:xfrm>
              <a:off x="2233393" y="3918744"/>
              <a:ext cx="432752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53" name="Group 53"/>
          <p:cNvGrpSpPr/>
          <p:nvPr/>
        </p:nvGrpSpPr>
        <p:grpSpPr>
          <a:xfrm flipH="false" rot="21600000">
            <a:off x="5322094" y="3599656"/>
            <a:ext cx="1870075" cy="288925"/>
            <a:chOff x="5322094" y="3599656"/>
            <a:chExt cx="1870075" cy="288925"/>
          </a:xfrm>
        </p:grpSpPr>
        <p:sp>
          <p:nvSpPr>
            <p:cNvPr id="52" name="Freeform 52"/>
            <p:cNvSpPr/>
            <p:nvPr/>
          </p:nvSpPr>
          <p:cNvSpPr>
            <a:picLocks noChangeAspect="1"/>
          </p:cNvSpPr>
          <p:spPr>
            <a:xfrm>
              <a:off x="5322094" y="3599656"/>
              <a:ext cx="187007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55" name="Group 55"/>
          <p:cNvGrpSpPr/>
          <p:nvPr/>
        </p:nvGrpSpPr>
        <p:grpSpPr>
          <a:xfrm flipH="false" rot="21600000">
            <a:off x="1696244" y="2888456"/>
            <a:ext cx="1774825" cy="288925"/>
            <a:chOff x="1696244" y="2888456"/>
            <a:chExt cx="1774825" cy="288925"/>
          </a:xfrm>
        </p:grpSpPr>
        <p:sp>
          <p:nvSpPr>
            <p:cNvPr id="54" name="Freeform 54"/>
            <p:cNvSpPr/>
            <p:nvPr/>
          </p:nvSpPr>
          <p:cNvSpPr>
            <a:picLocks noChangeAspect="1"/>
          </p:cNvSpPr>
          <p:spPr>
            <a:xfrm>
              <a:off x="1696244" y="2888456"/>
              <a:ext cx="177482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57" name="Group 57"/>
          <p:cNvGrpSpPr/>
          <p:nvPr/>
        </p:nvGrpSpPr>
        <p:grpSpPr>
          <a:xfrm flipH="false" rot="21600000">
            <a:off x="5321478" y="2888456"/>
            <a:ext cx="1870075" cy="288925"/>
            <a:chOff x="5321478" y="2888456"/>
            <a:chExt cx="1870075" cy="288925"/>
          </a:xfrm>
        </p:grpSpPr>
        <p:sp>
          <p:nvSpPr>
            <p:cNvPr id="56" name="Freeform 56"/>
            <p:cNvSpPr/>
            <p:nvPr/>
          </p:nvSpPr>
          <p:cNvSpPr>
            <a:picLocks noChangeAspect="1"/>
          </p:cNvSpPr>
          <p:spPr>
            <a:xfrm>
              <a:off x="5321478" y="2888456"/>
              <a:ext cx="187007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59" name="Group 59"/>
          <p:cNvGrpSpPr/>
          <p:nvPr/>
        </p:nvGrpSpPr>
        <p:grpSpPr>
          <a:xfrm flipH="false" rot="21600000">
            <a:off x="7188994" y="2888456"/>
            <a:ext cx="1235075" cy="288925"/>
            <a:chOff x="7188994" y="2888456"/>
            <a:chExt cx="1235075" cy="288925"/>
          </a:xfrm>
        </p:grpSpPr>
        <p:sp>
          <p:nvSpPr>
            <p:cNvPr id="58" name="Freeform 58"/>
            <p:cNvSpPr/>
            <p:nvPr/>
          </p:nvSpPr>
          <p:cNvSpPr>
            <a:picLocks noChangeAspect="1"/>
          </p:cNvSpPr>
          <p:spPr>
            <a:xfrm>
              <a:off x="7188994" y="2888456"/>
              <a:ext cx="123507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61" name="Group 61"/>
          <p:cNvGrpSpPr/>
          <p:nvPr/>
        </p:nvGrpSpPr>
        <p:grpSpPr>
          <a:xfrm flipH="false" rot="21600000">
            <a:off x="1696244" y="2570956"/>
            <a:ext cx="1774825" cy="288925"/>
            <a:chOff x="1696244" y="2570956"/>
            <a:chExt cx="1774825" cy="288925"/>
          </a:xfrm>
        </p:grpSpPr>
        <p:sp>
          <p:nvSpPr>
            <p:cNvPr id="60" name="Freeform 60"/>
            <p:cNvSpPr/>
            <p:nvPr/>
          </p:nvSpPr>
          <p:cNvSpPr>
            <a:picLocks noChangeAspect="1"/>
          </p:cNvSpPr>
          <p:spPr>
            <a:xfrm>
              <a:off x="1696244" y="2570956"/>
              <a:ext cx="1774825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63" name="Group 63"/>
          <p:cNvGrpSpPr/>
          <p:nvPr/>
        </p:nvGrpSpPr>
        <p:grpSpPr>
          <a:xfrm flipH="false" rot="21600000">
            <a:off x="3465601" y="2570956"/>
            <a:ext cx="1860550" cy="288925"/>
            <a:chOff x="3465601" y="2570956"/>
            <a:chExt cx="1860550" cy="288925"/>
          </a:xfrm>
        </p:grpSpPr>
        <p:sp>
          <p:nvSpPr>
            <p:cNvPr id="62" name="Freeform 62"/>
            <p:cNvSpPr/>
            <p:nvPr/>
          </p:nvSpPr>
          <p:cNvSpPr>
            <a:picLocks noChangeAspect="1"/>
          </p:cNvSpPr>
          <p:spPr>
            <a:xfrm>
              <a:off x="3465601" y="2570956"/>
              <a:ext cx="1860550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65" name="Group 65"/>
          <p:cNvGrpSpPr/>
          <p:nvPr/>
        </p:nvGrpSpPr>
        <p:grpSpPr>
          <a:xfrm flipH="false" rot="21600000">
            <a:off x="2223471" y="2040731"/>
            <a:ext cx="1860550" cy="288925"/>
            <a:chOff x="2223471" y="2040731"/>
            <a:chExt cx="1860550" cy="288925"/>
          </a:xfrm>
        </p:grpSpPr>
        <p:sp>
          <p:nvSpPr>
            <p:cNvPr id="64" name="Freeform 64"/>
            <p:cNvSpPr/>
            <p:nvPr/>
          </p:nvSpPr>
          <p:cNvSpPr>
            <a:picLocks noChangeAspect="1"/>
          </p:cNvSpPr>
          <p:spPr>
            <a:xfrm>
              <a:off x="2223471" y="2040731"/>
              <a:ext cx="1860550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67" name="Group 67"/>
          <p:cNvGrpSpPr/>
          <p:nvPr/>
        </p:nvGrpSpPr>
        <p:grpSpPr>
          <a:xfrm flipH="false" rot="21600000">
            <a:off x="4700765" y="2040721"/>
            <a:ext cx="1865312" cy="288925"/>
            <a:chOff x="4700765" y="2040721"/>
            <a:chExt cx="1865312" cy="288925"/>
          </a:xfrm>
        </p:grpSpPr>
        <p:sp>
          <p:nvSpPr>
            <p:cNvPr id="66" name="Freeform 66"/>
            <p:cNvSpPr/>
            <p:nvPr/>
          </p:nvSpPr>
          <p:cNvSpPr>
            <a:picLocks noChangeAspect="1"/>
          </p:cNvSpPr>
          <p:spPr>
            <a:xfrm>
              <a:off x="4700765" y="2040721"/>
              <a:ext cx="1865312" cy="2889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69" name="Group 69"/>
          <p:cNvGrpSpPr/>
          <p:nvPr/>
        </p:nvGrpSpPr>
        <p:grpSpPr>
          <a:xfrm flipH="false" rot="21600000">
            <a:off x="500063" y="1721644"/>
            <a:ext cx="400050" cy="609600"/>
            <a:chOff x="500063" y="1721644"/>
            <a:chExt cx="400050" cy="609600"/>
          </a:xfrm>
        </p:grpSpPr>
        <p:sp>
          <p:nvSpPr>
            <p:cNvPr id="68" name="Freeform 68"/>
            <p:cNvSpPr/>
            <p:nvPr/>
          </p:nvSpPr>
          <p:cNvSpPr>
            <a:picLocks noChangeAspect="1"/>
          </p:cNvSpPr>
          <p:spPr>
            <a:xfrm>
              <a:off x="500063" y="1721644"/>
              <a:ext cx="400050" cy="6096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340">
                <a:alpha val="100000"/>
              </a:srgbClr>
            </a:solidFill>
          </p:spPr>
        </p:sp>
      </p:grpSp>
      <p:sp>
        <p:nvSpPr>
          <p:cNvPr id="70" name="TextBox 70"/>
          <p:cNvSpPr txBox="1"/>
          <p:nvPr/>
        </p:nvSpPr>
        <p:spPr>
          <a:xfrm flipH="false" flipV="false" rot="16200000">
            <a:off x="495300" y="1955006"/>
            <a:ext cx="4167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SEO</a:t>
            </a:r>
          </a:p>
        </p:txBody>
      </p:sp>
      <p:grpSp>
        <p:nvGrpSpPr>
          <p:cNvPr id="72" name="Group 72"/>
          <p:cNvGrpSpPr/>
          <p:nvPr/>
        </p:nvGrpSpPr>
        <p:grpSpPr>
          <a:xfrm flipH="false" rot="5400000">
            <a:off x="1156438" y="1465318"/>
            <a:ext cx="287449" cy="800100"/>
            <a:chOff x="1156438" y="1465318"/>
            <a:chExt cx="287449" cy="800100"/>
          </a:xfrm>
        </p:grpSpPr>
        <p:sp>
          <p:nvSpPr>
            <p:cNvPr id="71" name="Freeform 71"/>
            <p:cNvSpPr/>
            <p:nvPr/>
          </p:nvSpPr>
          <p:cNvSpPr>
            <a:picLocks noChangeAspect="1"/>
          </p:cNvSpPr>
          <p:spPr>
            <a:xfrm>
              <a:off x="1156438" y="1465318"/>
              <a:ext cx="287449" cy="800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sp>
        <p:nvSpPr>
          <p:cNvPr id="73" name="TextBox 73"/>
          <p:cNvSpPr txBox="1"/>
          <p:nvPr/>
        </p:nvSpPr>
        <p:spPr>
          <a:xfrm flipH="false" flipV="false" rot="21600000">
            <a:off x="916342" y="1793931"/>
            <a:ext cx="7748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Robby</a:t>
            </a:r>
          </a:p>
        </p:txBody>
      </p:sp>
      <p:grpSp>
        <p:nvGrpSpPr>
          <p:cNvPr id="75" name="Group 75"/>
          <p:cNvGrpSpPr/>
          <p:nvPr/>
        </p:nvGrpSpPr>
        <p:grpSpPr>
          <a:xfrm flipH="false" rot="5400000">
            <a:off x="1156438" y="1785872"/>
            <a:ext cx="287449" cy="800100"/>
            <a:chOff x="1156438" y="1785872"/>
            <a:chExt cx="287449" cy="800100"/>
          </a:xfrm>
        </p:grpSpPr>
        <p:sp>
          <p:nvSpPr>
            <p:cNvPr id="74" name="Freeform 74"/>
            <p:cNvSpPr/>
            <p:nvPr/>
          </p:nvSpPr>
          <p:cNvSpPr>
            <a:picLocks noChangeAspect="1"/>
          </p:cNvSpPr>
          <p:spPr>
            <a:xfrm>
              <a:off x="1156438" y="1785872"/>
              <a:ext cx="287449" cy="800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sp>
        <p:nvSpPr>
          <p:cNvPr id="76" name="TextBox 76"/>
          <p:cNvSpPr txBox="1"/>
          <p:nvPr/>
        </p:nvSpPr>
        <p:spPr>
          <a:xfrm flipH="false" flipV="false" rot="21600000">
            <a:off x="916342" y="2114484"/>
            <a:ext cx="7748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Andrea</a:t>
            </a:r>
          </a:p>
        </p:txBody>
      </p:sp>
      <p:grpSp>
        <p:nvGrpSpPr>
          <p:cNvPr id="78" name="Group 78"/>
          <p:cNvGrpSpPr/>
          <p:nvPr/>
        </p:nvGrpSpPr>
        <p:grpSpPr>
          <a:xfrm flipH="false" rot="21600000">
            <a:off x="500063" y="2439194"/>
            <a:ext cx="400050" cy="866775"/>
            <a:chOff x="500063" y="2439194"/>
            <a:chExt cx="400050" cy="866775"/>
          </a:xfrm>
        </p:grpSpPr>
        <p:sp>
          <p:nvSpPr>
            <p:cNvPr id="77" name="Freeform 77"/>
            <p:cNvSpPr/>
            <p:nvPr/>
          </p:nvSpPr>
          <p:cNvSpPr>
            <a:picLocks noChangeAspect="1"/>
          </p:cNvSpPr>
          <p:spPr>
            <a:xfrm>
              <a:off x="500063" y="2439194"/>
              <a:ext cx="400050" cy="86677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340">
                <a:alpha val="100000"/>
              </a:srgbClr>
            </a:solidFill>
          </p:spPr>
        </p:sp>
      </p:grpSp>
      <p:sp>
        <p:nvSpPr>
          <p:cNvPr id="79" name="TextBox 79"/>
          <p:cNvSpPr txBox="1"/>
          <p:nvPr/>
        </p:nvSpPr>
        <p:spPr>
          <a:xfrm flipH="false" flipV="false" rot="16200000">
            <a:off x="252413" y="2801144"/>
            <a:ext cx="902550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SOC MED</a:t>
            </a:r>
          </a:p>
        </p:txBody>
      </p:sp>
      <p:grpSp>
        <p:nvGrpSpPr>
          <p:cNvPr id="81" name="Group 81"/>
          <p:cNvGrpSpPr/>
          <p:nvPr/>
        </p:nvGrpSpPr>
        <p:grpSpPr>
          <a:xfrm flipH="false" rot="5400000">
            <a:off x="1156438" y="2312254"/>
            <a:ext cx="287449" cy="800100"/>
            <a:chOff x="1156438" y="2312254"/>
            <a:chExt cx="287449" cy="800100"/>
          </a:xfrm>
        </p:grpSpPr>
        <p:sp>
          <p:nvSpPr>
            <p:cNvPr id="80" name="Freeform 80"/>
            <p:cNvSpPr/>
            <p:nvPr/>
          </p:nvSpPr>
          <p:cNvSpPr>
            <a:picLocks noChangeAspect="1"/>
          </p:cNvSpPr>
          <p:spPr>
            <a:xfrm>
              <a:off x="1156438" y="2312254"/>
              <a:ext cx="287449" cy="800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sp>
        <p:nvSpPr>
          <p:cNvPr id="82" name="TextBox 82"/>
          <p:cNvSpPr txBox="1"/>
          <p:nvPr/>
        </p:nvSpPr>
        <p:spPr>
          <a:xfrm flipH="false" flipV="false" rot="21600000">
            <a:off x="916342" y="2640867"/>
            <a:ext cx="7748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Steph</a:t>
            </a:r>
          </a:p>
        </p:txBody>
      </p:sp>
      <p:grpSp>
        <p:nvGrpSpPr>
          <p:cNvPr id="84" name="Group 84"/>
          <p:cNvGrpSpPr/>
          <p:nvPr/>
        </p:nvGrpSpPr>
        <p:grpSpPr>
          <a:xfrm flipH="false" rot="5400000">
            <a:off x="1156438" y="2632808"/>
            <a:ext cx="287449" cy="800100"/>
            <a:chOff x="1156438" y="2632808"/>
            <a:chExt cx="287449" cy="800100"/>
          </a:xfrm>
        </p:grpSpPr>
        <p:sp>
          <p:nvSpPr>
            <p:cNvPr id="83" name="Freeform 83"/>
            <p:cNvSpPr/>
            <p:nvPr/>
          </p:nvSpPr>
          <p:cNvSpPr>
            <a:picLocks noChangeAspect="1"/>
          </p:cNvSpPr>
          <p:spPr>
            <a:xfrm>
              <a:off x="1156438" y="2632808"/>
              <a:ext cx="287449" cy="800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sp>
        <p:nvSpPr>
          <p:cNvPr id="85" name="TextBox 85"/>
          <p:cNvSpPr txBox="1"/>
          <p:nvPr/>
        </p:nvSpPr>
        <p:spPr>
          <a:xfrm flipH="false" flipV="false" rot="21600000">
            <a:off x="916342" y="2961421"/>
            <a:ext cx="7748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Massimo</a:t>
            </a:r>
          </a:p>
        </p:txBody>
      </p:sp>
      <p:grpSp>
        <p:nvGrpSpPr>
          <p:cNvPr id="87" name="Group 87"/>
          <p:cNvGrpSpPr/>
          <p:nvPr/>
        </p:nvGrpSpPr>
        <p:grpSpPr>
          <a:xfrm flipH="false" rot="21600000">
            <a:off x="500063" y="3413919"/>
            <a:ext cx="400050" cy="1295400"/>
            <a:chOff x="500063" y="3413919"/>
            <a:chExt cx="400050" cy="1295400"/>
          </a:xfrm>
        </p:grpSpPr>
        <p:sp>
          <p:nvSpPr>
            <p:cNvPr id="86" name="Freeform 86"/>
            <p:cNvSpPr/>
            <p:nvPr/>
          </p:nvSpPr>
          <p:cNvSpPr>
            <a:picLocks noChangeAspect="1"/>
          </p:cNvSpPr>
          <p:spPr>
            <a:xfrm>
              <a:off x="500063" y="3413919"/>
              <a:ext cx="400050" cy="12954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340">
                <a:alpha val="100000"/>
              </a:srgbClr>
            </a:solidFill>
          </p:spPr>
        </p:sp>
      </p:grpSp>
      <p:sp>
        <p:nvSpPr>
          <p:cNvPr id="88" name="TextBox 88"/>
          <p:cNvSpPr txBox="1"/>
          <p:nvPr/>
        </p:nvSpPr>
        <p:spPr>
          <a:xfrm flipH="false" flipV="false" rot="16200000">
            <a:off x="157163" y="3990181"/>
            <a:ext cx="1093050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DEVELOPMENT</a:t>
            </a:r>
          </a:p>
        </p:txBody>
      </p:sp>
      <p:grpSp>
        <p:nvGrpSpPr>
          <p:cNvPr id="90" name="Group 90"/>
          <p:cNvGrpSpPr/>
          <p:nvPr/>
        </p:nvGrpSpPr>
        <p:grpSpPr>
          <a:xfrm flipH="false" rot="5400000">
            <a:off x="1156438" y="3341015"/>
            <a:ext cx="287449" cy="800100"/>
            <a:chOff x="1156438" y="3341015"/>
            <a:chExt cx="287449" cy="800100"/>
          </a:xfrm>
        </p:grpSpPr>
        <p:sp>
          <p:nvSpPr>
            <p:cNvPr id="89" name="Freeform 89"/>
            <p:cNvSpPr/>
            <p:nvPr/>
          </p:nvSpPr>
          <p:cNvSpPr>
            <a:picLocks noChangeAspect="1"/>
          </p:cNvSpPr>
          <p:spPr>
            <a:xfrm>
              <a:off x="1156438" y="3341015"/>
              <a:ext cx="287449" cy="800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sp>
        <p:nvSpPr>
          <p:cNvPr id="91" name="TextBox 91"/>
          <p:cNvSpPr txBox="1"/>
          <p:nvPr/>
        </p:nvSpPr>
        <p:spPr>
          <a:xfrm flipH="false" flipV="false" rot="21600000">
            <a:off x="916342" y="3669627"/>
            <a:ext cx="7748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Kiya</a:t>
            </a:r>
          </a:p>
        </p:txBody>
      </p:sp>
      <p:grpSp>
        <p:nvGrpSpPr>
          <p:cNvPr id="93" name="Group 93"/>
          <p:cNvGrpSpPr/>
          <p:nvPr/>
        </p:nvGrpSpPr>
        <p:grpSpPr>
          <a:xfrm flipH="false" rot="5400000">
            <a:off x="1156438" y="3661569"/>
            <a:ext cx="287449" cy="800100"/>
            <a:chOff x="1156438" y="3661569"/>
            <a:chExt cx="287449" cy="800100"/>
          </a:xfrm>
        </p:grpSpPr>
        <p:sp>
          <p:nvSpPr>
            <p:cNvPr id="92" name="Freeform 92"/>
            <p:cNvSpPr/>
            <p:nvPr/>
          </p:nvSpPr>
          <p:cNvSpPr>
            <a:picLocks noChangeAspect="1"/>
          </p:cNvSpPr>
          <p:spPr>
            <a:xfrm>
              <a:off x="1156438" y="3661569"/>
              <a:ext cx="287449" cy="800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sp>
        <p:nvSpPr>
          <p:cNvPr id="94" name="TextBox 94"/>
          <p:cNvSpPr txBox="1"/>
          <p:nvPr/>
        </p:nvSpPr>
        <p:spPr>
          <a:xfrm flipH="false" flipV="false" rot="21600000">
            <a:off x="916342" y="3991769"/>
            <a:ext cx="7748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Romana</a:t>
            </a:r>
          </a:p>
        </p:txBody>
      </p:sp>
      <p:grpSp>
        <p:nvGrpSpPr>
          <p:cNvPr id="96" name="Group 96"/>
          <p:cNvGrpSpPr/>
          <p:nvPr/>
        </p:nvGrpSpPr>
        <p:grpSpPr>
          <a:xfrm flipH="false" rot="5400000">
            <a:off x="1156438" y="3982122"/>
            <a:ext cx="287449" cy="800100"/>
            <a:chOff x="1156438" y="3982122"/>
            <a:chExt cx="287449" cy="800100"/>
          </a:xfrm>
        </p:grpSpPr>
        <p:sp>
          <p:nvSpPr>
            <p:cNvPr id="95" name="Freeform 95"/>
            <p:cNvSpPr/>
            <p:nvPr/>
          </p:nvSpPr>
          <p:cNvSpPr>
            <a:picLocks noChangeAspect="1"/>
          </p:cNvSpPr>
          <p:spPr>
            <a:xfrm>
              <a:off x="1156438" y="3982122"/>
              <a:ext cx="287449" cy="800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sp>
        <p:nvSpPr>
          <p:cNvPr id="97" name="TextBox 97"/>
          <p:cNvSpPr txBox="1"/>
          <p:nvPr/>
        </p:nvSpPr>
        <p:spPr>
          <a:xfrm flipH="false" flipV="false" rot="21600000">
            <a:off x="916342" y="4310735"/>
            <a:ext cx="7748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Marko</a:t>
            </a:r>
          </a:p>
        </p:txBody>
      </p:sp>
      <p:grpSp>
        <p:nvGrpSpPr>
          <p:cNvPr id="99" name="Group 99"/>
          <p:cNvGrpSpPr/>
          <p:nvPr/>
        </p:nvGrpSpPr>
        <p:grpSpPr>
          <a:xfrm flipH="false" rot="21600000">
            <a:off x="500063" y="4802981"/>
            <a:ext cx="400050" cy="403225"/>
            <a:chOff x="500063" y="4802981"/>
            <a:chExt cx="400050" cy="403225"/>
          </a:xfrm>
        </p:grpSpPr>
        <p:sp>
          <p:nvSpPr>
            <p:cNvPr id="98" name="Freeform 98"/>
            <p:cNvSpPr/>
            <p:nvPr/>
          </p:nvSpPr>
          <p:cNvSpPr>
            <a:picLocks noChangeAspect="1"/>
          </p:cNvSpPr>
          <p:spPr>
            <a:xfrm>
              <a:off x="500063" y="4802981"/>
              <a:ext cx="400050" cy="403225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340">
                <a:alpha val="100000"/>
              </a:srgbClr>
            </a:solidFill>
          </p:spPr>
        </p:sp>
      </p:grpSp>
      <p:sp>
        <p:nvSpPr>
          <p:cNvPr id="100" name="TextBox 100"/>
          <p:cNvSpPr txBox="1"/>
          <p:nvPr/>
        </p:nvSpPr>
        <p:spPr>
          <a:xfrm flipH="false" flipV="false" rot="16200000">
            <a:off x="552450" y="4933156"/>
            <a:ext cx="302475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PM</a:t>
            </a:r>
          </a:p>
        </p:txBody>
      </p:sp>
      <p:grpSp>
        <p:nvGrpSpPr>
          <p:cNvPr id="102" name="Group 102"/>
          <p:cNvGrpSpPr/>
          <p:nvPr/>
        </p:nvGrpSpPr>
        <p:grpSpPr>
          <a:xfrm flipH="false" rot="5400000">
            <a:off x="1156438" y="4604544"/>
            <a:ext cx="287449" cy="800100"/>
            <a:chOff x="1156438" y="4604544"/>
            <a:chExt cx="287449" cy="800100"/>
          </a:xfrm>
        </p:grpSpPr>
        <p:sp>
          <p:nvSpPr>
            <p:cNvPr id="101" name="Freeform 101"/>
            <p:cNvSpPr/>
            <p:nvPr/>
          </p:nvSpPr>
          <p:cNvSpPr>
            <a:picLocks noChangeAspect="1"/>
          </p:cNvSpPr>
          <p:spPr>
            <a:xfrm>
              <a:off x="1156438" y="4604544"/>
              <a:ext cx="287449" cy="8001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100000"/>
              </a:srgbClr>
            </a:solidFill>
          </p:spPr>
        </p:sp>
      </p:grpSp>
      <p:sp>
        <p:nvSpPr>
          <p:cNvPr id="103" name="TextBox 103"/>
          <p:cNvSpPr txBox="1"/>
          <p:nvPr/>
        </p:nvSpPr>
        <p:spPr>
          <a:xfrm flipH="false" flipV="false" rot="21600000">
            <a:off x="916342" y="4933156"/>
            <a:ext cx="7748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ffffff">
                    <a:alpha val="100000"/>
                  </a:srgbClr>
                </a:solidFill>
                <a:latin typeface="Work Sans"/>
              </a:rPr>
              <a:t>Karina</a:t>
            </a:r>
          </a:p>
        </p:txBody>
      </p:sp>
      <p:sp>
        <p:nvSpPr>
          <p:cNvPr id="104" name="TextBox 104"/>
          <p:cNvSpPr txBox="1"/>
          <p:nvPr/>
        </p:nvSpPr>
        <p:spPr>
          <a:xfrm flipH="false" flipV="false" rot="21600000">
            <a:off x="2255398" y="4933156"/>
            <a:ext cx="127649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Ideation &amp; Planning</a:t>
            </a:r>
          </a:p>
        </p:txBody>
      </p:sp>
      <p:sp>
        <p:nvSpPr>
          <p:cNvPr id="105" name="TextBox 105"/>
          <p:cNvSpPr txBox="1"/>
          <p:nvPr/>
        </p:nvSpPr>
        <p:spPr>
          <a:xfrm flipH="false" flipV="false" rot="21600000">
            <a:off x="7241736" y="4933156"/>
            <a:ext cx="17527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Monitor &amp; Retrospective</a:t>
            </a:r>
          </a:p>
        </p:txBody>
      </p:sp>
      <p:sp>
        <p:nvSpPr>
          <p:cNvPr id="106" name="TextBox 106"/>
          <p:cNvSpPr txBox="1"/>
          <p:nvPr/>
        </p:nvSpPr>
        <p:spPr>
          <a:xfrm flipH="false" flipV="false" rot="21600000">
            <a:off x="3718148" y="4298156"/>
            <a:ext cx="13717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Server Upgrade</a:t>
            </a:r>
          </a:p>
        </p:txBody>
      </p:sp>
      <p:sp>
        <p:nvSpPr>
          <p:cNvPr id="107" name="TextBox 107"/>
          <p:cNvSpPr txBox="1"/>
          <p:nvPr/>
        </p:nvSpPr>
        <p:spPr>
          <a:xfrm flipH="false" flipV="false" rot="21600000">
            <a:off x="3610110" y="3991769"/>
            <a:ext cx="158129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27"/>
              </a:lnSpc>
            </a:pPr>
            <a:r>
              <a:rPr lang="en-US" b="false" i="false" spc="0" sz="1025">
                <a:solidFill>
                  <a:srgbClr val="1c2340">
                    <a:alpha val="100000"/>
                  </a:srgbClr>
                </a:solidFill>
                <a:latin typeface="Work Sans"/>
              </a:rPr>
              <a:t>Product Development</a:t>
            </a:r>
          </a:p>
        </p:txBody>
      </p:sp>
      <p:sp>
        <p:nvSpPr>
          <p:cNvPr id="108" name="TextBox 108"/>
          <p:cNvSpPr txBox="1"/>
          <p:nvPr/>
        </p:nvSpPr>
        <p:spPr>
          <a:xfrm flipH="false" flipV="false" rot="21600000">
            <a:off x="1920436" y="4307681"/>
            <a:ext cx="1327291" cy="146050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Library Upgrade</a:t>
            </a:r>
          </a:p>
        </p:txBody>
      </p:sp>
      <p:sp>
        <p:nvSpPr>
          <p:cNvPr id="109" name="TextBox 109"/>
          <p:cNvSpPr txBox="1"/>
          <p:nvPr/>
        </p:nvSpPr>
        <p:spPr>
          <a:xfrm flipH="false" flipV="false" rot="21600000">
            <a:off x="5565336" y="3671205"/>
            <a:ext cx="139079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27"/>
              </a:lnSpc>
            </a:pPr>
            <a:r>
              <a:rPr lang="en-US" b="false" i="false" spc="0" sz="1025">
                <a:solidFill>
                  <a:srgbClr val="1c2340">
                    <a:alpha val="100000"/>
                  </a:srgbClr>
                </a:solidFill>
                <a:latin typeface="Work Sans"/>
              </a:rPr>
              <a:t>API Integration</a:t>
            </a:r>
          </a:p>
        </p:txBody>
      </p:sp>
      <p:sp>
        <p:nvSpPr>
          <p:cNvPr id="110" name="TextBox 110"/>
          <p:cNvSpPr txBox="1"/>
          <p:nvPr/>
        </p:nvSpPr>
        <p:spPr>
          <a:xfrm flipH="false" flipV="false" rot="21600000">
            <a:off x="1920436" y="2961481"/>
            <a:ext cx="13336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Ideation &amp; Planning</a:t>
            </a:r>
          </a:p>
        </p:txBody>
      </p:sp>
      <p:sp>
        <p:nvSpPr>
          <p:cNvPr id="111" name="TextBox 111"/>
          <p:cNvSpPr txBox="1"/>
          <p:nvPr/>
        </p:nvSpPr>
        <p:spPr>
          <a:xfrm flipH="false" flipV="false" rot="21600000">
            <a:off x="5612344" y="2961481"/>
            <a:ext cx="12955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Build Creative Ads</a:t>
            </a:r>
          </a:p>
        </p:txBody>
      </p:sp>
      <p:sp>
        <p:nvSpPr>
          <p:cNvPr id="112" name="TextBox 112"/>
          <p:cNvSpPr txBox="1"/>
          <p:nvPr/>
        </p:nvSpPr>
        <p:spPr>
          <a:xfrm flipH="false" flipV="false" rot="21600000">
            <a:off x="1939486" y="2643981"/>
            <a:ext cx="12955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Evaluate CMP</a:t>
            </a:r>
          </a:p>
        </p:txBody>
      </p:sp>
      <p:sp>
        <p:nvSpPr>
          <p:cNvPr id="113" name="TextBox 113"/>
          <p:cNvSpPr txBox="1"/>
          <p:nvPr/>
        </p:nvSpPr>
        <p:spPr>
          <a:xfrm flipH="false" flipV="false" rot="21600000">
            <a:off x="3846956" y="2643981"/>
            <a:ext cx="11050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A/B Test</a:t>
            </a:r>
          </a:p>
        </p:txBody>
      </p:sp>
      <p:sp>
        <p:nvSpPr>
          <p:cNvPr id="114" name="TextBox 114"/>
          <p:cNvSpPr txBox="1"/>
          <p:nvPr/>
        </p:nvSpPr>
        <p:spPr>
          <a:xfrm flipH="false" flipV="false" rot="21600000">
            <a:off x="7376673" y="2961481"/>
            <a:ext cx="866916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tru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Launch</a:t>
            </a:r>
          </a:p>
        </p:txBody>
      </p:sp>
      <p:sp>
        <p:nvSpPr>
          <p:cNvPr id="115" name="TextBox 115"/>
          <p:cNvSpPr txBox="1"/>
          <p:nvPr/>
        </p:nvSpPr>
        <p:spPr>
          <a:xfrm flipH="false" flipV="false" rot="21600000">
            <a:off x="2110936" y="1793081"/>
            <a:ext cx="9526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Audit SEO</a:t>
            </a:r>
          </a:p>
        </p:txBody>
      </p:sp>
      <p:sp>
        <p:nvSpPr>
          <p:cNvPr id="116" name="TextBox 116"/>
          <p:cNvSpPr txBox="1"/>
          <p:nvPr/>
        </p:nvSpPr>
        <p:spPr>
          <a:xfrm flipH="false" flipV="false" rot="21600000">
            <a:off x="2495288" y="2113746"/>
            <a:ext cx="1324116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Keyword Research</a:t>
            </a:r>
          </a:p>
        </p:txBody>
      </p:sp>
      <p:sp>
        <p:nvSpPr>
          <p:cNvPr id="117" name="TextBox 117"/>
          <p:cNvSpPr txBox="1"/>
          <p:nvPr/>
        </p:nvSpPr>
        <p:spPr>
          <a:xfrm flipH="false" flipV="false" rot="21600000">
            <a:off x="4760650" y="2113746"/>
            <a:ext cx="1752741" cy="142875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ctr">
              <a:lnSpc>
                <a:spcPts val="1155"/>
              </a:lnSpc>
            </a:pPr>
            <a:r>
              <a:rPr lang="en-US" b="fals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Create Link Building Plan</a:t>
            </a:r>
          </a:p>
        </p:txBody>
      </p:sp>
      <p:cxnSp>
        <p:nvCxnSpPr>
          <p:cNvPr id="118" name="Straight Connector 118"/>
          <p:cNvCxnSpPr>
            <a:cxnSpLocks/>
          </p:cNvCxnSpPr>
          <p:nvPr/>
        </p:nvCxnSpPr>
        <p:spPr>
          <a:xfrm flipH="false" rot="5400000">
            <a:off x="7040635" y="3038475"/>
            <a:ext cx="290513" cy="0"/>
          </a:xfrm>
          <a:prstGeom prst="line">
            <a:avLst/>
          </a:prstGeom>
          <a:ln w="9525">
            <a:solidFill>
              <a:srgbClr val="1c234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9"/>
          <p:cNvCxnSpPr>
            <a:cxnSpLocks/>
          </p:cNvCxnSpPr>
          <p:nvPr/>
        </p:nvCxnSpPr>
        <p:spPr>
          <a:xfrm flipH="false" rot="5400000">
            <a:off x="3325885" y="2714625"/>
            <a:ext cx="290513" cy="0"/>
          </a:xfrm>
          <a:prstGeom prst="line">
            <a:avLst/>
          </a:prstGeom>
          <a:ln w="9525">
            <a:solidFill>
              <a:srgbClr val="1c234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20"/>
          <p:cNvCxnSpPr>
            <a:cxnSpLocks/>
          </p:cNvCxnSpPr>
          <p:nvPr/>
        </p:nvCxnSpPr>
        <p:spPr>
          <a:xfrm flipH="false" rot="5400000">
            <a:off x="3325885" y="4387850"/>
            <a:ext cx="290513" cy="0"/>
          </a:xfrm>
          <a:prstGeom prst="line">
            <a:avLst/>
          </a:prstGeom>
          <a:ln w="9525">
            <a:solidFill>
              <a:srgbClr val="1c234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1"/>
          <p:cNvSpPr txBox="1"/>
          <p:nvPr/>
        </p:nvSpPr>
        <p:spPr>
          <a:xfrm flipH="false" flipV="false" rot="21600000">
            <a:off x="4726781" y="409575"/>
            <a:ext cx="4551419" cy="333375"/>
          </a:xfrm>
          <a:prstGeom prst="rect">
            <a:avLst/>
          </a:prstGeom>
        </p:spPr>
        <p:txBody>
          <a:bodyPr anchor="t" bIns="0" lIns="0" rIns="0" rtlCol="false" tIns="36000"/>
          <a:lstStyle/>
          <a:p>
            <a:pPr algn="r">
              <a:lnSpc>
                <a:spcPts val="2640"/>
              </a:lnSpc>
            </a:pPr>
            <a:r>
              <a:rPr lang="en-US" b="true" i="false" spc="375" sz="2400">
                <a:solidFill>
                  <a:srgbClr val="1c2340">
                    <a:alpha val="100000"/>
                  </a:srgbClr>
                </a:solidFill>
                <a:latin typeface="Work Sans"/>
              </a:rPr>
              <a:t>ROADMAP OVERVIEW</a:t>
            </a:r>
          </a:p>
        </p:txBody>
      </p:sp>
      <p:sp>
        <p:nvSpPr>
          <p:cNvPr id="122" name="TextBox 122"/>
          <p:cNvSpPr txBox="1"/>
          <p:nvPr/>
        </p:nvSpPr>
        <p:spPr>
          <a:xfrm flipH="false" flipV="false" rot="21600000">
            <a:off x="460375" y="490538"/>
            <a:ext cx="2840888" cy="17145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32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Jan 2030 update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9753600" cy="5486400"/>
            <a:chOff x="0" y="0"/>
            <a:chExt cx="9753600" cy="54864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9753600" cy="54864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true" rot="5400000">
            <a:off x="35071" y="-1940042"/>
            <a:ext cx="1237824" cy="5117909"/>
            <a:chOff x="35071" y="-1940042"/>
            <a:chExt cx="1237824" cy="5117909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35071" y="-1940042"/>
              <a:ext cx="1237824" cy="511790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5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0800000">
            <a:off x="3194029" y="9876"/>
            <a:ext cx="1511320" cy="1227948"/>
            <a:chOff x="3194029" y="9876"/>
            <a:chExt cx="1511320" cy="1227948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3194029" y="9876"/>
              <a:ext cx="1511320" cy="1227948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5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true" rot="16200000">
            <a:off x="6607483" y="-1940042"/>
            <a:ext cx="1237824" cy="5117909"/>
            <a:chOff x="6607483" y="-1940042"/>
            <a:chExt cx="1237824" cy="5117909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6607483" y="-1940042"/>
              <a:ext cx="1237824" cy="511790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85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flipH="false" rot="0">
            <a:off x="3175029" y="0"/>
            <a:ext cx="1511320" cy="1227948"/>
            <a:chOff x="3175029" y="0"/>
            <a:chExt cx="1511320" cy="1227948"/>
          </a:xfrm>
        </p:grpSpPr>
        <p:sp>
          <p:nvSpPr>
            <p:cNvPr id="10" name="Freeform 10"/>
            <p:cNvSpPr/>
            <p:nvPr/>
          </p:nvSpPr>
          <p:cNvSpPr>
            <a:picLocks noChangeAspect="1"/>
          </p:cNvSpPr>
          <p:spPr>
            <a:xfrm>
              <a:off x="3175029" y="0"/>
              <a:ext cx="1511320" cy="1227948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8500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flipH="false" rot="21600000">
            <a:off x="3471863" y="1241741"/>
            <a:ext cx="2809875" cy="3786349"/>
            <a:chOff x="3471863" y="1241741"/>
            <a:chExt cx="2809875" cy="3786349"/>
          </a:xfrm>
        </p:grpSpPr>
        <p:sp>
          <p:nvSpPr>
            <p:cNvPr id="12" name="Freeform 12"/>
            <p:cNvSpPr/>
            <p:nvPr/>
          </p:nvSpPr>
          <p:cNvSpPr>
            <a:picLocks noChangeAspect="1"/>
          </p:cNvSpPr>
          <p:spPr>
            <a:xfrm>
              <a:off x="3471863" y="1241741"/>
              <a:ext cx="2809875" cy="378634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3224213" y="3502819"/>
            <a:ext cx="3317081" cy="15240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flipH="false" rot="21600000">
            <a:off x="476250" y="1241741"/>
            <a:ext cx="2809875" cy="3786349"/>
            <a:chOff x="476250" y="1241741"/>
            <a:chExt cx="2809875" cy="3786349"/>
          </a:xfrm>
        </p:grpSpPr>
        <p:sp>
          <p:nvSpPr>
            <p:cNvPr id="15" name="Freeform 15"/>
            <p:cNvSpPr/>
            <p:nvPr/>
          </p:nvSpPr>
          <p:cNvSpPr>
            <a:picLocks noChangeAspect="1"/>
          </p:cNvSpPr>
          <p:spPr>
            <a:xfrm>
              <a:off x="476250" y="1241741"/>
              <a:ext cx="2809875" cy="378634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226219" y="3502819"/>
            <a:ext cx="3314700" cy="15240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 flipH="false" flipV="false" rot="21600000">
            <a:off x="5524500" y="4098131"/>
            <a:ext cx="547744" cy="333375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2640"/>
              </a:lnSpc>
            </a:pPr>
            <a:r>
              <a:rPr lang="en-US" b="true" i="false" spc="0" sz="1200">
                <a:solidFill>
                  <a:srgbClr val="1c2340">
                    <a:alpha val="100000"/>
                  </a:srgbClr>
                </a:solidFill>
                <a:latin typeface="Work Sans"/>
              </a:rPr>
              <a:t>20%</a:t>
            </a:r>
          </a:p>
        </p:txBody>
      </p:sp>
      <p:grpSp>
        <p:nvGrpSpPr>
          <p:cNvPr id="20" name="Group 20"/>
          <p:cNvGrpSpPr/>
          <p:nvPr/>
        </p:nvGrpSpPr>
        <p:grpSpPr>
          <a:xfrm flipH="false" rot="21600000">
            <a:off x="3471863" y="1844991"/>
            <a:ext cx="2809875" cy="575630"/>
            <a:chOff x="3471863" y="1844991"/>
            <a:chExt cx="2809875" cy="575630"/>
          </a:xfrm>
        </p:grpSpPr>
        <p:sp>
          <p:nvSpPr>
            <p:cNvPr id="19" name="Freeform 19"/>
            <p:cNvSpPr/>
            <p:nvPr/>
          </p:nvSpPr>
          <p:cNvSpPr>
            <a:picLocks noChangeAspect="1"/>
          </p:cNvSpPr>
          <p:spPr>
            <a:xfrm>
              <a:off x="3471863" y="1844991"/>
              <a:ext cx="2809875" cy="5756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25000"/>
              </a:srgbClr>
            </a:solidFill>
          </p:spPr>
        </p:sp>
      </p:grpSp>
      <p:sp>
        <p:nvSpPr>
          <p:cNvPr id="21" name="TextBox 21"/>
          <p:cNvSpPr txBox="1"/>
          <p:nvPr/>
        </p:nvSpPr>
        <p:spPr>
          <a:xfrm flipH="false" flipV="false" rot="21600000">
            <a:off x="3700463" y="4586288"/>
            <a:ext cx="2369400" cy="200025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56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Deadline: </a:t>
            </a:r>
            <a:r>
              <a:rPr lang="en-US" b="false" i="false" spc="0" sz="1200">
                <a:solidFill>
                  <a:srgbClr val="1c2340">
                    <a:alpha val="100000"/>
                  </a:srgbClr>
                </a:solidFill>
                <a:latin typeface="Work Sans"/>
              </a:rPr>
              <a:t>31 May 2030</a:t>
            </a:r>
          </a:p>
        </p:txBody>
      </p:sp>
      <p:sp>
        <p:nvSpPr>
          <p:cNvPr id="22" name="TextBox 22"/>
          <p:cNvSpPr txBox="1"/>
          <p:nvPr/>
        </p:nvSpPr>
        <p:spPr>
          <a:xfrm flipH="false" flipV="false" rot="21600000">
            <a:off x="3967163" y="2826544"/>
            <a:ext cx="2140800" cy="866775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Product Research</a:t>
            </a:r>
          </a:p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User Interviews</a:t>
            </a:r>
          </a:p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Product Development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3700463" y="1960843"/>
            <a:ext cx="343927" cy="343927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 flipH="false" flipV="false" rot="21600000">
            <a:off x="3700463" y="2607469"/>
            <a:ext cx="2369400" cy="152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20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Tasks</a:t>
            </a:r>
          </a:p>
        </p:txBody>
      </p:sp>
      <p:sp>
        <p:nvSpPr>
          <p:cNvPr id="25" name="TextBox 25"/>
          <p:cNvSpPr txBox="1"/>
          <p:nvPr/>
        </p:nvSpPr>
        <p:spPr>
          <a:xfrm flipH="false" flipV="false" rot="21600000">
            <a:off x="3700463" y="3874294"/>
            <a:ext cx="2369400" cy="152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20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Overall Progress</a:t>
            </a:r>
          </a:p>
        </p:txBody>
      </p:sp>
      <p:grpSp>
        <p:nvGrpSpPr>
          <p:cNvPr id="27" name="Group 27"/>
          <p:cNvGrpSpPr/>
          <p:nvPr/>
        </p:nvGrpSpPr>
        <p:grpSpPr>
          <a:xfrm flipH="false" rot="21600000">
            <a:off x="6464300" y="1241741"/>
            <a:ext cx="2809875" cy="3786349"/>
            <a:chOff x="6464300" y="1241741"/>
            <a:chExt cx="2809875" cy="3786349"/>
          </a:xfrm>
        </p:grpSpPr>
        <p:sp>
          <p:nvSpPr>
            <p:cNvPr id="26" name="Freeform 26"/>
            <p:cNvSpPr/>
            <p:nvPr/>
          </p:nvSpPr>
          <p:cNvSpPr>
            <a:picLocks noChangeAspect="1"/>
          </p:cNvSpPr>
          <p:spPr>
            <a:xfrm>
              <a:off x="6464300" y="1241741"/>
              <a:ext cx="2809875" cy="3786349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29" name="Group 29"/>
          <p:cNvGrpSpPr/>
          <p:nvPr/>
        </p:nvGrpSpPr>
        <p:grpSpPr>
          <a:xfrm flipH="false" rot="21600000">
            <a:off x="6460331" y="1844991"/>
            <a:ext cx="2809875" cy="575630"/>
            <a:chOff x="6460331" y="1844991"/>
            <a:chExt cx="2809875" cy="575630"/>
          </a:xfrm>
        </p:grpSpPr>
        <p:sp>
          <p:nvSpPr>
            <p:cNvPr id="28" name="Freeform 28"/>
            <p:cNvSpPr/>
            <p:nvPr/>
          </p:nvSpPr>
          <p:cNvSpPr>
            <a:picLocks noChangeAspect="1"/>
          </p:cNvSpPr>
          <p:spPr>
            <a:xfrm>
              <a:off x="6460331" y="1844991"/>
              <a:ext cx="2809875" cy="5756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25000"/>
              </a:srgbClr>
            </a:solidFill>
          </p:spPr>
        </p:sp>
      </p:grpSp>
      <p:grpSp>
        <p:nvGrpSpPr>
          <p:cNvPr id="31" name="Group 31"/>
          <p:cNvGrpSpPr/>
          <p:nvPr/>
        </p:nvGrpSpPr>
        <p:grpSpPr>
          <a:xfrm flipH="false" rot="21600000">
            <a:off x="460375" y="1844991"/>
            <a:ext cx="2809875" cy="575630"/>
            <a:chOff x="460375" y="1844991"/>
            <a:chExt cx="2809875" cy="575630"/>
          </a:xfrm>
        </p:grpSpPr>
        <p:sp>
          <p:nvSpPr>
            <p:cNvPr id="30" name="Freeform 30"/>
            <p:cNvSpPr/>
            <p:nvPr/>
          </p:nvSpPr>
          <p:cNvSpPr>
            <a:picLocks noChangeAspect="1"/>
          </p:cNvSpPr>
          <p:spPr>
            <a:xfrm>
              <a:off x="460375" y="1844991"/>
              <a:ext cx="2809875" cy="57563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25000"/>
              </a:srgbClr>
            </a:solidFill>
          </p:spPr>
        </p:sp>
      </p:grpSp>
      <p:sp>
        <p:nvSpPr>
          <p:cNvPr id="32" name="TextBox 32"/>
          <p:cNvSpPr txBox="1"/>
          <p:nvPr/>
        </p:nvSpPr>
        <p:spPr>
          <a:xfrm flipH="false" flipV="false" rot="21600000">
            <a:off x="702469" y="1466850"/>
            <a:ext cx="2369400" cy="200025"/>
          </a:xfrm>
          <a:prstGeom prst="rect">
            <a:avLst/>
          </a:prstGeom>
        </p:spPr>
        <p:txBody>
          <a:bodyPr anchor="t" bIns="0" lIns="0" rIns="0" rtlCol="false" tIns="21600"/>
          <a:lstStyle/>
          <a:p>
            <a:pPr algn="l">
              <a:lnSpc>
                <a:spcPts val="1575"/>
              </a:lnSpc>
            </a:pPr>
            <a:r>
              <a:rPr lang="en-US" b="true" i="false" spc="0" sz="1575">
                <a:solidFill>
                  <a:srgbClr val="6984f4">
                    <a:alpha val="100000"/>
                  </a:srgbClr>
                </a:solidFill>
                <a:latin typeface="Work Sans"/>
              </a:rPr>
              <a:t>Development 1</a:t>
            </a:r>
          </a:p>
        </p:txBody>
      </p:sp>
      <p:sp>
        <p:nvSpPr>
          <p:cNvPr id="33" name="TextBox 33"/>
          <p:cNvSpPr txBox="1"/>
          <p:nvPr/>
        </p:nvSpPr>
        <p:spPr>
          <a:xfrm flipH="false" flipV="false" rot="21600000">
            <a:off x="3700463" y="1466850"/>
            <a:ext cx="2369400" cy="200025"/>
          </a:xfrm>
          <a:prstGeom prst="rect">
            <a:avLst/>
          </a:prstGeom>
        </p:spPr>
        <p:txBody>
          <a:bodyPr anchor="t" bIns="0" lIns="0" rIns="0" rtlCol="false" tIns="21600"/>
          <a:lstStyle/>
          <a:p>
            <a:pPr algn="l">
              <a:lnSpc>
                <a:spcPts val="1575"/>
              </a:lnSpc>
            </a:pPr>
            <a:r>
              <a:rPr lang="en-US" b="true" i="false" spc="0" sz="1575">
                <a:solidFill>
                  <a:srgbClr val="6984f4">
                    <a:alpha val="100000"/>
                  </a:srgbClr>
                </a:solidFill>
                <a:latin typeface="Work Sans"/>
              </a:rPr>
              <a:t>Development 2</a:t>
            </a:r>
          </a:p>
        </p:txBody>
      </p:sp>
      <p:sp>
        <p:nvSpPr>
          <p:cNvPr id="34" name="TextBox 34"/>
          <p:cNvSpPr txBox="1"/>
          <p:nvPr/>
        </p:nvSpPr>
        <p:spPr>
          <a:xfrm flipH="false" flipV="false" rot="21600000">
            <a:off x="6681788" y="1466850"/>
            <a:ext cx="2369400" cy="200025"/>
          </a:xfrm>
          <a:prstGeom prst="rect">
            <a:avLst/>
          </a:prstGeom>
        </p:spPr>
        <p:txBody>
          <a:bodyPr anchor="t" bIns="0" lIns="0" rIns="0" rtlCol="false" tIns="21600"/>
          <a:lstStyle/>
          <a:p>
            <a:pPr algn="l">
              <a:lnSpc>
                <a:spcPts val="1575"/>
              </a:lnSpc>
            </a:pPr>
            <a:r>
              <a:rPr lang="en-US" b="true" i="false" spc="0" sz="1575">
                <a:solidFill>
                  <a:srgbClr val="6984f4">
                    <a:alpha val="100000"/>
                  </a:srgbClr>
                </a:solidFill>
                <a:latin typeface="Work Sans"/>
              </a:rPr>
              <a:t>Development 3</a:t>
            </a:r>
          </a:p>
        </p:txBody>
      </p:sp>
      <p:sp>
        <p:nvSpPr>
          <p:cNvPr id="35" name="TextBox 35"/>
          <p:cNvSpPr txBox="1"/>
          <p:nvPr/>
        </p:nvSpPr>
        <p:spPr>
          <a:xfrm flipH="false" flipV="false" rot="21600000">
            <a:off x="971550" y="2826544"/>
            <a:ext cx="2140800" cy="866775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Library Upgrade</a:t>
            </a:r>
          </a:p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Server Upgrade</a:t>
            </a:r>
          </a:p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Server Backup</a:t>
            </a:r>
          </a:p>
        </p:txBody>
      </p:sp>
      <p:sp>
        <p:nvSpPr>
          <p:cNvPr id="36" name="TextBox 36"/>
          <p:cNvSpPr txBox="1"/>
          <p:nvPr/>
        </p:nvSpPr>
        <p:spPr>
          <a:xfrm flipH="false" flipV="false" rot="21600000">
            <a:off x="1181100" y="1970881"/>
            <a:ext cx="1921725" cy="323850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l">
              <a:lnSpc>
                <a:spcPts val="1260"/>
              </a:lnSpc>
            </a:pPr>
            <a:r>
              <a:rPr lang="en-US" b="tru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Jacob Dean</a:t>
            </a:r>
          </a:p>
          <a:p>
            <a:pPr algn="l">
              <a:lnSpc>
                <a:spcPts val="1260"/>
              </a:lnSpc>
            </a:pPr>
            <a:r>
              <a:rPr lang="en-US" b="false" i="tru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Senior Backend Developer</a:t>
            </a:r>
          </a:p>
        </p:txBody>
      </p:sp>
      <p:sp>
        <p:nvSpPr>
          <p:cNvPr id="37" name="TextBox 37"/>
          <p:cNvSpPr txBox="1"/>
          <p:nvPr/>
        </p:nvSpPr>
        <p:spPr>
          <a:xfrm flipH="false" flipV="false" rot="21600000">
            <a:off x="4171950" y="1970881"/>
            <a:ext cx="1921725" cy="323850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l">
              <a:lnSpc>
                <a:spcPts val="1260"/>
              </a:lnSpc>
            </a:pPr>
            <a:r>
              <a:rPr lang="en-US" b="tru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Becca James</a:t>
            </a:r>
          </a:p>
          <a:p>
            <a:pPr algn="l">
              <a:lnSpc>
                <a:spcPts val="1260"/>
              </a:lnSpc>
            </a:pPr>
            <a:r>
              <a:rPr lang="en-US" b="false" i="tru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Product Designer</a:t>
            </a:r>
          </a:p>
        </p:txBody>
      </p:sp>
      <p:sp>
        <p:nvSpPr>
          <p:cNvPr id="38" name="TextBox 38"/>
          <p:cNvSpPr txBox="1"/>
          <p:nvPr/>
        </p:nvSpPr>
        <p:spPr>
          <a:xfrm flipH="false" flipV="false" rot="21600000">
            <a:off x="7162800" y="1970881"/>
            <a:ext cx="1921725" cy="323850"/>
          </a:xfrm>
          <a:prstGeom prst="rect">
            <a:avLst/>
          </a:prstGeom>
        </p:spPr>
        <p:txBody>
          <a:bodyPr anchor="t" bIns="0" lIns="0" rIns="0" rtlCol="false" tIns="14400"/>
          <a:lstStyle/>
          <a:p>
            <a:pPr algn="l">
              <a:lnSpc>
                <a:spcPts val="1260"/>
              </a:lnSpc>
            </a:pPr>
            <a:r>
              <a:rPr lang="en-US" b="true" i="fals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Claire Nguyan</a:t>
            </a:r>
          </a:p>
          <a:p>
            <a:pPr algn="l">
              <a:lnSpc>
                <a:spcPts val="1260"/>
              </a:lnSpc>
            </a:pPr>
            <a:r>
              <a:rPr lang="en-US" b="false" i="true" spc="0" sz="1050">
                <a:solidFill>
                  <a:srgbClr val="1c2340">
                    <a:alpha val="100000"/>
                  </a:srgbClr>
                </a:solidFill>
                <a:latin typeface="Work Sans"/>
              </a:rPr>
              <a:t>Marketing Manager</a:t>
            </a:r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5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702469" y="1960843"/>
            <a:ext cx="343927" cy="343927"/>
          </a:xfrm>
          <a:prstGeom prst="rect">
            <a:avLst/>
          </a:prstGeom>
        </p:spPr>
      </p:pic>
      <p:sp>
        <p:nvSpPr>
          <p:cNvPr id="40" name="TextBox 40"/>
          <p:cNvSpPr txBox="1"/>
          <p:nvPr/>
        </p:nvSpPr>
        <p:spPr>
          <a:xfrm flipH="false" flipV="false" rot="21600000">
            <a:off x="702469" y="2607469"/>
            <a:ext cx="2369400" cy="152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20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Tasks</a:t>
            </a:r>
          </a:p>
        </p:txBody>
      </p:sp>
      <p:sp>
        <p:nvSpPr>
          <p:cNvPr id="41" name="TextBox 41"/>
          <p:cNvSpPr txBox="1"/>
          <p:nvPr/>
        </p:nvSpPr>
        <p:spPr>
          <a:xfrm flipH="false" flipV="false" rot="21600000">
            <a:off x="702469" y="3874294"/>
            <a:ext cx="2369400" cy="152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20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Overall Progress</a:t>
            </a:r>
          </a:p>
        </p:txBody>
      </p:sp>
      <p:sp>
        <p:nvSpPr>
          <p:cNvPr id="42" name="TextBox 42"/>
          <p:cNvSpPr txBox="1"/>
          <p:nvPr/>
        </p:nvSpPr>
        <p:spPr>
          <a:xfrm flipH="false" flipV="false" rot="21600000">
            <a:off x="2536031" y="4098131"/>
            <a:ext cx="547744" cy="333375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2640"/>
              </a:lnSpc>
            </a:pPr>
            <a:r>
              <a:rPr lang="en-US" b="true" i="false" spc="0" sz="1200">
                <a:solidFill>
                  <a:srgbClr val="1c2340">
                    <a:alpha val="100000"/>
                  </a:srgbClr>
                </a:solidFill>
                <a:latin typeface="Work Sans"/>
              </a:rPr>
              <a:t>50%</a:t>
            </a:r>
          </a:p>
        </p:txBody>
      </p:sp>
      <p:sp>
        <p:nvSpPr>
          <p:cNvPr id="43" name="TextBox 43"/>
          <p:cNvSpPr txBox="1"/>
          <p:nvPr/>
        </p:nvSpPr>
        <p:spPr>
          <a:xfrm flipH="false" flipV="false" rot="21600000">
            <a:off x="702469" y="4562475"/>
            <a:ext cx="2369400" cy="20955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68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Deadline: </a:t>
            </a:r>
            <a:r>
              <a:rPr lang="en-US" b="false" i="false" spc="0" sz="1200">
                <a:solidFill>
                  <a:srgbClr val="1c2340">
                    <a:alpha val="100000"/>
                  </a:srgbClr>
                </a:solidFill>
                <a:latin typeface="Work Sans"/>
              </a:rPr>
              <a:t>31 May 2030</a:t>
            </a:r>
          </a:p>
        </p:txBody>
      </p:sp>
      <p:sp>
        <p:nvSpPr>
          <p:cNvPr id="44" name="TextBox 44"/>
          <p:cNvSpPr txBox="1"/>
          <p:nvPr/>
        </p:nvSpPr>
        <p:spPr>
          <a:xfrm flipH="false" flipV="false" rot="21600000">
            <a:off x="6681788" y="4586288"/>
            <a:ext cx="2369400" cy="200025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56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Deadline: </a:t>
            </a:r>
            <a:r>
              <a:rPr lang="en-US" b="false" i="false" spc="0" sz="1200">
                <a:solidFill>
                  <a:srgbClr val="1c2340">
                    <a:alpha val="100000"/>
                  </a:srgbClr>
                </a:solidFill>
                <a:latin typeface="Work Sans"/>
              </a:rPr>
              <a:t>31 May 2030</a:t>
            </a:r>
          </a:p>
        </p:txBody>
      </p:sp>
      <p:sp>
        <p:nvSpPr>
          <p:cNvPr id="45" name="TextBox 45"/>
          <p:cNvSpPr txBox="1"/>
          <p:nvPr/>
        </p:nvSpPr>
        <p:spPr>
          <a:xfrm flipH="false" flipV="false" rot="21600000">
            <a:off x="6959600" y="2826544"/>
            <a:ext cx="2140800" cy="866775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Product Research</a:t>
            </a:r>
          </a:p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SEO optimization</a:t>
            </a:r>
          </a:p>
          <a:p>
            <a:pPr algn="l">
              <a:lnSpc>
                <a:spcPts val="2280"/>
              </a:lnSpc>
            </a:pPr>
            <a:r>
              <a:rPr lang="en-US" b="fals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Blog articles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6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6681788" y="1960843"/>
            <a:ext cx="343927" cy="343927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 flipH="false" flipV="false" rot="21600000">
            <a:off x="6681788" y="2607469"/>
            <a:ext cx="2369400" cy="152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20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Tasks</a:t>
            </a: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7">
            <a:alphaModFix amt="100000"/>
          </a:blip>
          <a:srcRect b="0" l="0" r="0" t="0"/>
          <a:stretch>
            <a:fillRect/>
          </a:stretch>
        </p:blipFill>
        <p:spPr>
          <a:xfrm flipH="false" rot="21600000">
            <a:off x="6205538" y="3502819"/>
            <a:ext cx="3317081" cy="1524000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 flipH="false" flipV="false" rot="21600000">
            <a:off x="6681788" y="3874294"/>
            <a:ext cx="2369400" cy="1524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200"/>
              </a:lnSpc>
            </a:pPr>
            <a:r>
              <a:rPr lang="en-US" b="true" i="false" spc="0" sz="1200">
                <a:solidFill>
                  <a:srgbClr val="6984f4">
                    <a:alpha val="100000"/>
                  </a:srgbClr>
                </a:solidFill>
                <a:latin typeface="Work Sans"/>
              </a:rPr>
              <a:t>Overall Progress</a:t>
            </a:r>
          </a:p>
        </p:txBody>
      </p:sp>
      <p:sp>
        <p:nvSpPr>
          <p:cNvPr id="50" name="TextBox 50"/>
          <p:cNvSpPr txBox="1"/>
          <p:nvPr/>
        </p:nvSpPr>
        <p:spPr>
          <a:xfrm flipH="false" flipV="false" rot="21600000">
            <a:off x="4726781" y="409575"/>
            <a:ext cx="4551419" cy="333375"/>
          </a:xfrm>
          <a:prstGeom prst="rect">
            <a:avLst/>
          </a:prstGeom>
        </p:spPr>
        <p:txBody>
          <a:bodyPr anchor="t" bIns="0" lIns="0" rIns="0" rtlCol="false" tIns="36000"/>
          <a:lstStyle/>
          <a:p>
            <a:pPr algn="r">
              <a:lnSpc>
                <a:spcPts val="2640"/>
              </a:lnSpc>
            </a:pPr>
            <a:r>
              <a:rPr lang="en-US" b="true" i="false" spc="375" sz="2400">
                <a:solidFill>
                  <a:srgbClr val="ffffff">
                    <a:alpha val="100000"/>
                  </a:srgbClr>
                </a:solidFill>
                <a:latin typeface="Work Sans"/>
              </a:rPr>
              <a:t>PROGRESS UPDATES</a:t>
            </a:r>
          </a:p>
        </p:txBody>
      </p:sp>
      <p:sp>
        <p:nvSpPr>
          <p:cNvPr id="51" name="TextBox 51"/>
          <p:cNvSpPr txBox="1"/>
          <p:nvPr/>
        </p:nvSpPr>
        <p:spPr>
          <a:xfrm flipH="false" flipV="false" rot="21600000">
            <a:off x="456406" y="490538"/>
            <a:ext cx="4055325" cy="17145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320"/>
              </a:lnSpc>
            </a:pPr>
            <a:r>
              <a:rPr lang="en-US" b="true" i="false" spc="0" sz="1200">
                <a:solidFill>
                  <a:srgbClr val="ffffff">
                    <a:alpha val="100000"/>
                  </a:srgbClr>
                </a:solidFill>
                <a:latin typeface="Work Sans"/>
              </a:rPr>
              <a:t>Jan 2030 update</a:t>
            </a:r>
          </a:p>
        </p:txBody>
      </p:sp>
      <p:grpSp>
        <p:nvGrpSpPr>
          <p:cNvPr id="53" name="Group 53"/>
          <p:cNvGrpSpPr/>
          <p:nvPr/>
        </p:nvGrpSpPr>
        <p:grpSpPr>
          <a:xfrm flipH="false" rot="21600000">
            <a:off x="702469" y="2922588"/>
            <a:ext cx="114300" cy="114300"/>
            <a:chOff x="702469" y="2922588"/>
            <a:chExt cx="114300" cy="114300"/>
          </a:xfrm>
        </p:grpSpPr>
        <p:sp>
          <p:nvSpPr>
            <p:cNvPr id="52" name="Freeform 52"/>
            <p:cNvSpPr/>
            <p:nvPr/>
          </p:nvSpPr>
          <p:cNvSpPr>
            <a:picLocks noChangeAspect="1"/>
          </p:cNvSpPr>
          <p:spPr>
            <a:xfrm>
              <a:off x="702469" y="2922588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grpSp>
        <p:nvGrpSpPr>
          <p:cNvPr id="55" name="Group 55"/>
          <p:cNvGrpSpPr/>
          <p:nvPr/>
        </p:nvGrpSpPr>
        <p:grpSpPr>
          <a:xfrm flipH="false" rot="21600000">
            <a:off x="702469" y="3211512"/>
            <a:ext cx="114300" cy="114300"/>
            <a:chOff x="702469" y="3211512"/>
            <a:chExt cx="114300" cy="114300"/>
          </a:xfrm>
        </p:grpSpPr>
        <p:sp>
          <p:nvSpPr>
            <p:cNvPr id="54" name="Freeform 54"/>
            <p:cNvSpPr/>
            <p:nvPr/>
          </p:nvSpPr>
          <p:cNvSpPr>
            <a:picLocks noChangeAspect="1"/>
          </p:cNvSpPr>
          <p:spPr>
            <a:xfrm>
              <a:off x="702469" y="3211512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grpSp>
        <p:nvGrpSpPr>
          <p:cNvPr id="57" name="Group 57"/>
          <p:cNvGrpSpPr/>
          <p:nvPr/>
        </p:nvGrpSpPr>
        <p:grpSpPr>
          <a:xfrm flipH="false" rot="21600000">
            <a:off x="702469" y="3500438"/>
            <a:ext cx="114300" cy="114300"/>
            <a:chOff x="702469" y="3500438"/>
            <a:chExt cx="114300" cy="114300"/>
          </a:xfrm>
        </p:grpSpPr>
        <p:sp>
          <p:nvSpPr>
            <p:cNvPr id="56" name="Freeform 56"/>
            <p:cNvSpPr/>
            <p:nvPr/>
          </p:nvSpPr>
          <p:cNvSpPr>
            <a:picLocks noChangeAspect="1"/>
          </p:cNvSpPr>
          <p:spPr>
            <a:xfrm>
              <a:off x="702469" y="3500438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D74D">
                <a:alpha val="100000"/>
              </a:srgbClr>
            </a:solidFill>
          </p:spPr>
        </p:sp>
      </p:grpSp>
      <p:grpSp>
        <p:nvGrpSpPr>
          <p:cNvPr id="59" name="Group 59"/>
          <p:cNvGrpSpPr/>
          <p:nvPr/>
        </p:nvGrpSpPr>
        <p:grpSpPr>
          <a:xfrm flipH="false" rot="21600000">
            <a:off x="3702844" y="2922588"/>
            <a:ext cx="114300" cy="114300"/>
            <a:chOff x="3702844" y="2922588"/>
            <a:chExt cx="114300" cy="114300"/>
          </a:xfrm>
        </p:grpSpPr>
        <p:sp>
          <p:nvSpPr>
            <p:cNvPr id="58" name="Freeform 58"/>
            <p:cNvSpPr/>
            <p:nvPr/>
          </p:nvSpPr>
          <p:cNvSpPr>
            <a:picLocks noChangeAspect="1"/>
          </p:cNvSpPr>
          <p:spPr>
            <a:xfrm>
              <a:off x="3702844" y="2922588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grpSp>
        <p:nvGrpSpPr>
          <p:cNvPr id="61" name="Group 61"/>
          <p:cNvGrpSpPr/>
          <p:nvPr/>
        </p:nvGrpSpPr>
        <p:grpSpPr>
          <a:xfrm flipH="false" rot="21600000">
            <a:off x="3702844" y="3211512"/>
            <a:ext cx="114300" cy="114300"/>
            <a:chOff x="3702844" y="3211512"/>
            <a:chExt cx="114300" cy="114300"/>
          </a:xfrm>
        </p:grpSpPr>
        <p:sp>
          <p:nvSpPr>
            <p:cNvPr id="60" name="Freeform 60"/>
            <p:cNvSpPr/>
            <p:nvPr/>
          </p:nvSpPr>
          <p:cNvSpPr>
            <a:picLocks noChangeAspect="1"/>
          </p:cNvSpPr>
          <p:spPr>
            <a:xfrm>
              <a:off x="3702844" y="3211512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grpSp>
        <p:nvGrpSpPr>
          <p:cNvPr id="63" name="Group 63"/>
          <p:cNvGrpSpPr/>
          <p:nvPr/>
        </p:nvGrpSpPr>
        <p:grpSpPr>
          <a:xfrm flipH="false" rot="21600000">
            <a:off x="3702844" y="3500438"/>
            <a:ext cx="114300" cy="114300"/>
            <a:chOff x="3702844" y="3500438"/>
            <a:chExt cx="114300" cy="114300"/>
          </a:xfrm>
        </p:grpSpPr>
        <p:sp>
          <p:nvSpPr>
            <p:cNvPr id="62" name="Freeform 62"/>
            <p:cNvSpPr/>
            <p:nvPr/>
          </p:nvSpPr>
          <p:cNvSpPr>
            <a:picLocks noChangeAspect="1"/>
          </p:cNvSpPr>
          <p:spPr>
            <a:xfrm>
              <a:off x="3702844" y="3500438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4670">
                <a:alpha val="100000"/>
              </a:srgbClr>
            </a:solidFill>
          </p:spPr>
        </p:sp>
      </p:grpSp>
      <p:grpSp>
        <p:nvGrpSpPr>
          <p:cNvPr id="65" name="Group 65"/>
          <p:cNvGrpSpPr/>
          <p:nvPr/>
        </p:nvGrpSpPr>
        <p:grpSpPr>
          <a:xfrm flipH="false" rot="21600000">
            <a:off x="6679406" y="2922588"/>
            <a:ext cx="114300" cy="114300"/>
            <a:chOff x="6679406" y="2922588"/>
            <a:chExt cx="114300" cy="114300"/>
          </a:xfrm>
        </p:grpSpPr>
        <p:sp>
          <p:nvSpPr>
            <p:cNvPr id="64" name="Freeform 64"/>
            <p:cNvSpPr/>
            <p:nvPr/>
          </p:nvSpPr>
          <p:cNvSpPr>
            <a:picLocks noChangeAspect="1"/>
          </p:cNvSpPr>
          <p:spPr>
            <a:xfrm>
              <a:off x="6679406" y="2922588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D74D">
                <a:alpha val="100000"/>
              </a:srgbClr>
            </a:solidFill>
          </p:spPr>
        </p:sp>
      </p:grpSp>
      <p:grpSp>
        <p:nvGrpSpPr>
          <p:cNvPr id="67" name="Group 67"/>
          <p:cNvGrpSpPr/>
          <p:nvPr/>
        </p:nvGrpSpPr>
        <p:grpSpPr>
          <a:xfrm flipH="false" rot="21600000">
            <a:off x="6679406" y="3211512"/>
            <a:ext cx="114300" cy="114300"/>
            <a:chOff x="6679406" y="3211512"/>
            <a:chExt cx="114300" cy="114300"/>
          </a:xfrm>
        </p:grpSpPr>
        <p:sp>
          <p:nvSpPr>
            <p:cNvPr id="66" name="Freeform 66"/>
            <p:cNvSpPr/>
            <p:nvPr/>
          </p:nvSpPr>
          <p:cNvSpPr>
            <a:picLocks noChangeAspect="1"/>
          </p:cNvSpPr>
          <p:spPr>
            <a:xfrm>
              <a:off x="6679406" y="3211512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D74D">
                <a:alpha val="100000"/>
              </a:srgbClr>
            </a:solidFill>
          </p:spPr>
        </p:sp>
      </p:grpSp>
      <p:grpSp>
        <p:nvGrpSpPr>
          <p:cNvPr id="69" name="Group 69"/>
          <p:cNvGrpSpPr/>
          <p:nvPr/>
        </p:nvGrpSpPr>
        <p:grpSpPr>
          <a:xfrm flipH="false" rot="21600000">
            <a:off x="6679406" y="3500438"/>
            <a:ext cx="114300" cy="114300"/>
            <a:chOff x="6679406" y="3500438"/>
            <a:chExt cx="114300" cy="114300"/>
          </a:xfrm>
        </p:grpSpPr>
        <p:sp>
          <p:nvSpPr>
            <p:cNvPr id="68" name="Freeform 68"/>
            <p:cNvSpPr/>
            <p:nvPr/>
          </p:nvSpPr>
          <p:cNvSpPr>
            <a:picLocks noChangeAspect="1"/>
          </p:cNvSpPr>
          <p:spPr>
            <a:xfrm>
              <a:off x="6679406" y="3500438"/>
              <a:ext cx="114300" cy="1143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70" name="TextBox 70"/>
          <p:cNvSpPr txBox="1"/>
          <p:nvPr/>
        </p:nvSpPr>
        <p:spPr>
          <a:xfrm flipH="false" flipV="false" rot="21600000">
            <a:off x="8505825" y="4098131"/>
            <a:ext cx="547744" cy="333375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2640"/>
              </a:lnSpc>
            </a:pPr>
            <a:r>
              <a:rPr lang="en-US" b="true" i="false" spc="0" sz="1200">
                <a:solidFill>
                  <a:srgbClr val="1c2340">
                    <a:alpha val="100000"/>
                  </a:srgbClr>
                </a:solidFill>
                <a:latin typeface="Work Sans"/>
              </a:rPr>
              <a:t>75%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flipH="false" rot="0">
            <a:off x="0" y="0"/>
            <a:ext cx="9753600" cy="5486400"/>
            <a:chOff x="0" y="0"/>
            <a:chExt cx="9753600" cy="5486400"/>
          </a:xfrm>
        </p:grpSpPr>
        <p:sp>
          <p:nvSpPr>
            <p:cNvPr id="2" name="Freeform 2"/>
            <p:cNvSpPr/>
            <p:nvPr/>
          </p:nvSpPr>
          <p:cNvSpPr>
            <a:picLocks noChangeAspect="1"/>
          </p:cNvSpPr>
          <p:spPr>
            <a:xfrm>
              <a:off x="0" y="0"/>
              <a:ext cx="9753600" cy="5486400"/>
            </a:xfrm>
            <a:custGeom>
              <a:avLst/>
              <a:gdLst/>
              <a:ahLst/>
              <a:cxnLst/>
              <a:pathLst>
                <a:path h="304800" w="304800">
                  <a:moveTo>
                    <a:pt x="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340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flipH="false" rot="21600000">
            <a:off x="-6251842" y="397988"/>
            <a:ext cx="4966279" cy="4035101"/>
            <a:chOff x="-6251842" y="397988"/>
            <a:chExt cx="4966279" cy="4035101"/>
          </a:xfrm>
        </p:grpSpPr>
        <p:sp>
          <p:nvSpPr>
            <p:cNvPr id="4" name="Freeform 4"/>
            <p:cNvSpPr/>
            <p:nvPr/>
          </p:nvSpPr>
          <p:cNvSpPr>
            <a:picLocks noChangeAspect="1"/>
          </p:cNvSpPr>
          <p:spPr>
            <a:xfrm>
              <a:off x="-6251842" y="397988"/>
              <a:ext cx="4966279" cy="403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flipH="false" rot="10800000">
            <a:off x="-1310304" y="397988"/>
            <a:ext cx="4966279" cy="4035101"/>
            <a:chOff x="-1310304" y="397988"/>
            <a:chExt cx="4966279" cy="4035101"/>
          </a:xfrm>
        </p:grpSpPr>
        <p:sp>
          <p:nvSpPr>
            <p:cNvPr id="6" name="Freeform 6"/>
            <p:cNvSpPr/>
            <p:nvPr/>
          </p:nvSpPr>
          <p:cNvSpPr>
            <a:picLocks noChangeAspect="1"/>
          </p:cNvSpPr>
          <p:spPr>
            <a:xfrm>
              <a:off x="-1310304" y="397988"/>
              <a:ext cx="4966279" cy="403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flipH="true" rot="0">
            <a:off x="-15937" y="1445738"/>
            <a:ext cx="1840125" cy="1495101"/>
            <a:chOff x="-15937" y="1445738"/>
            <a:chExt cx="1840125" cy="1495101"/>
          </a:xfrm>
        </p:grpSpPr>
        <p:sp>
          <p:nvSpPr>
            <p:cNvPr id="8" name="Freeform 8"/>
            <p:cNvSpPr/>
            <p:nvPr/>
          </p:nvSpPr>
          <p:cNvSpPr>
            <a:picLocks noChangeAspect="1"/>
          </p:cNvSpPr>
          <p:spPr>
            <a:xfrm>
              <a:off x="-15937" y="144573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flipH="true" rot="10800000">
            <a:off x="-1846895" y="1445738"/>
            <a:ext cx="1840125" cy="1495101"/>
            <a:chOff x="-1846895" y="1445738"/>
            <a:chExt cx="1840125" cy="1495101"/>
          </a:xfrm>
        </p:grpSpPr>
        <p:sp>
          <p:nvSpPr>
            <p:cNvPr id="10" name="Freeform 10"/>
            <p:cNvSpPr/>
            <p:nvPr/>
          </p:nvSpPr>
          <p:cNvSpPr>
            <a:picLocks noChangeAspect="1"/>
          </p:cNvSpPr>
          <p:spPr>
            <a:xfrm>
              <a:off x="-1846895" y="144573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flipH="false" rot="21600000">
            <a:off x="-1846895" y="65"/>
            <a:ext cx="1840125" cy="1495101"/>
            <a:chOff x="-1846895" y="65"/>
            <a:chExt cx="1840125" cy="1495101"/>
          </a:xfrm>
        </p:grpSpPr>
        <p:sp>
          <p:nvSpPr>
            <p:cNvPr id="12" name="Freeform 12"/>
            <p:cNvSpPr/>
            <p:nvPr/>
          </p:nvSpPr>
          <p:cNvSpPr>
            <a:picLocks noChangeAspect="1"/>
          </p:cNvSpPr>
          <p:spPr>
            <a:xfrm>
              <a:off x="-1846895" y="65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 flipH="false" rot="10800000">
            <a:off x="-15937" y="65"/>
            <a:ext cx="1840125" cy="1495101"/>
            <a:chOff x="-15937" y="65"/>
            <a:chExt cx="1840125" cy="1495101"/>
          </a:xfrm>
        </p:grpSpPr>
        <p:sp>
          <p:nvSpPr>
            <p:cNvPr id="14" name="Freeform 14"/>
            <p:cNvSpPr/>
            <p:nvPr/>
          </p:nvSpPr>
          <p:cNvSpPr>
            <a:picLocks noChangeAspect="1"/>
          </p:cNvSpPr>
          <p:spPr>
            <a:xfrm>
              <a:off x="-15937" y="65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17" name="Group 17"/>
          <p:cNvGrpSpPr/>
          <p:nvPr/>
        </p:nvGrpSpPr>
        <p:grpSpPr>
          <a:xfrm flipH="true" rot="10800000">
            <a:off x="-12779" y="65"/>
            <a:ext cx="1774758" cy="1441991"/>
            <a:chOff x="-12779" y="65"/>
            <a:chExt cx="1774758" cy="1441991"/>
          </a:xfrm>
        </p:grpSpPr>
        <p:sp>
          <p:nvSpPr>
            <p:cNvPr id="16" name="Freeform 16"/>
            <p:cNvSpPr/>
            <p:nvPr/>
          </p:nvSpPr>
          <p:cNvSpPr>
            <a:picLocks noChangeAspect="1"/>
          </p:cNvSpPr>
          <p:spPr>
            <a:xfrm>
              <a:off x="-12779" y="65"/>
              <a:ext cx="1774758" cy="144199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0000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 flipH="true" rot="0">
            <a:off x="1752812" y="65"/>
            <a:ext cx="1774758" cy="1441991"/>
            <a:chOff x="1752812" y="65"/>
            <a:chExt cx="1774758" cy="1441991"/>
          </a:xfrm>
        </p:grpSpPr>
        <p:sp>
          <p:nvSpPr>
            <p:cNvPr id="18" name="Freeform 18"/>
            <p:cNvSpPr/>
            <p:nvPr/>
          </p:nvSpPr>
          <p:cNvSpPr>
            <a:picLocks noChangeAspect="1"/>
          </p:cNvSpPr>
          <p:spPr>
            <a:xfrm>
              <a:off x="1752812" y="65"/>
              <a:ext cx="1774758" cy="144199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0000"/>
              </a:srgbClr>
            </a:solidFill>
          </p:spPr>
        </p:sp>
      </p:grpSp>
      <p:grpSp>
        <p:nvGrpSpPr>
          <p:cNvPr id="21" name="Group 21"/>
          <p:cNvGrpSpPr/>
          <p:nvPr/>
        </p:nvGrpSpPr>
        <p:grpSpPr>
          <a:xfrm flipH="false" rot="21600000">
            <a:off x="-13482" y="1445738"/>
            <a:ext cx="1840125" cy="1495101"/>
            <a:chOff x="-13482" y="1445738"/>
            <a:chExt cx="1840125" cy="1495101"/>
          </a:xfrm>
        </p:grpSpPr>
        <p:sp>
          <p:nvSpPr>
            <p:cNvPr id="20" name="Freeform 20"/>
            <p:cNvSpPr/>
            <p:nvPr/>
          </p:nvSpPr>
          <p:cNvSpPr>
            <a:picLocks noChangeAspect="1"/>
          </p:cNvSpPr>
          <p:spPr>
            <a:xfrm>
              <a:off x="-13482" y="144573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23" name="Group 23"/>
          <p:cNvGrpSpPr/>
          <p:nvPr/>
        </p:nvGrpSpPr>
        <p:grpSpPr>
          <a:xfrm flipH="false" rot="10800000">
            <a:off x="1817475" y="1445738"/>
            <a:ext cx="1840125" cy="1495101"/>
            <a:chOff x="1817475" y="1445738"/>
            <a:chExt cx="1840125" cy="1495101"/>
          </a:xfrm>
        </p:grpSpPr>
        <p:sp>
          <p:nvSpPr>
            <p:cNvPr id="22" name="Freeform 22"/>
            <p:cNvSpPr/>
            <p:nvPr/>
          </p:nvSpPr>
          <p:cNvSpPr>
            <a:picLocks noChangeAspect="1"/>
          </p:cNvSpPr>
          <p:spPr>
            <a:xfrm>
              <a:off x="1817475" y="1445738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c6a">
                <a:alpha val="85000"/>
              </a:srgbClr>
            </a:solidFill>
          </p:spPr>
        </p:sp>
      </p:grpSp>
      <p:grpSp>
        <p:nvGrpSpPr>
          <p:cNvPr id="25" name="Group 25"/>
          <p:cNvGrpSpPr/>
          <p:nvPr/>
        </p:nvGrpSpPr>
        <p:grpSpPr>
          <a:xfrm flipH="false" rot="21600000">
            <a:off x="2393" y="2945925"/>
            <a:ext cx="1840125" cy="1495101"/>
            <a:chOff x="2393" y="2945925"/>
            <a:chExt cx="1840125" cy="1495101"/>
          </a:xfrm>
        </p:grpSpPr>
        <p:sp>
          <p:nvSpPr>
            <p:cNvPr id="24" name="Freeform 24"/>
            <p:cNvSpPr/>
            <p:nvPr/>
          </p:nvSpPr>
          <p:cNvSpPr>
            <a:picLocks noChangeAspect="1"/>
          </p:cNvSpPr>
          <p:spPr>
            <a:xfrm>
              <a:off x="2393" y="2945925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00000"/>
              </a:srgbClr>
            </a:solidFill>
          </p:spPr>
        </p:sp>
      </p:grpSp>
      <p:grpSp>
        <p:nvGrpSpPr>
          <p:cNvPr id="27" name="Group 27"/>
          <p:cNvGrpSpPr/>
          <p:nvPr/>
        </p:nvGrpSpPr>
        <p:grpSpPr>
          <a:xfrm flipH="false" rot="10800000">
            <a:off x="1833350" y="2945925"/>
            <a:ext cx="1840125" cy="1495101"/>
            <a:chOff x="1833350" y="2945925"/>
            <a:chExt cx="1840125" cy="1495101"/>
          </a:xfrm>
        </p:grpSpPr>
        <p:sp>
          <p:nvSpPr>
            <p:cNvPr id="26" name="Freeform 26"/>
            <p:cNvSpPr/>
            <p:nvPr/>
          </p:nvSpPr>
          <p:cNvSpPr>
            <a:picLocks noChangeAspect="1"/>
          </p:cNvSpPr>
          <p:spPr>
            <a:xfrm>
              <a:off x="1833350" y="2945925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84f4">
                <a:alpha val="100000"/>
              </a:srgbClr>
            </a:solidFill>
          </p:spPr>
        </p:sp>
      </p:grpSp>
      <p:grpSp>
        <p:nvGrpSpPr>
          <p:cNvPr id="29" name="Group 29"/>
          <p:cNvGrpSpPr/>
          <p:nvPr/>
        </p:nvGrpSpPr>
        <p:grpSpPr>
          <a:xfrm flipH="true" rot="0">
            <a:off x="-16087" y="4434207"/>
            <a:ext cx="1840125" cy="1495101"/>
            <a:chOff x="-16087" y="4434207"/>
            <a:chExt cx="1840125" cy="1495101"/>
          </a:xfrm>
        </p:grpSpPr>
        <p:sp>
          <p:nvSpPr>
            <p:cNvPr id="28" name="Freeform 28"/>
            <p:cNvSpPr/>
            <p:nvPr/>
          </p:nvSpPr>
          <p:cNvSpPr>
            <a:picLocks noChangeAspect="1"/>
          </p:cNvSpPr>
          <p:spPr>
            <a:xfrm>
              <a:off x="-16087" y="4434207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grpSp>
        <p:nvGrpSpPr>
          <p:cNvPr id="31" name="Group 31"/>
          <p:cNvGrpSpPr/>
          <p:nvPr/>
        </p:nvGrpSpPr>
        <p:grpSpPr>
          <a:xfrm flipH="true" rot="10800000">
            <a:off x="-1847045" y="4434207"/>
            <a:ext cx="1840125" cy="1495101"/>
            <a:chOff x="-1847045" y="4434207"/>
            <a:chExt cx="1840125" cy="1495101"/>
          </a:xfrm>
        </p:grpSpPr>
        <p:sp>
          <p:nvSpPr>
            <p:cNvPr id="30" name="Freeform 30"/>
            <p:cNvSpPr/>
            <p:nvPr/>
          </p:nvSpPr>
          <p:cNvSpPr>
            <a:picLocks noChangeAspect="1"/>
          </p:cNvSpPr>
          <p:spPr>
            <a:xfrm>
              <a:off x="-1847045" y="4434207"/>
              <a:ext cx="1840125" cy="1495101"/>
            </a:xfrm>
            <a:custGeom>
              <a:avLst/>
              <a:gdLst/>
              <a:ahLst/>
              <a:cxnLst/>
              <a:pathLst>
                <a:path h="243840" w="300114">
                  <a:moveTo>
                    <a:pt x="0" y="0"/>
                  </a:moveTo>
                  <a:lnTo>
                    <a:pt x="300114" y="243840"/>
                  </a:lnTo>
                  <a:lnTo>
                    <a:pt x="300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ff">
                <a:alpha val="95000"/>
              </a:srgbClr>
            </a:solidFill>
          </p:spPr>
        </p:sp>
      </p:grpSp>
      <p:sp>
        <p:nvSpPr>
          <p:cNvPr id="32" name="TextBox 32"/>
          <p:cNvSpPr txBox="1"/>
          <p:nvPr/>
        </p:nvSpPr>
        <p:spPr>
          <a:xfrm flipH="false" flipV="false" rot="21600000">
            <a:off x="4631531" y="1970087"/>
            <a:ext cx="4678419" cy="1600200"/>
          </a:xfrm>
          <a:prstGeom prst="rect">
            <a:avLst/>
          </a:prstGeom>
        </p:spPr>
        <p:txBody>
          <a:bodyPr anchor="t" bIns="0" lIns="0" rIns="0" rtlCol="false" tIns="75600"/>
          <a:lstStyle/>
          <a:p>
            <a:pPr algn="r">
              <a:lnSpc>
                <a:spcPts val="6300"/>
              </a:lnSpc>
            </a:pPr>
            <a:r>
              <a:rPr lang="en-US" b="true" i="false" spc="0" sz="5250">
                <a:solidFill>
                  <a:srgbClr val="c7d3ff">
                    <a:alpha val="100000"/>
                  </a:srgbClr>
                </a:solidFill>
                <a:latin typeface="Michroma"/>
              </a:rPr>
              <a:t>if you have questions</a:t>
            </a:r>
          </a:p>
        </p:txBody>
      </p:sp>
      <p:sp>
        <p:nvSpPr>
          <p:cNvPr id="33" name="TextBox 33"/>
          <p:cNvSpPr txBox="1"/>
          <p:nvPr/>
        </p:nvSpPr>
        <p:spPr>
          <a:xfrm flipH="false" flipV="false" rot="21600000">
            <a:off x="4385469" y="1600200"/>
            <a:ext cx="4924481" cy="333375"/>
          </a:xfrm>
          <a:prstGeom prst="rect">
            <a:avLst/>
          </a:prstGeom>
        </p:spPr>
        <p:txBody>
          <a:bodyPr anchor="t" bIns="0" lIns="0" rIns="0" rtlCol="false" tIns="36000"/>
          <a:lstStyle/>
          <a:p>
            <a:pPr algn="r">
              <a:lnSpc>
                <a:spcPts val="2640"/>
              </a:lnSpc>
            </a:pPr>
            <a:r>
              <a:rPr lang="en-US" b="true" i="false" spc="375" sz="2400">
                <a:solidFill>
                  <a:srgbClr val="ffffff">
                    <a:alpha val="100000"/>
                  </a:srgbClr>
                </a:solidFill>
                <a:latin typeface="Work Sans"/>
              </a:rPr>
              <a:t>REACH OUT</a:t>
            </a:r>
          </a:p>
        </p:txBody>
      </p:sp>
      <p:sp>
        <p:nvSpPr>
          <p:cNvPr id="34" name="TextBox 34"/>
          <p:cNvSpPr txBox="1"/>
          <p:nvPr/>
        </p:nvSpPr>
        <p:spPr>
          <a:xfrm flipH="false" flipV="false" rot="21600000">
            <a:off x="5807869" y="4174331"/>
            <a:ext cx="3479063" cy="68580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r">
              <a:lnSpc>
                <a:spcPts val="1800"/>
              </a:lnSpc>
            </a:pPr>
            <a:r>
              <a:rPr lang="en-US" b="true" i="false" spc="75" sz="1200">
                <a:solidFill>
                  <a:srgbClr val="ffffff">
                    <a:alpha val="100000"/>
                  </a:srgbClr>
                </a:solidFill>
                <a:latin typeface="Work Sans"/>
              </a:rPr>
              <a:t>PROJECT MANAGER</a:t>
            </a:r>
          </a:p>
          <a:p>
            <a:pPr algn="r">
              <a:lnSpc>
                <a:spcPts val="1800"/>
              </a:lnSpc>
            </a:pPr>
            <a:r>
              <a:rPr lang="en-US" b="false" i="false" spc="75" sz="1200">
                <a:solidFill>
                  <a:srgbClr val="ffffff">
                    <a:alpha val="100000"/>
                  </a:srgbClr>
                </a:solidFill>
                <a:latin typeface="Work Sans"/>
              </a:rPr>
              <a:t>Amalie Russell</a:t>
            </a:r>
          </a:p>
          <a:p>
            <a:pPr algn="r">
              <a:lnSpc>
                <a:spcPts val="1800"/>
              </a:lnSpc>
            </a:pPr>
            <a:r>
              <a:rPr lang="en-US" b="false" i="false" spc="75" sz="1200">
                <a:solidFill>
                  <a:srgbClr val="ffffff">
                    <a:alpha val="100000"/>
                  </a:srgbClr>
                </a:solidFill>
                <a:latin typeface="Work Sans"/>
              </a:rPr>
              <a:t>amalie@company.com / +123 456 789</a:t>
            </a:r>
          </a:p>
        </p:txBody>
      </p:sp>
      <p:sp>
        <p:nvSpPr>
          <p:cNvPr id="35" name="TextBox 35"/>
          <p:cNvSpPr txBox="1"/>
          <p:nvPr/>
        </p:nvSpPr>
        <p:spPr>
          <a:xfrm flipH="false" flipV="false" rot="21600000">
            <a:off x="8131175" y="620604"/>
            <a:ext cx="1178775" cy="171450"/>
          </a:xfrm>
          <a:prstGeom prst="rect">
            <a:avLst/>
          </a:prstGeom>
        </p:spPr>
        <p:txBody>
          <a:bodyPr anchor="t" bIns="0" lIns="0" rIns="0" rtlCol="false" tIns="18000"/>
          <a:lstStyle/>
          <a:p>
            <a:pPr algn="l">
              <a:lnSpc>
                <a:spcPts val="1320"/>
              </a:lnSpc>
            </a:pPr>
            <a:r>
              <a:rPr lang="en-US" b="true" i="false" spc="75" sz="1200">
                <a:solidFill>
                  <a:srgbClr val="c7d3ff">
                    <a:alpha val="100000"/>
                  </a:srgbClr>
                </a:solidFill>
                <a:latin typeface="Work Sans"/>
              </a:rPr>
              <a:t>COMPANY CO.</a:t>
            </a:r>
          </a:p>
        </p:txBody>
      </p:sp>
      <p:grpSp>
        <p:nvGrpSpPr>
          <p:cNvPr id="37" name="Group 37"/>
          <p:cNvGrpSpPr/>
          <p:nvPr/>
        </p:nvGrpSpPr>
        <p:grpSpPr>
          <a:xfrm flipH="false" rot="21600000">
            <a:off x="7891832" y="632510"/>
            <a:ext cx="147638" cy="147638"/>
            <a:chOff x="7891832" y="632510"/>
            <a:chExt cx="147638" cy="147638"/>
          </a:xfrm>
        </p:grpSpPr>
        <p:sp>
          <p:nvSpPr>
            <p:cNvPr id="36" name="Freeform 36"/>
            <p:cNvSpPr/>
            <p:nvPr/>
          </p:nvSpPr>
          <p:cNvSpPr>
            <a:picLocks noChangeAspect="1"/>
          </p:cNvSpPr>
          <p:spPr>
            <a:xfrm>
              <a:off x="7891832" y="632510"/>
              <a:ext cx="147638" cy="147638"/>
            </a:xfrm>
            <a:custGeom>
              <a:avLst/>
              <a:gdLst/>
              <a:ahLst/>
              <a:cxnLst/>
              <a:pathLst>
                <a:path h="302685" w="302905">
                  <a:moveTo>
                    <a:pt x="151447" y="0"/>
                  </a:moveTo>
                  <a:cubicBezTo>
                    <a:pt x="67780" y="0"/>
                    <a:pt x="0" y="67780"/>
                    <a:pt x="0" y="151371"/>
                  </a:cubicBezTo>
                  <a:cubicBezTo>
                    <a:pt x="0" y="234982"/>
                    <a:pt x="67780" y="302685"/>
                    <a:pt x="151447" y="302685"/>
                  </a:cubicBezTo>
                  <a:cubicBezTo>
                    <a:pt x="235058" y="302685"/>
                    <a:pt x="302905" y="234991"/>
                    <a:pt x="302905" y="151381"/>
                  </a:cubicBezTo>
                  <a:cubicBezTo>
                    <a:pt x="302895" y="67780"/>
                    <a:pt x="235048" y="0"/>
                    <a:pt x="151447" y="0"/>
                  </a:cubicBezTo>
                  <a:close/>
                </a:path>
              </a:pathLst>
            </a:custGeom>
            <a:solidFill>
              <a:srgbClr val="c7d3ff">
                <a:alpha val="100000"/>
              </a:srgbClr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cp:lastModifiedBy>1686_ Md Solayman</cp:lastModifiedBy>
  <cp:revision>1</cp:revision>
  <dcterms:created xsi:type="dcterms:W3CDTF">2023-03-03T04:53:07Z</dcterms:created>
  <dcterms:modified xsi:type="dcterms:W3CDTF">2023-03-03T04:53:07Z</dcterms:modified>
</cp:coreProperties>
</file>