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59" r:id="rId4"/>
    <p:sldId id="260" r:id="rId5"/>
    <p:sldId id="261" r:id="rId6"/>
    <p:sldId id="263" r:id="rId7"/>
    <p:sldId id="264" r:id="rId8"/>
    <p:sldId id="265" r:id="rId9"/>
    <p:sldId id="262" r:id="rId10"/>
    <p:sldId id="266"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D0A64-3524-4252-91E2-2545144B23F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s-ES"/>
          </a:p>
        </p:txBody>
      </p:sp>
      <p:sp>
        <p:nvSpPr>
          <p:cNvPr id="3" name="Sous-titre 2">
            <a:extLst>
              <a:ext uri="{FF2B5EF4-FFF2-40B4-BE49-F238E27FC236}">
                <a16:creationId xmlns:a16="http://schemas.microsoft.com/office/drawing/2014/main" id="{D986D837-A0EA-42BB-B3A2-9F1B24BD7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s-ES"/>
          </a:p>
        </p:txBody>
      </p:sp>
      <p:sp>
        <p:nvSpPr>
          <p:cNvPr id="4" name="Espace réservé de la date 3">
            <a:extLst>
              <a:ext uri="{FF2B5EF4-FFF2-40B4-BE49-F238E27FC236}">
                <a16:creationId xmlns:a16="http://schemas.microsoft.com/office/drawing/2014/main" id="{08BCFAA7-F4DA-4352-8C6C-0315064EC789}"/>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FC89829C-FC70-41A0-904F-B1475119724F}"/>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FB67A8A2-FE7A-4747-8FD7-4863804DCBF5}"/>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375275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AB214-BB9E-4939-9826-D142526D4B23}"/>
              </a:ext>
            </a:extLst>
          </p:cNvPr>
          <p:cNvSpPr>
            <a:spLocks noGrp="1"/>
          </p:cNvSpPr>
          <p:nvPr>
            <p:ph type="title"/>
          </p:nvPr>
        </p:nvSpPr>
        <p:spPr/>
        <p:txBody>
          <a:bodyPr/>
          <a:lstStyle/>
          <a:p>
            <a:r>
              <a:rPr lang="fr-FR"/>
              <a:t>Modifiez le style du titre</a:t>
            </a:r>
            <a:endParaRPr lang="es-ES"/>
          </a:p>
        </p:txBody>
      </p:sp>
      <p:sp>
        <p:nvSpPr>
          <p:cNvPr id="3" name="Espace réservé du texte vertical 2">
            <a:extLst>
              <a:ext uri="{FF2B5EF4-FFF2-40B4-BE49-F238E27FC236}">
                <a16:creationId xmlns:a16="http://schemas.microsoft.com/office/drawing/2014/main" id="{CC63164C-89CA-4459-9C7F-593C5521477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9DE9FCF7-4F97-4CB5-B2A2-A5AC4DD2A84C}"/>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F1998A3B-9F98-4F6C-827A-DEA2E521E856}"/>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5C802A54-18D6-4C96-8AED-1E451F30FF7F}"/>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152213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6FC1DB-AC66-4936-BC86-B0894E194879}"/>
              </a:ext>
            </a:extLst>
          </p:cNvPr>
          <p:cNvSpPr>
            <a:spLocks noGrp="1"/>
          </p:cNvSpPr>
          <p:nvPr>
            <p:ph type="title" orient="vert"/>
          </p:nvPr>
        </p:nvSpPr>
        <p:spPr>
          <a:xfrm>
            <a:off x="8724900" y="365125"/>
            <a:ext cx="2628900" cy="5811838"/>
          </a:xfrm>
        </p:spPr>
        <p:txBody>
          <a:bodyPr vert="eaVert"/>
          <a:lstStyle/>
          <a:p>
            <a:r>
              <a:rPr lang="fr-FR"/>
              <a:t>Modifiez le style du titre</a:t>
            </a:r>
            <a:endParaRPr lang="es-ES"/>
          </a:p>
        </p:txBody>
      </p:sp>
      <p:sp>
        <p:nvSpPr>
          <p:cNvPr id="3" name="Espace réservé du texte vertical 2">
            <a:extLst>
              <a:ext uri="{FF2B5EF4-FFF2-40B4-BE49-F238E27FC236}">
                <a16:creationId xmlns:a16="http://schemas.microsoft.com/office/drawing/2014/main" id="{AC34E0A6-4AE1-45F7-B902-7937FCDA39E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1816D27F-D299-48C6-9B84-54DF181596EE}"/>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C7A85ECF-2ED8-4B7D-BF92-46B53C3D9AE0}"/>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1DB35F38-7845-40B5-9743-8FDA401F5B8A}"/>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171556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9BF10-6240-4387-91B8-8B051A7323B0}"/>
              </a:ext>
            </a:extLst>
          </p:cNvPr>
          <p:cNvSpPr>
            <a:spLocks noGrp="1"/>
          </p:cNvSpPr>
          <p:nvPr>
            <p:ph type="title"/>
          </p:nvPr>
        </p:nvSpPr>
        <p:spPr/>
        <p:txBody>
          <a:bodyPr/>
          <a:lstStyle/>
          <a:p>
            <a:r>
              <a:rPr lang="fr-FR"/>
              <a:t>Modifiez le style du titre</a:t>
            </a:r>
            <a:endParaRPr lang="es-ES"/>
          </a:p>
        </p:txBody>
      </p:sp>
      <p:sp>
        <p:nvSpPr>
          <p:cNvPr id="3" name="Espace réservé du contenu 2">
            <a:extLst>
              <a:ext uri="{FF2B5EF4-FFF2-40B4-BE49-F238E27FC236}">
                <a16:creationId xmlns:a16="http://schemas.microsoft.com/office/drawing/2014/main" id="{457D52B8-471C-4747-8F94-7A5870231F43}"/>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C174ECBE-9C00-457D-8350-449765E27039}"/>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A0F3E43C-E91C-4ABA-A160-A803089A9945}"/>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68194065-BBA0-4FE9-B244-E8A7694EE7A2}"/>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420358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48990-2F61-409F-8E86-33038FBA366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s-ES"/>
          </a:p>
        </p:txBody>
      </p:sp>
      <p:sp>
        <p:nvSpPr>
          <p:cNvPr id="3" name="Espace réservé du texte 2">
            <a:extLst>
              <a:ext uri="{FF2B5EF4-FFF2-40B4-BE49-F238E27FC236}">
                <a16:creationId xmlns:a16="http://schemas.microsoft.com/office/drawing/2014/main" id="{8AED2CB4-1577-4559-B5D7-36E516482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963F0C8-4C74-4061-B557-7AC49794D49E}"/>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5280347D-97DC-4505-9AD6-FA22E05BCA17}"/>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D42EA4DF-BAE9-4CD7-9DBB-EA0FC9B17228}"/>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278437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DD3CA-B8D2-4960-B0B4-32B90860528F}"/>
              </a:ext>
            </a:extLst>
          </p:cNvPr>
          <p:cNvSpPr>
            <a:spLocks noGrp="1"/>
          </p:cNvSpPr>
          <p:nvPr>
            <p:ph type="title"/>
          </p:nvPr>
        </p:nvSpPr>
        <p:spPr/>
        <p:txBody>
          <a:bodyPr/>
          <a:lstStyle/>
          <a:p>
            <a:r>
              <a:rPr lang="fr-FR"/>
              <a:t>Modifiez le style du titre</a:t>
            </a:r>
            <a:endParaRPr lang="es-ES"/>
          </a:p>
        </p:txBody>
      </p:sp>
      <p:sp>
        <p:nvSpPr>
          <p:cNvPr id="3" name="Espace réservé du contenu 2">
            <a:extLst>
              <a:ext uri="{FF2B5EF4-FFF2-40B4-BE49-F238E27FC236}">
                <a16:creationId xmlns:a16="http://schemas.microsoft.com/office/drawing/2014/main" id="{95A6C3F4-E09B-43B4-8251-BA6A4C04984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u contenu 3">
            <a:extLst>
              <a:ext uri="{FF2B5EF4-FFF2-40B4-BE49-F238E27FC236}">
                <a16:creationId xmlns:a16="http://schemas.microsoft.com/office/drawing/2014/main" id="{6E290DED-6EE6-4909-8AE6-D185A21F977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5" name="Espace réservé de la date 4">
            <a:extLst>
              <a:ext uri="{FF2B5EF4-FFF2-40B4-BE49-F238E27FC236}">
                <a16:creationId xmlns:a16="http://schemas.microsoft.com/office/drawing/2014/main" id="{E00094E3-A8D6-490F-87FC-51AFE538CE77}"/>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54D56DD1-86E1-4A79-A88C-945E8DEB2B20}"/>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3BC78B09-F7A9-458D-AE81-3DB386FCB5B6}"/>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21099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40098-ABF9-45EF-8E16-BA5D6C0F15D1}"/>
              </a:ext>
            </a:extLst>
          </p:cNvPr>
          <p:cNvSpPr>
            <a:spLocks noGrp="1"/>
          </p:cNvSpPr>
          <p:nvPr>
            <p:ph type="title"/>
          </p:nvPr>
        </p:nvSpPr>
        <p:spPr>
          <a:xfrm>
            <a:off x="839788" y="365125"/>
            <a:ext cx="10515600" cy="1325563"/>
          </a:xfrm>
        </p:spPr>
        <p:txBody>
          <a:bodyPr/>
          <a:lstStyle/>
          <a:p>
            <a:r>
              <a:rPr lang="fr-FR"/>
              <a:t>Modifiez le style du titre</a:t>
            </a:r>
            <a:endParaRPr lang="es-ES"/>
          </a:p>
        </p:txBody>
      </p:sp>
      <p:sp>
        <p:nvSpPr>
          <p:cNvPr id="3" name="Espace réservé du texte 2">
            <a:extLst>
              <a:ext uri="{FF2B5EF4-FFF2-40B4-BE49-F238E27FC236}">
                <a16:creationId xmlns:a16="http://schemas.microsoft.com/office/drawing/2014/main" id="{303CDE3A-4781-4EF5-ABA1-BAB6B6453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238BD2E-3E5E-48ED-9300-485D143E447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5" name="Espace réservé du texte 4">
            <a:extLst>
              <a:ext uri="{FF2B5EF4-FFF2-40B4-BE49-F238E27FC236}">
                <a16:creationId xmlns:a16="http://schemas.microsoft.com/office/drawing/2014/main" id="{FEF55BD5-E0F3-4BAC-96A1-743D0F309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D9DFC1D-6F54-4919-AF46-4341F8EAF734}"/>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7" name="Espace réservé de la date 6">
            <a:extLst>
              <a:ext uri="{FF2B5EF4-FFF2-40B4-BE49-F238E27FC236}">
                <a16:creationId xmlns:a16="http://schemas.microsoft.com/office/drawing/2014/main" id="{F81A1C55-4F4F-4200-982C-B3787A03E452}"/>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8" name="Espace réservé du pied de page 7">
            <a:extLst>
              <a:ext uri="{FF2B5EF4-FFF2-40B4-BE49-F238E27FC236}">
                <a16:creationId xmlns:a16="http://schemas.microsoft.com/office/drawing/2014/main" id="{104E688B-9227-4187-8A22-55025D46F08A}"/>
              </a:ext>
            </a:extLst>
          </p:cNvPr>
          <p:cNvSpPr>
            <a:spLocks noGrp="1"/>
          </p:cNvSpPr>
          <p:nvPr>
            <p:ph type="ftr" sz="quarter" idx="11"/>
          </p:nvPr>
        </p:nvSpPr>
        <p:spPr/>
        <p:txBody>
          <a:bodyPr/>
          <a:lstStyle/>
          <a:p>
            <a:endParaRPr lang="es-ES"/>
          </a:p>
        </p:txBody>
      </p:sp>
      <p:sp>
        <p:nvSpPr>
          <p:cNvPr id="9" name="Espace réservé du numéro de diapositive 8">
            <a:extLst>
              <a:ext uri="{FF2B5EF4-FFF2-40B4-BE49-F238E27FC236}">
                <a16:creationId xmlns:a16="http://schemas.microsoft.com/office/drawing/2014/main" id="{5475BD38-204E-4680-8B10-C542EB4CB686}"/>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9396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800F76-2C68-4BA5-B19A-016B0EEB59FB}"/>
              </a:ext>
            </a:extLst>
          </p:cNvPr>
          <p:cNvSpPr>
            <a:spLocks noGrp="1"/>
          </p:cNvSpPr>
          <p:nvPr>
            <p:ph type="title"/>
          </p:nvPr>
        </p:nvSpPr>
        <p:spPr/>
        <p:txBody>
          <a:bodyPr/>
          <a:lstStyle/>
          <a:p>
            <a:r>
              <a:rPr lang="fr-FR"/>
              <a:t>Modifiez le style du titre</a:t>
            </a:r>
            <a:endParaRPr lang="es-ES"/>
          </a:p>
        </p:txBody>
      </p:sp>
      <p:sp>
        <p:nvSpPr>
          <p:cNvPr id="3" name="Espace réservé de la date 2">
            <a:extLst>
              <a:ext uri="{FF2B5EF4-FFF2-40B4-BE49-F238E27FC236}">
                <a16:creationId xmlns:a16="http://schemas.microsoft.com/office/drawing/2014/main" id="{14B3B9C9-5504-4786-A2B9-B72C3153D71B}"/>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4" name="Espace réservé du pied de page 3">
            <a:extLst>
              <a:ext uri="{FF2B5EF4-FFF2-40B4-BE49-F238E27FC236}">
                <a16:creationId xmlns:a16="http://schemas.microsoft.com/office/drawing/2014/main" id="{EEE99F5C-0AD5-4046-98F0-CF4664C0D8F6}"/>
              </a:ext>
            </a:extLst>
          </p:cNvPr>
          <p:cNvSpPr>
            <a:spLocks noGrp="1"/>
          </p:cNvSpPr>
          <p:nvPr>
            <p:ph type="ftr" sz="quarter" idx="11"/>
          </p:nvPr>
        </p:nvSpPr>
        <p:spPr/>
        <p:txBody>
          <a:bodyPr/>
          <a:lstStyle/>
          <a:p>
            <a:endParaRPr lang="es-ES"/>
          </a:p>
        </p:txBody>
      </p:sp>
      <p:sp>
        <p:nvSpPr>
          <p:cNvPr id="5" name="Espace réservé du numéro de diapositive 4">
            <a:extLst>
              <a:ext uri="{FF2B5EF4-FFF2-40B4-BE49-F238E27FC236}">
                <a16:creationId xmlns:a16="http://schemas.microsoft.com/office/drawing/2014/main" id="{036E8251-7440-4ECF-AF08-AA15586CDDE6}"/>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301910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ADD3BE-B077-42BB-A044-4CD069A3B369}"/>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3" name="Espace réservé du pied de page 2">
            <a:extLst>
              <a:ext uri="{FF2B5EF4-FFF2-40B4-BE49-F238E27FC236}">
                <a16:creationId xmlns:a16="http://schemas.microsoft.com/office/drawing/2014/main" id="{F68EB43F-AA43-489C-9B58-9CD61E8F46B9}"/>
              </a:ext>
            </a:extLst>
          </p:cNvPr>
          <p:cNvSpPr>
            <a:spLocks noGrp="1"/>
          </p:cNvSpPr>
          <p:nvPr>
            <p:ph type="ftr" sz="quarter" idx="11"/>
          </p:nvPr>
        </p:nvSpPr>
        <p:spPr/>
        <p:txBody>
          <a:bodyPr/>
          <a:lstStyle/>
          <a:p>
            <a:endParaRPr lang="es-ES"/>
          </a:p>
        </p:txBody>
      </p:sp>
      <p:sp>
        <p:nvSpPr>
          <p:cNvPr id="4" name="Espace réservé du numéro de diapositive 3">
            <a:extLst>
              <a:ext uri="{FF2B5EF4-FFF2-40B4-BE49-F238E27FC236}">
                <a16:creationId xmlns:a16="http://schemas.microsoft.com/office/drawing/2014/main" id="{6944E5C9-765E-4D4B-9EB6-44DEDEB5A463}"/>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358885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7AA5F-646E-4741-AF18-5725F37565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s-ES"/>
          </a:p>
        </p:txBody>
      </p:sp>
      <p:sp>
        <p:nvSpPr>
          <p:cNvPr id="3" name="Espace réservé du contenu 2">
            <a:extLst>
              <a:ext uri="{FF2B5EF4-FFF2-40B4-BE49-F238E27FC236}">
                <a16:creationId xmlns:a16="http://schemas.microsoft.com/office/drawing/2014/main" id="{E16D5CE3-24DD-4E59-A7AF-52DA2B2E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u texte 3">
            <a:extLst>
              <a:ext uri="{FF2B5EF4-FFF2-40B4-BE49-F238E27FC236}">
                <a16:creationId xmlns:a16="http://schemas.microsoft.com/office/drawing/2014/main" id="{D75D5E3A-7F70-447B-A370-94FAD850A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AC682EE-83A9-4327-A4C2-B7F7DC15FF63}"/>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ED872FBD-F4DB-42DF-9917-9F9077327361}"/>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BE38BDB1-D1B6-4742-AF9F-3D25F762AD3A}"/>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125647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6C114-CB1B-4E09-9017-873696A2FA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s-ES"/>
          </a:p>
        </p:txBody>
      </p:sp>
      <p:sp>
        <p:nvSpPr>
          <p:cNvPr id="3" name="Espace réservé pour une image  2">
            <a:extLst>
              <a:ext uri="{FF2B5EF4-FFF2-40B4-BE49-F238E27FC236}">
                <a16:creationId xmlns:a16="http://schemas.microsoft.com/office/drawing/2014/main" id="{7A95E3CE-5828-41E9-87D0-C1B42EDF6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Espace réservé du texte 3">
            <a:extLst>
              <a:ext uri="{FF2B5EF4-FFF2-40B4-BE49-F238E27FC236}">
                <a16:creationId xmlns:a16="http://schemas.microsoft.com/office/drawing/2014/main" id="{573FA152-5E27-44EF-A327-ADC171320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5226C73-1EE6-4F94-A306-34EBE4DAFDB4}"/>
              </a:ext>
            </a:extLst>
          </p:cNvPr>
          <p:cNvSpPr>
            <a:spLocks noGrp="1"/>
          </p:cNvSpPr>
          <p:nvPr>
            <p:ph type="dt" sz="half" idx="10"/>
          </p:nvPr>
        </p:nvSpPr>
        <p:spPr/>
        <p:txBody>
          <a:bodyPr/>
          <a:lstStyle/>
          <a:p>
            <a:fld id="{7E05EECC-BAD3-4650-A8C8-6A038B33B6D3}"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60AF4F11-A20C-4DE9-9F96-8C97D1DC018F}"/>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02E502D5-8F6B-473D-9CC2-E5F66BA3CC78}"/>
              </a:ext>
            </a:extLst>
          </p:cNvPr>
          <p:cNvSpPr>
            <a:spLocks noGrp="1"/>
          </p:cNvSpPr>
          <p:nvPr>
            <p:ph type="sldNum" sz="quarter" idx="12"/>
          </p:nvPr>
        </p:nvSpPr>
        <p:spPr/>
        <p:txBody>
          <a:bodyPr/>
          <a:lstStyle/>
          <a:p>
            <a:fld id="{A3D9544E-4513-465E-BFE4-BDB99D431B92}" type="slidenum">
              <a:rPr lang="es-ES" smtClean="0"/>
              <a:t>‹N°›</a:t>
            </a:fld>
            <a:endParaRPr lang="es-ES"/>
          </a:p>
        </p:txBody>
      </p:sp>
    </p:spTree>
    <p:extLst>
      <p:ext uri="{BB962C8B-B14F-4D97-AF65-F5344CB8AC3E}">
        <p14:creationId xmlns:p14="http://schemas.microsoft.com/office/powerpoint/2010/main" val="305787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C3206A9-80C1-404B-8287-BAFEF23D0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s-ES"/>
          </a:p>
        </p:txBody>
      </p:sp>
      <p:sp>
        <p:nvSpPr>
          <p:cNvPr id="3" name="Espace réservé du texte 2">
            <a:extLst>
              <a:ext uri="{FF2B5EF4-FFF2-40B4-BE49-F238E27FC236}">
                <a16:creationId xmlns:a16="http://schemas.microsoft.com/office/drawing/2014/main" id="{E54AC556-FCAC-42C3-9F30-BA825EB83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52AF2FFC-D5A4-4D99-93D2-51A49A8EA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5EECC-BAD3-4650-A8C8-6A038B33B6D3}"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E260D547-D019-4664-95C3-F6AC2D340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Espace réservé du numéro de diapositive 5">
            <a:extLst>
              <a:ext uri="{FF2B5EF4-FFF2-40B4-BE49-F238E27FC236}">
                <a16:creationId xmlns:a16="http://schemas.microsoft.com/office/drawing/2014/main" id="{7CBC14D6-A863-493B-85A6-9252D2A8E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9544E-4513-465E-BFE4-BDB99D431B92}" type="slidenum">
              <a:rPr lang="es-ES" smtClean="0"/>
              <a:t>‹N°›</a:t>
            </a:fld>
            <a:endParaRPr lang="es-ES"/>
          </a:p>
        </p:txBody>
      </p:sp>
    </p:spTree>
    <p:extLst>
      <p:ext uri="{BB962C8B-B14F-4D97-AF65-F5344CB8AC3E}">
        <p14:creationId xmlns:p14="http://schemas.microsoft.com/office/powerpoint/2010/main" val="38347404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AB795-D705-423E-B75C-66E3D8085520}"/>
              </a:ext>
            </a:extLst>
          </p:cNvPr>
          <p:cNvSpPr>
            <a:spLocks noGrp="1"/>
          </p:cNvSpPr>
          <p:nvPr>
            <p:ph type="ctrTitle"/>
          </p:nvPr>
        </p:nvSpPr>
        <p:spPr/>
        <p:txBody>
          <a:bodyPr/>
          <a:lstStyle/>
          <a:p>
            <a:r>
              <a:rPr lang="es-US" dirty="0"/>
              <a:t>Ejercicios 3</a:t>
            </a:r>
            <a:endParaRPr lang="es-ES" dirty="0"/>
          </a:p>
        </p:txBody>
      </p:sp>
      <p:sp>
        <p:nvSpPr>
          <p:cNvPr id="3" name="Sous-titre 2">
            <a:extLst>
              <a:ext uri="{FF2B5EF4-FFF2-40B4-BE49-F238E27FC236}">
                <a16:creationId xmlns:a16="http://schemas.microsoft.com/office/drawing/2014/main" id="{F3A5BFD9-20CE-4C67-851C-EBCAEAC73D8E}"/>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14095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9 : desarrolle un programa el cual pueda elegir entre hacer un cuadrado, triangulo o rombo. El programa debe tener un menú de inicialización donde puedan aparecer estas tres opciones y luego de haber elegido una pedirle el tamaño de la figura que este entre 3 y 9.</a:t>
            </a:r>
            <a:endParaRPr lang="es-ES" dirty="0"/>
          </a:p>
        </p:txBody>
      </p:sp>
    </p:spTree>
    <p:extLst>
      <p:ext uri="{BB962C8B-B14F-4D97-AF65-F5344CB8AC3E}">
        <p14:creationId xmlns:p14="http://schemas.microsoft.com/office/powerpoint/2010/main" val="413302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10: Desarrolle un programa que dado 10 números aleatorios tenga un procedimiento que los ordene e imprima de forma descendente. Los números se deben guardar en un arreglo. Utilice el método sin librerías para esto. </a:t>
            </a:r>
            <a:endParaRPr lang="es-ES" dirty="0"/>
          </a:p>
        </p:txBody>
      </p:sp>
    </p:spTree>
    <p:extLst>
      <p:ext uri="{BB962C8B-B14F-4D97-AF65-F5344CB8AC3E}">
        <p14:creationId xmlns:p14="http://schemas.microsoft.com/office/powerpoint/2010/main" val="299683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1: Diseñe un algoritmo que le permita al usuario introducir un numero del 2 al 9 que por medio de una función imprima un cuadrado con “*” del tamaño del numero que se introdujo respectivamente. Utilice el método sin librerías para esto.</a:t>
            </a:r>
          </a:p>
          <a:p>
            <a:pPr marL="0" indent="0">
              <a:buNone/>
            </a:pPr>
            <a:endParaRPr lang="es-US" dirty="0"/>
          </a:p>
          <a:p>
            <a:endParaRPr lang="es-US" dirty="0"/>
          </a:p>
        </p:txBody>
      </p:sp>
    </p:spTree>
    <p:extLst>
      <p:ext uri="{BB962C8B-B14F-4D97-AF65-F5344CB8AC3E}">
        <p14:creationId xmlns:p14="http://schemas.microsoft.com/office/powerpoint/2010/main" val="143753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2: Diseñe una función o procedimiento que calcule potencias de números reales. El usuario deberá introducir como primer numero la base real y como segundo el exponente entero. Impleméntelo en una librería y luego llámelo desde el </a:t>
            </a:r>
            <a:r>
              <a:rPr lang="es-US" dirty="0" err="1"/>
              <a:t>main</a:t>
            </a:r>
            <a:r>
              <a:rPr lang="es-US" dirty="0"/>
              <a:t>. </a:t>
            </a:r>
          </a:p>
          <a:p>
            <a:r>
              <a:rPr lang="es-US" dirty="0"/>
              <a:t>Nota para este ejercicio apóyese en un </a:t>
            </a:r>
            <a:r>
              <a:rPr lang="es-US" dirty="0" err="1"/>
              <a:t>for</a:t>
            </a:r>
            <a:r>
              <a:rPr lang="es-US" dirty="0"/>
              <a:t> para poder implementarlo.</a:t>
            </a:r>
            <a:endParaRPr lang="es-ES" dirty="0"/>
          </a:p>
        </p:txBody>
      </p:sp>
    </p:spTree>
    <p:extLst>
      <p:ext uri="{BB962C8B-B14F-4D97-AF65-F5344CB8AC3E}">
        <p14:creationId xmlns:p14="http://schemas.microsoft.com/office/powerpoint/2010/main" val="37146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3 : desarrolle un algoritmo en el cual se le pida al usuario ingresar un numero del 2 al 9 para que imprima por medio de una función o procedimiento un triangulo rectángulo con “*” donde sus catetos sean el numero que haya indicado el usuario respectivamente. Se deberá crear una librería que contenga el prototipo y el algoritmo del procedimiento. </a:t>
            </a:r>
            <a:endParaRPr lang="es-ES" dirty="0"/>
          </a:p>
          <a:p>
            <a:endParaRPr lang="es-ES" dirty="0"/>
          </a:p>
        </p:txBody>
      </p:sp>
    </p:spTree>
    <p:extLst>
      <p:ext uri="{BB962C8B-B14F-4D97-AF65-F5344CB8AC3E}">
        <p14:creationId xmlns:p14="http://schemas.microsoft.com/office/powerpoint/2010/main" val="203420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4: desarrolle un programa que permita introducir las coordenadas de dos puntos en un plano y calcule la distancia entre ellos. Nota para este problema utilice la librería estándar de c “</a:t>
            </a:r>
            <a:r>
              <a:rPr lang="es-US" dirty="0" err="1"/>
              <a:t>math.h</a:t>
            </a:r>
            <a:r>
              <a:rPr lang="es-US" dirty="0"/>
              <a:t>”, y aproveche la identidad trigonométrica H^2 =C1^2+C2^2 para calcular la distancia. Para calcular la distancia se deberá crear una función que retorne la distancia. Se deberá crear una librería que contenga el prototipo y el algoritmo de la función. </a:t>
            </a:r>
            <a:endParaRPr lang="es-ES" dirty="0"/>
          </a:p>
        </p:txBody>
      </p:sp>
    </p:spTree>
    <p:extLst>
      <p:ext uri="{BB962C8B-B14F-4D97-AF65-F5344CB8AC3E}">
        <p14:creationId xmlns:p14="http://schemas.microsoft.com/office/powerpoint/2010/main" val="201041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5: Desarrolle un algoritmo que pida una palabra y determine si es palíndromo. Para esto se deberá implementar una función que retorne si la palabra es palíndromo. Se deberá crear una librería que contenga el prototipo y el algoritmo de la función. </a:t>
            </a:r>
            <a:endParaRPr lang="es-ES" dirty="0"/>
          </a:p>
        </p:txBody>
      </p:sp>
    </p:spTree>
    <p:extLst>
      <p:ext uri="{BB962C8B-B14F-4D97-AF65-F5344CB8AC3E}">
        <p14:creationId xmlns:p14="http://schemas.microsoft.com/office/powerpoint/2010/main" val="290262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6: Desarrolle un programa que pida como entrada un texto breve de no mas de 50 caracteres. El algoritmo deberá tener una procedimiento que calcule el numero repetido de cada una de las vocales en el texto y deberá imprimir en pantalla cada una de ellas en orden descendente. Utilice el método sin librerías para esto.  </a:t>
            </a:r>
            <a:endParaRPr lang="es-ES" dirty="0"/>
          </a:p>
        </p:txBody>
      </p:sp>
    </p:spTree>
    <p:extLst>
      <p:ext uri="{BB962C8B-B14F-4D97-AF65-F5344CB8AC3E}">
        <p14:creationId xmlns:p14="http://schemas.microsoft.com/office/powerpoint/2010/main" val="88593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7</a:t>
            </a:r>
            <a:r>
              <a:rPr lang="es-ES" dirty="0"/>
              <a:t>: desarrolle un programa que pida los datos de temperatura de 10 pacientes, que calcule la media y que muestre los pacientes que están por encima de ella. Para esto se deberá usar un procedimiento o función para la pedida de temperaturas y otra para la búsqueda de pacientes con mayor a la media. A parte de esto se debe tomar en cuenta las validaciones a la hora de introducir los datos.</a:t>
            </a:r>
            <a:endParaRPr lang="es-US" dirty="0"/>
          </a:p>
        </p:txBody>
      </p:sp>
    </p:spTree>
    <p:extLst>
      <p:ext uri="{BB962C8B-B14F-4D97-AF65-F5344CB8AC3E}">
        <p14:creationId xmlns:p14="http://schemas.microsoft.com/office/powerpoint/2010/main" val="190047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DD15-F534-48E6-9B18-954A009DBC83}"/>
              </a:ext>
            </a:extLst>
          </p:cNvPr>
          <p:cNvSpPr>
            <a:spLocks noGrp="1"/>
          </p:cNvSpPr>
          <p:nvPr>
            <p:ph type="title"/>
          </p:nvPr>
        </p:nvSpPr>
        <p:spPr/>
        <p:txBody>
          <a:bodyPr/>
          <a:lstStyle/>
          <a:p>
            <a:r>
              <a:rPr lang="es-US" dirty="0"/>
              <a:t>Bloque 3</a:t>
            </a:r>
            <a:endParaRPr lang="es-ES" dirty="0"/>
          </a:p>
        </p:txBody>
      </p:sp>
      <p:sp>
        <p:nvSpPr>
          <p:cNvPr id="3" name="Espace réservé du contenu 2">
            <a:extLst>
              <a:ext uri="{FF2B5EF4-FFF2-40B4-BE49-F238E27FC236}">
                <a16:creationId xmlns:a16="http://schemas.microsoft.com/office/drawing/2014/main" id="{ADF83385-E297-48F4-B07C-8B0E04E7810E}"/>
              </a:ext>
            </a:extLst>
          </p:cNvPr>
          <p:cNvSpPr>
            <a:spLocks noGrp="1"/>
          </p:cNvSpPr>
          <p:nvPr>
            <p:ph idx="1"/>
          </p:nvPr>
        </p:nvSpPr>
        <p:spPr/>
        <p:txBody>
          <a:bodyPr/>
          <a:lstStyle/>
          <a:p>
            <a:r>
              <a:rPr lang="es-US" dirty="0"/>
              <a:t>Problema 8: desarrolle un algoritmo en el cual se le pida al usuario ingresar un numero del 2 al 9 para que imprima por medio de una función o procedimiento un rombo con “*” donde sus lados sean el numero que haya indicado el usuario respectivamente. </a:t>
            </a:r>
            <a:endParaRPr lang="es-ES" dirty="0"/>
          </a:p>
          <a:p>
            <a:endParaRPr lang="es-ES" dirty="0"/>
          </a:p>
        </p:txBody>
      </p:sp>
    </p:spTree>
    <p:extLst>
      <p:ext uri="{BB962C8B-B14F-4D97-AF65-F5344CB8AC3E}">
        <p14:creationId xmlns:p14="http://schemas.microsoft.com/office/powerpoint/2010/main" val="4798220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599</Words>
  <Application>Microsoft Office PowerPoint</Application>
  <PresentationFormat>Grand écran</PresentationFormat>
  <Paragraphs>22</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Gill Sans MT</vt:lpstr>
      <vt:lpstr>Thème Office</vt:lpstr>
      <vt:lpstr>Ejercicios 3</vt:lpstr>
      <vt:lpstr>Bloque 3</vt:lpstr>
      <vt:lpstr>Bloque 3</vt:lpstr>
      <vt:lpstr>Bloque 3</vt:lpstr>
      <vt:lpstr>Bloque 3</vt:lpstr>
      <vt:lpstr>Bloque 3</vt:lpstr>
      <vt:lpstr>Bloque 3</vt:lpstr>
      <vt:lpstr>Bloque 3</vt:lpstr>
      <vt:lpstr>Bloque 3</vt:lpstr>
      <vt:lpstr>Bloque 3</vt:lpstr>
      <vt:lpstr>Bloque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3</dc:title>
  <dc:creator>Chris Red</dc:creator>
  <cp:lastModifiedBy>Chris Red</cp:lastModifiedBy>
  <cp:revision>10</cp:revision>
  <dcterms:created xsi:type="dcterms:W3CDTF">2018-05-21T00:52:36Z</dcterms:created>
  <dcterms:modified xsi:type="dcterms:W3CDTF">2018-05-28T02:46:00Z</dcterms:modified>
</cp:coreProperties>
</file>