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9" r:id="rId3"/>
    <p:sldId id="260" r:id="rId4"/>
    <p:sldId id="261" r:id="rId5"/>
    <p:sldId id="262" r:id="rId6"/>
    <p:sldId id="263" r:id="rId7"/>
    <p:sldId id="264" r:id="rId8"/>
    <p:sldId id="266" r:id="rId9"/>
    <p:sldId id="258" r:id="rId10"/>
    <p:sldId id="257" r:id="rId11"/>
    <p:sldId id="265"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B9CCF-E00D-4B96-AF4F-523EC55A51E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s-ES"/>
          </a:p>
        </p:txBody>
      </p:sp>
      <p:sp>
        <p:nvSpPr>
          <p:cNvPr id="3" name="Sous-titre 2">
            <a:extLst>
              <a:ext uri="{FF2B5EF4-FFF2-40B4-BE49-F238E27FC236}">
                <a16:creationId xmlns:a16="http://schemas.microsoft.com/office/drawing/2014/main" id="{F06CE177-58E6-4DCD-A3DA-1FFD298D9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s-ES"/>
          </a:p>
        </p:txBody>
      </p:sp>
      <p:sp>
        <p:nvSpPr>
          <p:cNvPr id="4" name="Espace réservé de la date 3">
            <a:extLst>
              <a:ext uri="{FF2B5EF4-FFF2-40B4-BE49-F238E27FC236}">
                <a16:creationId xmlns:a16="http://schemas.microsoft.com/office/drawing/2014/main" id="{04685A43-9E03-47ED-A74E-56B022C5AD14}"/>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C971AFF2-218E-4E13-BAB4-3B8BC67141B2}"/>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90CC0B59-95D1-4736-B8E6-5B5A35ECCF01}"/>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341552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FD21F-B238-404D-82AE-6FA17F97D791}"/>
              </a:ext>
            </a:extLst>
          </p:cNvPr>
          <p:cNvSpPr>
            <a:spLocks noGrp="1"/>
          </p:cNvSpPr>
          <p:nvPr>
            <p:ph type="title"/>
          </p:nvPr>
        </p:nvSpPr>
        <p:spPr/>
        <p:txBody>
          <a:bodyPr/>
          <a:lstStyle/>
          <a:p>
            <a:r>
              <a:rPr lang="fr-FR"/>
              <a:t>Modifiez le style du titre</a:t>
            </a:r>
            <a:endParaRPr lang="es-ES"/>
          </a:p>
        </p:txBody>
      </p:sp>
      <p:sp>
        <p:nvSpPr>
          <p:cNvPr id="3" name="Espace réservé du texte vertical 2">
            <a:extLst>
              <a:ext uri="{FF2B5EF4-FFF2-40B4-BE49-F238E27FC236}">
                <a16:creationId xmlns:a16="http://schemas.microsoft.com/office/drawing/2014/main" id="{8BF33FBE-6DA9-4FF3-91D8-7F9C844310A5}"/>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4C594097-7250-4AD8-BD55-5566F28FFFA5}"/>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20FC2B85-0534-405F-B188-DBE9B8B94DB4}"/>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B3799010-3BB0-46A5-B9FE-F3D3F37290A7}"/>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24181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C4ECCF5-DDAA-4060-BC20-6F2EDE8D8AB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s-ES"/>
          </a:p>
        </p:txBody>
      </p:sp>
      <p:sp>
        <p:nvSpPr>
          <p:cNvPr id="3" name="Espace réservé du texte vertical 2">
            <a:extLst>
              <a:ext uri="{FF2B5EF4-FFF2-40B4-BE49-F238E27FC236}">
                <a16:creationId xmlns:a16="http://schemas.microsoft.com/office/drawing/2014/main" id="{0172A091-D369-46EB-B517-4A9E34A1BCF5}"/>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98A07F12-C22E-4636-A9D7-26BF4656F704}"/>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3A5B6112-3FA4-45A6-88C0-B95B3A146DE0}"/>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1B81A410-CA34-4319-B8D4-3F54A67A07EA}"/>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354637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00D4B-CD29-4974-A704-C860FF9A8662}"/>
              </a:ext>
            </a:extLst>
          </p:cNvPr>
          <p:cNvSpPr>
            <a:spLocks noGrp="1"/>
          </p:cNvSpPr>
          <p:nvPr>
            <p:ph type="title"/>
          </p:nvPr>
        </p:nvSpPr>
        <p:spPr/>
        <p:txBody>
          <a:bodyPr/>
          <a:lstStyle/>
          <a:p>
            <a:r>
              <a:rPr lang="fr-FR"/>
              <a:t>Modifiez le style du titre</a:t>
            </a:r>
            <a:endParaRPr lang="es-ES"/>
          </a:p>
        </p:txBody>
      </p:sp>
      <p:sp>
        <p:nvSpPr>
          <p:cNvPr id="3" name="Espace réservé du contenu 2">
            <a:extLst>
              <a:ext uri="{FF2B5EF4-FFF2-40B4-BE49-F238E27FC236}">
                <a16:creationId xmlns:a16="http://schemas.microsoft.com/office/drawing/2014/main" id="{6F00FD2D-1022-4CF2-B0EE-40F3AE5F3EC4}"/>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2C652A00-A3B2-4CE8-A06C-9B273084F986}"/>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52B6513B-33C0-43B9-BF4C-7F9B4068CF54}"/>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AAB70BC8-312C-4544-8586-D2CC969D9DBE}"/>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90533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29CE7-F59F-4A05-B418-4D33AE28019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s-ES"/>
          </a:p>
        </p:txBody>
      </p:sp>
      <p:sp>
        <p:nvSpPr>
          <p:cNvPr id="3" name="Espace réservé du texte 2">
            <a:extLst>
              <a:ext uri="{FF2B5EF4-FFF2-40B4-BE49-F238E27FC236}">
                <a16:creationId xmlns:a16="http://schemas.microsoft.com/office/drawing/2014/main" id="{9E6C232B-8068-46AD-A701-36F22875E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773FA32B-E5AD-4DC1-9DD6-0FFC47E58DB2}"/>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0D90BD5B-1793-48FF-B17D-FA6D446CAE8C}"/>
              </a:ext>
            </a:extLst>
          </p:cNvPr>
          <p:cNvSpPr>
            <a:spLocks noGrp="1"/>
          </p:cNvSpPr>
          <p:nvPr>
            <p:ph type="ftr" sz="quarter" idx="11"/>
          </p:nvPr>
        </p:nvSpPr>
        <p:spPr/>
        <p:txBody>
          <a:bodyPr/>
          <a:lstStyle/>
          <a:p>
            <a:endParaRPr lang="es-ES"/>
          </a:p>
        </p:txBody>
      </p:sp>
      <p:sp>
        <p:nvSpPr>
          <p:cNvPr id="6" name="Espace réservé du numéro de diapositive 5">
            <a:extLst>
              <a:ext uri="{FF2B5EF4-FFF2-40B4-BE49-F238E27FC236}">
                <a16:creationId xmlns:a16="http://schemas.microsoft.com/office/drawing/2014/main" id="{A5CFADB2-00E6-4618-8CF5-E4041BEEC60D}"/>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3473539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646EA-4A33-42E1-9282-ED6DF057C2BC}"/>
              </a:ext>
            </a:extLst>
          </p:cNvPr>
          <p:cNvSpPr>
            <a:spLocks noGrp="1"/>
          </p:cNvSpPr>
          <p:nvPr>
            <p:ph type="title"/>
          </p:nvPr>
        </p:nvSpPr>
        <p:spPr/>
        <p:txBody>
          <a:bodyPr/>
          <a:lstStyle/>
          <a:p>
            <a:r>
              <a:rPr lang="fr-FR"/>
              <a:t>Modifiez le style du titre</a:t>
            </a:r>
            <a:endParaRPr lang="es-ES"/>
          </a:p>
        </p:txBody>
      </p:sp>
      <p:sp>
        <p:nvSpPr>
          <p:cNvPr id="3" name="Espace réservé du contenu 2">
            <a:extLst>
              <a:ext uri="{FF2B5EF4-FFF2-40B4-BE49-F238E27FC236}">
                <a16:creationId xmlns:a16="http://schemas.microsoft.com/office/drawing/2014/main" id="{C41523FA-611F-4F10-A726-DBF00618487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u contenu 3">
            <a:extLst>
              <a:ext uri="{FF2B5EF4-FFF2-40B4-BE49-F238E27FC236}">
                <a16:creationId xmlns:a16="http://schemas.microsoft.com/office/drawing/2014/main" id="{EDD4110D-AB8A-4E94-A3E8-B19FE4392C6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5" name="Espace réservé de la date 4">
            <a:extLst>
              <a:ext uri="{FF2B5EF4-FFF2-40B4-BE49-F238E27FC236}">
                <a16:creationId xmlns:a16="http://schemas.microsoft.com/office/drawing/2014/main" id="{3E1656BC-1685-4DFB-9663-B9DADADD2D1F}"/>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911CDEB5-2431-4D91-8F0B-3AB6BBCBD55E}"/>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DBBBCCA8-7D29-4BA1-9CF1-F4D2472F3533}"/>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176049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1801B4-438F-401C-8C83-C611A800CA90}"/>
              </a:ext>
            </a:extLst>
          </p:cNvPr>
          <p:cNvSpPr>
            <a:spLocks noGrp="1"/>
          </p:cNvSpPr>
          <p:nvPr>
            <p:ph type="title"/>
          </p:nvPr>
        </p:nvSpPr>
        <p:spPr>
          <a:xfrm>
            <a:off x="839788" y="365125"/>
            <a:ext cx="10515600" cy="1325563"/>
          </a:xfrm>
        </p:spPr>
        <p:txBody>
          <a:bodyPr/>
          <a:lstStyle/>
          <a:p>
            <a:r>
              <a:rPr lang="fr-FR"/>
              <a:t>Modifiez le style du titre</a:t>
            </a:r>
            <a:endParaRPr lang="es-ES"/>
          </a:p>
        </p:txBody>
      </p:sp>
      <p:sp>
        <p:nvSpPr>
          <p:cNvPr id="3" name="Espace réservé du texte 2">
            <a:extLst>
              <a:ext uri="{FF2B5EF4-FFF2-40B4-BE49-F238E27FC236}">
                <a16:creationId xmlns:a16="http://schemas.microsoft.com/office/drawing/2014/main" id="{84D77ACE-FB88-4A85-92DC-1251009E5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F17B02F-FCCC-4F72-87D5-C181F6A5DCD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5" name="Espace réservé du texte 4">
            <a:extLst>
              <a:ext uri="{FF2B5EF4-FFF2-40B4-BE49-F238E27FC236}">
                <a16:creationId xmlns:a16="http://schemas.microsoft.com/office/drawing/2014/main" id="{2F2CCB0E-D604-447E-8695-67BCE1B7A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48785382-B9E1-4CA7-80E2-6B511129CCC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7" name="Espace réservé de la date 6">
            <a:extLst>
              <a:ext uri="{FF2B5EF4-FFF2-40B4-BE49-F238E27FC236}">
                <a16:creationId xmlns:a16="http://schemas.microsoft.com/office/drawing/2014/main" id="{C2B60C5F-3A90-4456-B593-6FBAB948686C}"/>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8" name="Espace réservé du pied de page 7">
            <a:extLst>
              <a:ext uri="{FF2B5EF4-FFF2-40B4-BE49-F238E27FC236}">
                <a16:creationId xmlns:a16="http://schemas.microsoft.com/office/drawing/2014/main" id="{D214D96B-072E-495F-B2FB-9FCB226D0F03}"/>
              </a:ext>
            </a:extLst>
          </p:cNvPr>
          <p:cNvSpPr>
            <a:spLocks noGrp="1"/>
          </p:cNvSpPr>
          <p:nvPr>
            <p:ph type="ftr" sz="quarter" idx="11"/>
          </p:nvPr>
        </p:nvSpPr>
        <p:spPr/>
        <p:txBody>
          <a:bodyPr/>
          <a:lstStyle/>
          <a:p>
            <a:endParaRPr lang="es-ES"/>
          </a:p>
        </p:txBody>
      </p:sp>
      <p:sp>
        <p:nvSpPr>
          <p:cNvPr id="9" name="Espace réservé du numéro de diapositive 8">
            <a:extLst>
              <a:ext uri="{FF2B5EF4-FFF2-40B4-BE49-F238E27FC236}">
                <a16:creationId xmlns:a16="http://schemas.microsoft.com/office/drawing/2014/main" id="{40685499-E434-4065-A8B9-6256AD867B8B}"/>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135289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2A110-179D-4057-866B-39AA49CD172D}"/>
              </a:ext>
            </a:extLst>
          </p:cNvPr>
          <p:cNvSpPr>
            <a:spLocks noGrp="1"/>
          </p:cNvSpPr>
          <p:nvPr>
            <p:ph type="title"/>
          </p:nvPr>
        </p:nvSpPr>
        <p:spPr/>
        <p:txBody>
          <a:bodyPr/>
          <a:lstStyle/>
          <a:p>
            <a:r>
              <a:rPr lang="fr-FR"/>
              <a:t>Modifiez le style du titre</a:t>
            </a:r>
            <a:endParaRPr lang="es-ES"/>
          </a:p>
        </p:txBody>
      </p:sp>
      <p:sp>
        <p:nvSpPr>
          <p:cNvPr id="3" name="Espace réservé de la date 2">
            <a:extLst>
              <a:ext uri="{FF2B5EF4-FFF2-40B4-BE49-F238E27FC236}">
                <a16:creationId xmlns:a16="http://schemas.microsoft.com/office/drawing/2014/main" id="{CE18E2BD-193D-43A6-80B1-9BF611FE9DAA}"/>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4" name="Espace réservé du pied de page 3">
            <a:extLst>
              <a:ext uri="{FF2B5EF4-FFF2-40B4-BE49-F238E27FC236}">
                <a16:creationId xmlns:a16="http://schemas.microsoft.com/office/drawing/2014/main" id="{825F5715-9B6B-4910-BBFC-C7B6A9B41721}"/>
              </a:ext>
            </a:extLst>
          </p:cNvPr>
          <p:cNvSpPr>
            <a:spLocks noGrp="1"/>
          </p:cNvSpPr>
          <p:nvPr>
            <p:ph type="ftr" sz="quarter" idx="11"/>
          </p:nvPr>
        </p:nvSpPr>
        <p:spPr/>
        <p:txBody>
          <a:bodyPr/>
          <a:lstStyle/>
          <a:p>
            <a:endParaRPr lang="es-ES"/>
          </a:p>
        </p:txBody>
      </p:sp>
      <p:sp>
        <p:nvSpPr>
          <p:cNvPr id="5" name="Espace réservé du numéro de diapositive 4">
            <a:extLst>
              <a:ext uri="{FF2B5EF4-FFF2-40B4-BE49-F238E27FC236}">
                <a16:creationId xmlns:a16="http://schemas.microsoft.com/office/drawing/2014/main" id="{1AEF4F98-3C82-47F7-905C-FAB4B05AE1E4}"/>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178306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D5CDC69-F99A-496A-8914-C553F1407056}"/>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3" name="Espace réservé du pied de page 2">
            <a:extLst>
              <a:ext uri="{FF2B5EF4-FFF2-40B4-BE49-F238E27FC236}">
                <a16:creationId xmlns:a16="http://schemas.microsoft.com/office/drawing/2014/main" id="{AADB8041-D4DC-4E62-BC26-EB8788AC6747}"/>
              </a:ext>
            </a:extLst>
          </p:cNvPr>
          <p:cNvSpPr>
            <a:spLocks noGrp="1"/>
          </p:cNvSpPr>
          <p:nvPr>
            <p:ph type="ftr" sz="quarter" idx="11"/>
          </p:nvPr>
        </p:nvSpPr>
        <p:spPr/>
        <p:txBody>
          <a:bodyPr/>
          <a:lstStyle/>
          <a:p>
            <a:endParaRPr lang="es-ES"/>
          </a:p>
        </p:txBody>
      </p:sp>
      <p:sp>
        <p:nvSpPr>
          <p:cNvPr id="4" name="Espace réservé du numéro de diapositive 3">
            <a:extLst>
              <a:ext uri="{FF2B5EF4-FFF2-40B4-BE49-F238E27FC236}">
                <a16:creationId xmlns:a16="http://schemas.microsoft.com/office/drawing/2014/main" id="{FE3AEA8A-CD6A-4EC4-9918-B38A32283188}"/>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408264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FE02B-3BB7-47A3-82A4-C819C7EF899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s-ES"/>
          </a:p>
        </p:txBody>
      </p:sp>
      <p:sp>
        <p:nvSpPr>
          <p:cNvPr id="3" name="Espace réservé du contenu 2">
            <a:extLst>
              <a:ext uri="{FF2B5EF4-FFF2-40B4-BE49-F238E27FC236}">
                <a16:creationId xmlns:a16="http://schemas.microsoft.com/office/drawing/2014/main" id="{9436EB50-CD4C-404C-9CC8-AB6B509F1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u texte 3">
            <a:extLst>
              <a:ext uri="{FF2B5EF4-FFF2-40B4-BE49-F238E27FC236}">
                <a16:creationId xmlns:a16="http://schemas.microsoft.com/office/drawing/2014/main" id="{3736C384-782C-4897-914F-C0DCDFDA0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91C1D2C-8F03-458C-943C-FACC37A8A451}"/>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23896F64-081B-4E5F-8F5A-3AB12B688B94}"/>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A1621407-432A-45A1-827B-BC7EB5C3DBF3}"/>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300996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4A6178-24A3-4AEB-ACAF-73D8A32C069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s-ES"/>
          </a:p>
        </p:txBody>
      </p:sp>
      <p:sp>
        <p:nvSpPr>
          <p:cNvPr id="3" name="Espace réservé pour une image  2">
            <a:extLst>
              <a:ext uri="{FF2B5EF4-FFF2-40B4-BE49-F238E27FC236}">
                <a16:creationId xmlns:a16="http://schemas.microsoft.com/office/drawing/2014/main" id="{45AA9B28-561C-4998-9C46-BF902E751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Espace réservé du texte 3">
            <a:extLst>
              <a:ext uri="{FF2B5EF4-FFF2-40B4-BE49-F238E27FC236}">
                <a16:creationId xmlns:a16="http://schemas.microsoft.com/office/drawing/2014/main" id="{CF477D8B-7D7C-464E-83E9-34D7FFBDB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2435ED5-8C30-4659-AC67-9A873192F35A}"/>
              </a:ext>
            </a:extLst>
          </p:cNvPr>
          <p:cNvSpPr>
            <a:spLocks noGrp="1"/>
          </p:cNvSpPr>
          <p:nvPr>
            <p:ph type="dt" sz="half" idx="10"/>
          </p:nvPr>
        </p:nvSpPr>
        <p:spPr/>
        <p:txBody>
          <a:bodyPr/>
          <a:lstStyle/>
          <a:p>
            <a:fld id="{F5DC2E3C-FC8B-45D3-908D-AA80D16D820D}" type="datetimeFigureOut">
              <a:rPr lang="es-ES" smtClean="0"/>
              <a:t>27/05/2018</a:t>
            </a:fld>
            <a:endParaRPr lang="es-ES"/>
          </a:p>
        </p:txBody>
      </p:sp>
      <p:sp>
        <p:nvSpPr>
          <p:cNvPr id="6" name="Espace réservé du pied de page 5">
            <a:extLst>
              <a:ext uri="{FF2B5EF4-FFF2-40B4-BE49-F238E27FC236}">
                <a16:creationId xmlns:a16="http://schemas.microsoft.com/office/drawing/2014/main" id="{BFA9AC52-7B94-4914-A182-F329E68B34E6}"/>
              </a:ext>
            </a:extLst>
          </p:cNvPr>
          <p:cNvSpPr>
            <a:spLocks noGrp="1"/>
          </p:cNvSpPr>
          <p:nvPr>
            <p:ph type="ftr" sz="quarter" idx="11"/>
          </p:nvPr>
        </p:nvSpPr>
        <p:spPr/>
        <p:txBody>
          <a:bodyPr/>
          <a:lstStyle/>
          <a:p>
            <a:endParaRPr lang="es-ES"/>
          </a:p>
        </p:txBody>
      </p:sp>
      <p:sp>
        <p:nvSpPr>
          <p:cNvPr id="7" name="Espace réservé du numéro de diapositive 6">
            <a:extLst>
              <a:ext uri="{FF2B5EF4-FFF2-40B4-BE49-F238E27FC236}">
                <a16:creationId xmlns:a16="http://schemas.microsoft.com/office/drawing/2014/main" id="{1520E318-E1EE-4FE1-8166-FC67262C9B22}"/>
              </a:ext>
            </a:extLst>
          </p:cNvPr>
          <p:cNvSpPr>
            <a:spLocks noGrp="1"/>
          </p:cNvSpPr>
          <p:nvPr>
            <p:ph type="sldNum" sz="quarter" idx="12"/>
          </p:nvPr>
        </p:nvSpPr>
        <p:spPr/>
        <p:txBody>
          <a:bodyPr/>
          <a:lstStyle/>
          <a:p>
            <a:fld id="{0519C63A-1825-40CD-90B3-62B6B7F7A95E}" type="slidenum">
              <a:rPr lang="es-ES" smtClean="0"/>
              <a:t>‹N°›</a:t>
            </a:fld>
            <a:endParaRPr lang="es-ES"/>
          </a:p>
        </p:txBody>
      </p:sp>
    </p:spTree>
    <p:extLst>
      <p:ext uri="{BB962C8B-B14F-4D97-AF65-F5344CB8AC3E}">
        <p14:creationId xmlns:p14="http://schemas.microsoft.com/office/powerpoint/2010/main" val="105314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CF614E3-6255-4542-B3B7-10535F730A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s-ES"/>
          </a:p>
        </p:txBody>
      </p:sp>
      <p:sp>
        <p:nvSpPr>
          <p:cNvPr id="3" name="Espace réservé du texte 2">
            <a:extLst>
              <a:ext uri="{FF2B5EF4-FFF2-40B4-BE49-F238E27FC236}">
                <a16:creationId xmlns:a16="http://schemas.microsoft.com/office/drawing/2014/main" id="{DA6FF9B7-1E41-4251-8D21-57C95E3EE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s-ES"/>
          </a:p>
        </p:txBody>
      </p:sp>
      <p:sp>
        <p:nvSpPr>
          <p:cNvPr id="4" name="Espace réservé de la date 3">
            <a:extLst>
              <a:ext uri="{FF2B5EF4-FFF2-40B4-BE49-F238E27FC236}">
                <a16:creationId xmlns:a16="http://schemas.microsoft.com/office/drawing/2014/main" id="{98217459-664F-4612-A23D-83C8BEFA4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C2E3C-FC8B-45D3-908D-AA80D16D820D}" type="datetimeFigureOut">
              <a:rPr lang="es-ES" smtClean="0"/>
              <a:t>27/05/2018</a:t>
            </a:fld>
            <a:endParaRPr lang="es-ES"/>
          </a:p>
        </p:txBody>
      </p:sp>
      <p:sp>
        <p:nvSpPr>
          <p:cNvPr id="5" name="Espace réservé du pied de page 4">
            <a:extLst>
              <a:ext uri="{FF2B5EF4-FFF2-40B4-BE49-F238E27FC236}">
                <a16:creationId xmlns:a16="http://schemas.microsoft.com/office/drawing/2014/main" id="{A3072540-E1B3-41A0-ACD0-CB37762C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Espace réservé du numéro de diapositive 5">
            <a:extLst>
              <a:ext uri="{FF2B5EF4-FFF2-40B4-BE49-F238E27FC236}">
                <a16:creationId xmlns:a16="http://schemas.microsoft.com/office/drawing/2014/main" id="{163C5BD8-EA21-4A8A-86CD-FE2659992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9C63A-1825-40CD-90B3-62B6B7F7A95E}" type="slidenum">
              <a:rPr lang="es-ES" smtClean="0"/>
              <a:t>‹N°›</a:t>
            </a:fld>
            <a:endParaRPr lang="es-ES"/>
          </a:p>
        </p:txBody>
      </p:sp>
    </p:spTree>
    <p:extLst>
      <p:ext uri="{BB962C8B-B14F-4D97-AF65-F5344CB8AC3E}">
        <p14:creationId xmlns:p14="http://schemas.microsoft.com/office/powerpoint/2010/main" val="328226060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80F55-5C8E-42D1-B59D-E13ED4A4ED07}"/>
              </a:ext>
            </a:extLst>
          </p:cNvPr>
          <p:cNvSpPr>
            <a:spLocks noGrp="1"/>
          </p:cNvSpPr>
          <p:nvPr>
            <p:ph type="ctrTitle"/>
          </p:nvPr>
        </p:nvSpPr>
        <p:spPr/>
        <p:txBody>
          <a:bodyPr/>
          <a:lstStyle/>
          <a:p>
            <a:r>
              <a:rPr lang="es-US" dirty="0"/>
              <a:t>Ejercicios 2</a:t>
            </a:r>
            <a:endParaRPr lang="es-ES" dirty="0"/>
          </a:p>
        </p:txBody>
      </p:sp>
      <p:sp>
        <p:nvSpPr>
          <p:cNvPr id="3" name="Sous-titre 2">
            <a:extLst>
              <a:ext uri="{FF2B5EF4-FFF2-40B4-BE49-F238E27FC236}">
                <a16:creationId xmlns:a16="http://schemas.microsoft.com/office/drawing/2014/main" id="{C02F5648-CA4A-4C59-BC27-B190831353F4}"/>
              </a:ext>
            </a:extLst>
          </p:cNvPr>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33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9: implemente al problema 8 formas de validar la información suministrada, es decir, que no haya incongruencia en los datos que se piden</a:t>
            </a:r>
            <a:endParaRPr lang="es-ES" dirty="0"/>
          </a:p>
        </p:txBody>
      </p:sp>
    </p:spTree>
    <p:extLst>
      <p:ext uri="{BB962C8B-B14F-4D97-AF65-F5344CB8AC3E}">
        <p14:creationId xmlns:p14="http://schemas.microsoft.com/office/powerpoint/2010/main" val="3520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10: </a:t>
            </a:r>
            <a:r>
              <a:rPr lang="es-ES" dirty="0"/>
              <a:t>Diseñe, la estructura de datos adecuada para representar en un computador una línea de texto de máximo 80 caracteres. Luego de esto desarrolle un algoritmo sobre la estructura diseñada que permitan obtener :</a:t>
            </a:r>
          </a:p>
          <a:p>
            <a:r>
              <a:rPr lang="es-ES" dirty="0"/>
              <a:t>a. Cantidad de palabras en la línea. </a:t>
            </a:r>
          </a:p>
          <a:p>
            <a:r>
              <a:rPr lang="es-ES" dirty="0"/>
              <a:t>b. Cantidad de vocales. </a:t>
            </a:r>
          </a:p>
          <a:p>
            <a:r>
              <a:rPr lang="es-ES" dirty="0"/>
              <a:t>c. Cantidad de consonantes. </a:t>
            </a:r>
          </a:p>
          <a:p>
            <a:r>
              <a:rPr lang="es-ES" dirty="0"/>
              <a:t>d. Cantidad de espacios en blanco. </a:t>
            </a:r>
          </a:p>
          <a:p>
            <a:r>
              <a:rPr lang="es-ES" dirty="0"/>
              <a:t>e. Vocal más utilizada. </a:t>
            </a:r>
          </a:p>
        </p:txBody>
      </p:sp>
    </p:spTree>
    <p:extLst>
      <p:ext uri="{BB962C8B-B14F-4D97-AF65-F5344CB8AC3E}">
        <p14:creationId xmlns:p14="http://schemas.microsoft.com/office/powerpoint/2010/main" val="297400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1:</a:t>
            </a:r>
            <a:r>
              <a:rPr lang="es-ES" dirty="0"/>
              <a:t> Diseñe un algoritmo con la estructura adecuada para representar la información de la cédula de identidad (Entero) de los primeros 10 pacientes del área de emergencias y su temperatura corporal medida a su ingreso. Luego de esto imprima la cédula de todos los pacientes que cuya temperatura corporal está por encima de la media de temperatura del grupo.  </a:t>
            </a:r>
          </a:p>
          <a:p>
            <a:endParaRPr lang="es-ES" dirty="0"/>
          </a:p>
        </p:txBody>
      </p:sp>
    </p:spTree>
    <p:extLst>
      <p:ext uri="{BB962C8B-B14F-4D97-AF65-F5344CB8AC3E}">
        <p14:creationId xmlns:p14="http://schemas.microsoft.com/office/powerpoint/2010/main" val="13739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2: </a:t>
            </a:r>
            <a:r>
              <a:rPr lang="es-ES" dirty="0"/>
              <a:t>Una empresa desea contratarlo para que desarrolle un programa que tenga la estructura de datos adecuada para representar la información de sus empleados: nombre, ci, fecha de ingreso  a la empresa, categoría del empleado, sueldo por hora, horas trabajadas. El sueldo por hora será determinado por su categoría que son 1 2 3 y 4, que tendrán un salario de 200 300 400 y 500 </a:t>
            </a:r>
            <a:r>
              <a:rPr lang="es-ES" dirty="0" err="1"/>
              <a:t>Bs.S</a:t>
            </a:r>
            <a:r>
              <a:rPr lang="es-ES" dirty="0"/>
              <a:t> respectivamente.</a:t>
            </a:r>
          </a:p>
          <a:p>
            <a:endParaRPr lang="es-ES" dirty="0"/>
          </a:p>
          <a:p>
            <a:r>
              <a:rPr lang="es-ES" dirty="0"/>
              <a:t>Realice las operaciones necesarias e imprima el salario de cada empleado.</a:t>
            </a:r>
            <a:r>
              <a:rPr lang="es-US" dirty="0"/>
              <a:t> </a:t>
            </a:r>
            <a:endParaRPr lang="es-ES" dirty="0"/>
          </a:p>
        </p:txBody>
      </p:sp>
    </p:spTree>
    <p:extLst>
      <p:ext uri="{BB962C8B-B14F-4D97-AF65-F5344CB8AC3E}">
        <p14:creationId xmlns:p14="http://schemas.microsoft.com/office/powerpoint/2010/main" val="12209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3: </a:t>
            </a:r>
            <a:r>
              <a:rPr lang="es-ES" dirty="0"/>
              <a:t>Suponga que contamos con un dispositivo de campo que emite una ficha diaria con la temperatura máxima y mínima registrada en una zona montañosa. Diseñe la estructura de datos  que permita representar los datos de las temperaturas generadas por el dispositivo para una semana. Luego de esto realice :</a:t>
            </a:r>
          </a:p>
          <a:p>
            <a:r>
              <a:rPr lang="es-ES" dirty="0"/>
              <a:t> a. imprima el promedio de temperatura. </a:t>
            </a:r>
          </a:p>
          <a:p>
            <a:r>
              <a:rPr lang="es-ES" dirty="0"/>
              <a:t>b. imprima el día de la semana que fue el más caluroso y el más frio. </a:t>
            </a:r>
            <a:r>
              <a:rPr lang="es-ES" dirty="0" err="1"/>
              <a:t>Tambien</a:t>
            </a:r>
            <a:r>
              <a:rPr lang="es-ES" dirty="0"/>
              <a:t> indique que temperaturas fueron.  </a:t>
            </a:r>
          </a:p>
          <a:p>
            <a:pPr marL="0" indent="0">
              <a:buNone/>
            </a:pPr>
            <a:r>
              <a:rPr lang="es-ES" dirty="0"/>
              <a:t> </a:t>
            </a:r>
          </a:p>
        </p:txBody>
      </p:sp>
    </p:spTree>
    <p:extLst>
      <p:ext uri="{BB962C8B-B14F-4D97-AF65-F5344CB8AC3E}">
        <p14:creationId xmlns:p14="http://schemas.microsoft.com/office/powerpoint/2010/main" val="402918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normAutofit lnSpcReduction="10000"/>
          </a:bodyPr>
          <a:lstStyle/>
          <a:p>
            <a:r>
              <a:rPr lang="es-US" dirty="0"/>
              <a:t>Problema 4: </a:t>
            </a:r>
            <a:r>
              <a:rPr lang="es-ES" dirty="0"/>
              <a:t>declare la estructura de datos adecuada para almacenar  las calificaciones de una prueba de 15 estudiantes. Las notas debe estar en un intervalo de enteros [0,20] y realice las consideraciones necesarias para obtener: </a:t>
            </a:r>
          </a:p>
          <a:p>
            <a:r>
              <a:rPr lang="es-ES" dirty="0"/>
              <a:t>a. Cantidad de aprobados. </a:t>
            </a:r>
          </a:p>
          <a:p>
            <a:r>
              <a:rPr lang="es-ES" dirty="0"/>
              <a:t>b. Promedio aprobatorio </a:t>
            </a:r>
          </a:p>
          <a:p>
            <a:r>
              <a:rPr lang="es-ES" dirty="0"/>
              <a:t>c. Promedio general </a:t>
            </a:r>
          </a:p>
          <a:p>
            <a:r>
              <a:rPr lang="es-ES" dirty="0"/>
              <a:t>d. Máxima calificación. </a:t>
            </a:r>
          </a:p>
          <a:p>
            <a:r>
              <a:rPr lang="es-ES" dirty="0"/>
              <a:t>e. Mínima calificación. </a:t>
            </a:r>
          </a:p>
          <a:p>
            <a:r>
              <a:rPr lang="es-ES" dirty="0"/>
              <a:t>f. Cantidad de estudiantes con calificación por encima del promedio.  </a:t>
            </a:r>
          </a:p>
        </p:txBody>
      </p:sp>
    </p:spTree>
    <p:extLst>
      <p:ext uri="{BB962C8B-B14F-4D97-AF65-F5344CB8AC3E}">
        <p14:creationId xmlns:p14="http://schemas.microsoft.com/office/powerpoint/2010/main" val="214636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normAutofit fontScale="92500" lnSpcReduction="10000"/>
          </a:bodyPr>
          <a:lstStyle/>
          <a:p>
            <a:r>
              <a:rPr lang="es-US" dirty="0"/>
              <a:t>Problema 5: </a:t>
            </a:r>
            <a:r>
              <a:rPr lang="es-ES" dirty="0"/>
              <a:t>El Dpto. de Estadística desea obtener información del peso de los estudiantes del primer semestre de la Universidad en una muestra aleatoria de tamaño 35. En la encuesta se suministran datos del peso y el género de cada estudiante. declare  la estructura adecuada para representar la información y las consideraciones sobre esa estructura para obtener: </a:t>
            </a:r>
          </a:p>
          <a:p>
            <a:r>
              <a:rPr lang="es-ES" dirty="0"/>
              <a:t>a.  Número de estudiantes mujeres y hombres con peso &lt;50kg. y porcentaje respecto a la muestra. </a:t>
            </a:r>
          </a:p>
          <a:p>
            <a:r>
              <a:rPr lang="es-ES" dirty="0"/>
              <a:t>b. Número de estudiantes mujeres y hombres con peso entre 50 y 60kg. y porcentaje respecto a la muestra. </a:t>
            </a:r>
          </a:p>
          <a:p>
            <a:r>
              <a:rPr lang="es-ES" dirty="0"/>
              <a:t>c. Número de estudiantes mujeres y hombres con peso&gt;60kg. y porcentaje respecto a la muestra. </a:t>
            </a:r>
          </a:p>
        </p:txBody>
      </p:sp>
    </p:spTree>
    <p:extLst>
      <p:ext uri="{BB962C8B-B14F-4D97-AF65-F5344CB8AC3E}">
        <p14:creationId xmlns:p14="http://schemas.microsoft.com/office/powerpoint/2010/main" val="1732749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6: Desarrolle un algoritmo que permita guardar </a:t>
            </a:r>
            <a:r>
              <a:rPr lang="es-ES" dirty="0"/>
              <a:t>dos nombres de tamaño máximo 25 caracteres y que permita determinar si ambos nombres son iguales. </a:t>
            </a:r>
          </a:p>
        </p:txBody>
      </p:sp>
    </p:spTree>
    <p:extLst>
      <p:ext uri="{BB962C8B-B14F-4D97-AF65-F5344CB8AC3E}">
        <p14:creationId xmlns:p14="http://schemas.microsoft.com/office/powerpoint/2010/main" val="39697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p:txBody>
          <a:bodyPr/>
          <a:lstStyle/>
          <a:p>
            <a:r>
              <a:rPr lang="es-US" dirty="0"/>
              <a:t>Problema 7: </a:t>
            </a:r>
            <a:r>
              <a:rPr lang="es-ES" dirty="0"/>
              <a:t>Diseñe, declare y dibuje la estructura de datos adecuada para representar en un computador una frase de texto de máximo 40 caracteres. Realice las consideraciones necesarias sobre la estructura diseñada  que permitan si la frase es un PALINDROMO. </a:t>
            </a:r>
          </a:p>
        </p:txBody>
      </p:sp>
    </p:spTree>
    <p:extLst>
      <p:ext uri="{BB962C8B-B14F-4D97-AF65-F5344CB8AC3E}">
        <p14:creationId xmlns:p14="http://schemas.microsoft.com/office/powerpoint/2010/main" val="303353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E503F-AE2C-4DF8-BAA2-9CAC8F1F5C47}"/>
              </a:ext>
            </a:extLst>
          </p:cNvPr>
          <p:cNvSpPr>
            <a:spLocks noGrp="1"/>
          </p:cNvSpPr>
          <p:nvPr>
            <p:ph type="title"/>
          </p:nvPr>
        </p:nvSpPr>
        <p:spPr/>
        <p:txBody>
          <a:bodyPr/>
          <a:lstStyle/>
          <a:p>
            <a:r>
              <a:rPr lang="es-US" dirty="0"/>
              <a:t>Bloque 2</a:t>
            </a:r>
            <a:endParaRPr lang="es-ES" dirty="0"/>
          </a:p>
        </p:txBody>
      </p:sp>
      <p:sp>
        <p:nvSpPr>
          <p:cNvPr id="3" name="Espace réservé du contenu 2">
            <a:extLst>
              <a:ext uri="{FF2B5EF4-FFF2-40B4-BE49-F238E27FC236}">
                <a16:creationId xmlns:a16="http://schemas.microsoft.com/office/drawing/2014/main" id="{1FB85718-2156-480D-BB16-65EAAE9ED084}"/>
              </a:ext>
            </a:extLst>
          </p:cNvPr>
          <p:cNvSpPr>
            <a:spLocks noGrp="1"/>
          </p:cNvSpPr>
          <p:nvPr>
            <p:ph idx="1"/>
          </p:nvPr>
        </p:nvSpPr>
        <p:spPr>
          <a:xfrm>
            <a:off x="677334" y="1458097"/>
            <a:ext cx="8596668" cy="5313406"/>
          </a:xfrm>
        </p:spPr>
        <p:txBody>
          <a:bodyPr>
            <a:normAutofit fontScale="70000" lnSpcReduction="20000"/>
          </a:bodyPr>
          <a:lstStyle/>
          <a:p>
            <a:r>
              <a:rPr lang="es-US" dirty="0"/>
              <a:t>Problema 8: </a:t>
            </a:r>
            <a:r>
              <a:rPr lang="es-ES" dirty="0"/>
              <a:t>Una estación de servicio de suministro de combustible desea contratarlo para que Diseñe la estructura de datos adecuada para almacenar la información de su ventas semanales. La estación consta de dos Islas con dos surtidores cada una. Los surtidores pueden suministrar combustible por ambos lados de la isla. El combustible puede ser de 91 y 95 octanos. Los datos de tipo de combustible,  cantidad de litros suministrados, isla y surtidor se generan automáticamente para cada vehículo atendido, como un dato de entrada. La estación realiza tres turnos diarios de 8 horas cada uno, con un operador en cada isla. La estructura deberá almacenar los datos para una semana y </a:t>
            </a:r>
            <a:r>
              <a:rPr lang="es-ES" dirty="0" err="1"/>
              <a:t>ademas</a:t>
            </a:r>
            <a:r>
              <a:rPr lang="es-ES" dirty="0"/>
              <a:t> deberá mostrar :</a:t>
            </a:r>
          </a:p>
          <a:p>
            <a:r>
              <a:rPr lang="es-ES" dirty="0"/>
              <a:t>a. Total de Litros de combustible vendidos para cada tipo de octanaje durante la semana. </a:t>
            </a:r>
          </a:p>
          <a:p>
            <a:r>
              <a:rPr lang="es-ES" dirty="0"/>
              <a:t>b. Reporte por cada día de la semana indicando para cada turno y por cada isla: Cédula de identidad y nombre del operador,  cantidad de vehículos atendido, litros vendidos de cada octanaje. </a:t>
            </a:r>
          </a:p>
          <a:p>
            <a:r>
              <a:rPr lang="es-ES" dirty="0"/>
              <a:t>c. Reporte por cada día de la semana de las ventas totales para cada octanaje. </a:t>
            </a:r>
          </a:p>
          <a:p>
            <a:r>
              <a:rPr lang="es-ES" dirty="0"/>
              <a:t>d. Isla con mayor venta en un turno, de litros de combustible de 95 octanos. e. Día con mayor venta de litros de combustible de ambos octanajes. f. Peor día de la semana. g. Total de ventas semanales por turno. </a:t>
            </a:r>
          </a:p>
        </p:txBody>
      </p:sp>
    </p:spTree>
    <p:extLst>
      <p:ext uri="{BB962C8B-B14F-4D97-AF65-F5344CB8AC3E}">
        <p14:creationId xmlns:p14="http://schemas.microsoft.com/office/powerpoint/2010/main" val="33250939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TotalTime>
  <Words>884</Words>
  <Application>Microsoft Office PowerPoint</Application>
  <PresentationFormat>Grand écran</PresentationFormat>
  <Paragraphs>44</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Gill Sans MT</vt:lpstr>
      <vt:lpstr>Thème Office</vt:lpstr>
      <vt:lpstr>Ejercicios 2</vt:lpstr>
      <vt:lpstr>Bloque 2</vt:lpstr>
      <vt:lpstr>Bloque 2</vt:lpstr>
      <vt:lpstr>Bloque 2</vt:lpstr>
      <vt:lpstr>Bloque 2</vt:lpstr>
      <vt:lpstr>Bloque 2</vt:lpstr>
      <vt:lpstr>Bloque 2</vt:lpstr>
      <vt:lpstr>Bloque 2</vt:lpstr>
      <vt:lpstr>Bloque 2</vt:lpstr>
      <vt:lpstr>Bloque 2</vt:lpstr>
      <vt:lpstr>Bloque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2</dc:title>
  <dc:creator>Chris Red</dc:creator>
  <cp:lastModifiedBy>Chris Red</cp:lastModifiedBy>
  <cp:revision>7</cp:revision>
  <dcterms:created xsi:type="dcterms:W3CDTF">2018-05-20T04:53:46Z</dcterms:created>
  <dcterms:modified xsi:type="dcterms:W3CDTF">2018-05-28T02:46:20Z</dcterms:modified>
</cp:coreProperties>
</file>