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D70F-9010-48E3-8B30-BC55B57C2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4952F4-DEF9-46B8-A157-020037B47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1B198-430B-4A18-82F8-D5A01E4A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B8795-B679-4DFD-960C-375C6257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B94EA-889F-451B-9B3E-0D47D480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3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978BE-B734-45C1-B2B5-01A82C6F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2741E-A0F8-46E9-8DDF-17D8AABC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B9E0F-D8CC-4982-B63C-B5CBD15C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10C31-DBFF-4A35-8AC3-36AC0CB7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7A546-37E6-4FD0-8B24-3D317FB4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1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97E4DA-3BBD-40CF-B466-01F64CF37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F706D-F3B7-4428-B24D-4970BCA6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EC3C8-D6F6-4CC0-AE80-25946E34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6D08-2B91-4BC0-A50D-0453B679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5C5F4-1774-47B7-AF6D-3C441D52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2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9FB9-1F62-47A4-842A-6EB04FA3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5C37C-C9B6-48F2-91ED-383807B4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4135A-BDA0-4006-BF61-3496C229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09BE1-5DD2-4A3A-AF4B-96B13D19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2994F-FC0E-4E51-816C-CF84664F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389C6-B017-43BE-8C52-7B0777CA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819A0-2B41-4DAD-80A2-BF78C4E8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D369D-7E2F-410F-8930-494E5394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B8421-8417-443C-933A-62833FFD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C059D-C661-4680-B35D-A793733E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BEAED-9E72-484A-8C52-567941E5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EFD27-733E-46F7-A777-CC53CF308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9D002-326D-4550-ADAB-D2837486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C2517-B97B-4DE6-8791-DAFCA6FA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8DE7F-4CF7-4687-B2BD-74C1AED2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0A129-44AE-4F49-8578-22C3B59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2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DF634-D311-471E-B832-EDD92C22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231B3-B2BB-416E-BE92-A7DB15EC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9085A-2868-43AE-8E07-660433357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3E30D-6062-4E41-A0AD-9584100CE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C72CC6-94A7-4872-B7B3-7847732F3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FC6BF2-F65C-4E14-84BE-310E8DA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918495-DC16-4D4E-9BBC-D42376A7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BCCF08-1F50-4B89-AAE6-D59A931B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4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5E82-7120-4D95-84EC-2194FC2A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7557E1-5246-4293-95D0-66E24EAD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90D843-E26C-4ED6-A721-A9D5F8C2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C526D-A585-43AA-884D-573BD20F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876731-C07B-4336-8E52-1DB22C03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2F6E04-62A6-4321-8CEE-05F18B38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3BDB6-B21B-4782-AD88-A19241A3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8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FE907-1B8F-47E5-9EF9-1A7DDDD6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8202C-A059-4B27-8B51-13DF73E5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C7FD81-5213-405D-8F7D-9F0F7E62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44D29-D362-4C1E-8CEF-C1462C9A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9F2B96-AED0-4645-9EE6-9D38861E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B3FBD-CD49-4EE9-BC3D-92D3F41C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BF1A6-032E-4A21-9B76-BF8626CA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AB970-B54A-4BC5-8029-669842A95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71FFB-9F50-4C28-A15E-59AC43992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45A8B-96DF-43B4-B844-C9CA66ED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7C1F2-5C33-4A8C-AD93-CADC6896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A5CD7-2C2C-4685-B26F-EA9CE588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F0BFF5-2834-4841-8C4F-1809AF08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B02846-92DB-422D-9701-91812634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83D2B-B79F-4A36-86B8-D558E4AEE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0C34-2C62-4E88-9904-CBD7BCC37F6C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99427-D385-4B92-AAEA-38AC8F9D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BCEE1-1DC8-42AF-BBA8-E4E8DAAB2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2547-618D-4527-8199-D17284A71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0D968-61B5-49B5-ACCE-41A09ACC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Acrobot-v1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67FC2-6225-4E13-A7E1-A4A992C5D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1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F5937-AD6E-4948-ACE3-F4FC9A15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94477-8453-46D7-8023-1F9C08AD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State: [Cos,sin,cos,sin,thetadot1,thetadot2], 6 dimensional</a:t>
            </a:r>
          </a:p>
          <a:p>
            <a:r>
              <a:rPr lang="en-US" altLang="ko-KR" dirty="0"/>
              <a:t>Action: -1, 0, 1</a:t>
            </a:r>
          </a:p>
          <a:p>
            <a:pPr lvl="1"/>
            <a:r>
              <a:rPr lang="en-US" altLang="ko-KR" dirty="0"/>
              <a:t>Joint</a:t>
            </a:r>
            <a:r>
              <a:rPr lang="ko-KR" altLang="en-US" dirty="0"/>
              <a:t>에 </a:t>
            </a:r>
            <a:r>
              <a:rPr lang="en-US" altLang="ko-KR" dirty="0"/>
              <a:t>torque</a:t>
            </a:r>
            <a:r>
              <a:rPr lang="ko-KR" altLang="en-US" dirty="0"/>
              <a:t>를 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Reward: </a:t>
            </a:r>
            <a:r>
              <a:rPr lang="ko-KR" altLang="en-US" dirty="0"/>
              <a:t>매 스텝 </a:t>
            </a:r>
            <a:r>
              <a:rPr lang="en-US" altLang="ko-KR" dirty="0"/>
              <a:t>-1</a:t>
            </a:r>
          </a:p>
          <a:p>
            <a:pPr lvl="1"/>
            <a:r>
              <a:rPr lang="ko-KR" altLang="en-US" dirty="0"/>
              <a:t>리더보드를 보면 </a:t>
            </a:r>
            <a:r>
              <a:rPr lang="en-US" altLang="ko-KR" dirty="0"/>
              <a:t>undefined</a:t>
            </a:r>
            <a:r>
              <a:rPr lang="ko-KR" altLang="en-US" dirty="0"/>
              <a:t>나 마찬가지라서 스텝 횟수를 정하는 것도 좋은 방법이라 적혀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원문</a:t>
            </a:r>
            <a:r>
              <a:rPr lang="en-US" altLang="ko-KR" dirty="0"/>
              <a:t>; </a:t>
            </a:r>
            <a:r>
              <a:rPr lang="en-US" altLang="ko-KR" i="1" dirty="0"/>
              <a:t>Acrobot-v1</a:t>
            </a:r>
            <a:r>
              <a:rPr lang="en-US" altLang="ko-KR" dirty="0"/>
              <a:t> is an unsolved environment, which means it does not have a specified reward threshold at which it's considered solved.*</a:t>
            </a:r>
          </a:p>
          <a:p>
            <a:pPr lvl="1"/>
            <a:r>
              <a:rPr lang="ko-KR" altLang="en-US" dirty="0"/>
              <a:t>실행해보면 </a:t>
            </a:r>
            <a:r>
              <a:rPr lang="ko-KR" altLang="en-US" dirty="0" err="1"/>
              <a:t>마운틴카랑</a:t>
            </a:r>
            <a:r>
              <a:rPr lang="ko-KR" altLang="en-US" dirty="0"/>
              <a:t> 똑같다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15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0229-4610-4DEC-AA36-B55077FF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Entropy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E4212C-ACE1-4DAF-9152-0D377C32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Continuous state, discrete action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CartPole</a:t>
            </a:r>
            <a:r>
              <a:rPr lang="ko-KR" altLang="en-US" dirty="0">
                <a:sym typeface="Wingdings" panose="05000000000000000000" pitchFamily="2" charset="2"/>
              </a:rPr>
              <a:t>문제와 비슷하다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거의 이름만 바꿔 넣었더니 해결되었다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1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17ADB-4E9F-4342-9E1C-60FAA42B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DQN_Basic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BD408-0AEA-40E3-B05D-5464641E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Pong</a:t>
            </a:r>
            <a:r>
              <a:rPr lang="ko-KR" altLang="en-US" dirty="0"/>
              <a:t>를 쓰던 코드에서 변경</a:t>
            </a:r>
            <a:endParaRPr lang="en-US" altLang="ko-KR" dirty="0"/>
          </a:p>
          <a:p>
            <a:r>
              <a:rPr lang="en-US" altLang="ko-KR" dirty="0"/>
              <a:t>Conv2d net</a:t>
            </a:r>
            <a:r>
              <a:rPr lang="ko-KR" altLang="en-US" dirty="0"/>
              <a:t>을 </a:t>
            </a:r>
            <a:r>
              <a:rPr lang="en-US" altLang="ko-KR" dirty="0" err="1"/>
              <a:t>nn.Linear</a:t>
            </a:r>
            <a:r>
              <a:rPr lang="ko-KR" altLang="en-US"/>
              <a:t>로 수정하면 </a:t>
            </a:r>
            <a:r>
              <a:rPr lang="ko-KR" altLang="en-US" dirty="0"/>
              <a:t>실행이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85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0D968-61B5-49B5-ACCE-41A09ACC0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MountainCar-v0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67FC2-6225-4E13-A7E1-A4A992C5D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Discretizing continuous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57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D40F-E00A-433B-BC34-30FCE93A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 Iteration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76703-9FA6-425B-8569-D533D241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원래 </a:t>
            </a:r>
            <a:r>
              <a:rPr lang="en-US" altLang="ko-KR" dirty="0"/>
              <a:t>FrozenLake-v0</a:t>
            </a:r>
            <a:r>
              <a:rPr lang="ko-KR" altLang="en-US" dirty="0"/>
              <a:t>를 쓸 때는 아래의 자료구조 </a:t>
            </a:r>
            <a:r>
              <a:rPr lang="en-US" altLang="ko-KR" dirty="0"/>
              <a:t>3</a:t>
            </a:r>
            <a:r>
              <a:rPr lang="ko-KR" altLang="en-US" dirty="0"/>
              <a:t>개를 이용하였다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Reward table: (state, action, </a:t>
            </a:r>
            <a:r>
              <a:rPr lang="en-US" altLang="ko-KR" dirty="0" err="1"/>
              <a:t>next_state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immediate reward</a:t>
            </a:r>
          </a:p>
          <a:p>
            <a:r>
              <a:rPr lang="en-US" altLang="ko-KR" dirty="0"/>
              <a:t>Transition</a:t>
            </a:r>
            <a:r>
              <a:rPr lang="ko-KR" altLang="en-US" dirty="0"/>
              <a:t> </a:t>
            </a:r>
            <a:r>
              <a:rPr lang="en-US" altLang="ko-KR" dirty="0"/>
              <a:t>table: (state, action)(</a:t>
            </a:r>
            <a:r>
              <a:rPr lang="en-US" altLang="ko-KR" dirty="0" err="1"/>
              <a:t>next_state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counter</a:t>
            </a:r>
          </a:p>
          <a:p>
            <a:r>
              <a:rPr lang="en-US" altLang="ko-KR" dirty="0"/>
              <a:t>Values table: (state, action) </a:t>
            </a:r>
            <a:r>
              <a:rPr lang="ko-KR" altLang="en-US" dirty="0"/>
              <a:t>해당 </a:t>
            </a:r>
            <a:r>
              <a:rPr lang="en-US" altLang="ko-KR" dirty="0"/>
              <a:t>state</a:t>
            </a:r>
            <a:r>
              <a:rPr lang="ko-KR" altLang="en-US" dirty="0"/>
              <a:t>의 </a:t>
            </a:r>
            <a:r>
              <a:rPr lang="en-US" altLang="ko-KR" dirty="0"/>
              <a:t>q value</a:t>
            </a:r>
          </a:p>
        </p:txBody>
      </p:sp>
    </p:spTree>
    <p:extLst>
      <p:ext uri="{BB962C8B-B14F-4D97-AF65-F5344CB8AC3E}">
        <p14:creationId xmlns:p14="http://schemas.microsoft.com/office/powerpoint/2010/main" val="387225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59D1E-1A91-4AE9-8880-9629DA8F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DC142-AEBF-4137-A9F2-B0074781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Action</a:t>
            </a:r>
            <a:r>
              <a:rPr lang="ko-KR" altLang="en-US" dirty="0"/>
              <a:t>이 정해질 때 다음 </a:t>
            </a:r>
            <a:r>
              <a:rPr lang="en-US" altLang="ko-KR" dirty="0"/>
              <a:t>state</a:t>
            </a:r>
            <a:r>
              <a:rPr lang="ko-KR" altLang="en-US" dirty="0"/>
              <a:t>는 확률적으로 정해지는 것이 아니라 그때마다 새로 계산된다</a:t>
            </a:r>
            <a:r>
              <a:rPr lang="en-US" altLang="ko-KR" dirty="0"/>
              <a:t>.(</a:t>
            </a:r>
            <a:r>
              <a:rPr lang="ko-KR" altLang="en-US" dirty="0"/>
              <a:t>가속도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Transition table</a:t>
            </a:r>
            <a:r>
              <a:rPr lang="ko-KR" altLang="en-US" dirty="0">
                <a:sym typeface="Wingdings" panose="05000000000000000000" pitchFamily="2" charset="2"/>
              </a:rPr>
              <a:t>이 필요할까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연속적인 </a:t>
            </a:r>
            <a:r>
              <a:rPr lang="en-US" altLang="ko-KR" dirty="0">
                <a:sym typeface="Wingdings" panose="05000000000000000000" pitchFamily="2" charset="2"/>
              </a:rPr>
              <a:t>state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discretize</a:t>
            </a:r>
            <a:r>
              <a:rPr lang="ko-KR" altLang="en-US" dirty="0">
                <a:sym typeface="Wingdings" panose="05000000000000000000" pitchFamily="2" charset="2"/>
              </a:rPr>
              <a:t>해야 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0.1 </a:t>
            </a:r>
            <a:r>
              <a:rPr lang="ko-KR" altLang="en-US" dirty="0">
                <a:sym typeface="Wingdings" panose="05000000000000000000" pitchFamily="2" charset="2"/>
              </a:rPr>
              <a:t>간격으로 </a:t>
            </a:r>
            <a:r>
              <a:rPr lang="en-US" altLang="ko-KR" dirty="0">
                <a:sym typeface="Wingdings" panose="05000000000000000000" pitchFamily="2" charset="2"/>
              </a:rPr>
              <a:t>[-1.2, 0.6]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총 </a:t>
            </a:r>
            <a:r>
              <a:rPr lang="en-US" altLang="ko-KR" dirty="0">
                <a:sym typeface="Wingdings" panose="05000000000000000000" pitchFamily="2" charset="2"/>
              </a:rPr>
              <a:t>18</a:t>
            </a:r>
            <a:r>
              <a:rPr lang="ko-KR" altLang="en-US" dirty="0">
                <a:sym typeface="Wingdings" panose="05000000000000000000" pitchFamily="2" charset="2"/>
              </a:rPr>
              <a:t>개 구간으로 나누었다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Reward</a:t>
            </a:r>
            <a:r>
              <a:rPr lang="ko-KR" altLang="en-US" dirty="0"/>
              <a:t>는 항상 </a:t>
            </a:r>
            <a:r>
              <a:rPr lang="en-US" altLang="ko-KR" dirty="0"/>
              <a:t>-1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솔비 언니 리워드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23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74AE9-BF98-43DF-88B4-1E2D5B9E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0F0CAD-AE3D-4D13-8AAE-DE926DE2B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Transition table in value iteration():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여기서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를 무시했다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그냥 하면 가장 작은 변화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여기선 </a:t>
                </a:r>
                <a:r>
                  <a:rPr lang="en-US" altLang="ko-KR" dirty="0"/>
                  <a:t>0.1)</a:t>
                </a:r>
                <a:r>
                  <a:rPr lang="ko-KR" altLang="en-US" dirty="0"/>
                  <a:t>이 가장 큰 영향을 끼치게 되기 때문이다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할수록 차가 움직이는 폭이 작아진다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state</a:t>
                </a:r>
                <a:r>
                  <a:rPr lang="ko-KR" altLang="en-US" dirty="0"/>
                  <a:t>를 속도로 바꿔보았다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ko-KR" altLang="en-US" dirty="0"/>
                  <a:t>결과는</a:t>
                </a:r>
                <a:r>
                  <a:rPr lang="en-US" altLang="ko-KR" dirty="0"/>
                  <a:t>..</a:t>
                </a:r>
                <a:r>
                  <a:rPr lang="ko-KR" altLang="en-US" dirty="0"/>
                  <a:t>같다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0F0CAD-AE3D-4D13-8AAE-DE926DE2B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0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Acrobot-v1</vt:lpstr>
      <vt:lpstr>문제</vt:lpstr>
      <vt:lpstr>Cross Entropy</vt:lpstr>
      <vt:lpstr>DQN_Basic</vt:lpstr>
      <vt:lpstr>MountainCar-v0</vt:lpstr>
      <vt:lpstr>Value Iteration</vt:lpstr>
      <vt:lpstr>Value Iteration</vt:lpstr>
      <vt:lpstr>Value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Acrobot-v1</dc:title>
  <dc:creator>정민 이</dc:creator>
  <cp:lastModifiedBy>정민 이</cp:lastModifiedBy>
  <cp:revision>31</cp:revision>
  <dcterms:created xsi:type="dcterms:W3CDTF">2019-02-14T17:05:58Z</dcterms:created>
  <dcterms:modified xsi:type="dcterms:W3CDTF">2019-02-17T05:07:11Z</dcterms:modified>
</cp:coreProperties>
</file>