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15C4A-2E41-4166-A3EA-05DDDD9D2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F55B1-A1BD-4A46-AA77-4F636A68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24E19-A71A-4DE1-B212-05D45E1A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A36AB-2ED6-44F6-BA2E-2FF7A20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A34A2-CC10-4E65-81DB-A6395712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B5C3-789E-4AA5-A566-93BFE589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DDAC43-443A-40EC-B893-4760D23D7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86484-E4A5-4001-86CB-68C2B46D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03A00-4B30-4A2D-BD0E-5F0139DD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75D5C-5FC6-44BC-B7A5-E7E15EC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6B92C-CEF5-4181-95B3-5154793A9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345D1-0857-42B0-AC8B-A7DF898C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B057-C34B-45BF-9130-3569E4A2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D8192-ED3B-456D-998E-035F6867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BB2E2-A768-4547-9759-931135CB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6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10230-191F-4E99-BA1D-37D3055F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A4CA5-3A32-4077-8C7E-5A4B0584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C996F-8594-42E1-8DAE-69009BA0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7CA3-5796-465D-87D8-65E28C18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53234-C85E-4DBB-9738-4B771435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F8AC-A70B-4FD5-8346-7ECCB471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0D3E9-756C-4A94-84CE-22837E50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BCA21-6FC6-4DCF-8275-DC9A7058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9BE5A-56E5-431C-AFF9-CA101CE5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9B08E-8408-4D50-B37F-80B5E2A2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80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CECF-FDA5-4F7C-99F4-745535A3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AE61B-6147-4701-84FE-4F3E89C0A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3E831-479F-477C-BE35-C654769DB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868FD-4531-4FE3-801C-3C23ED25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96A68-1E70-4966-8778-5FF748CF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C6B90-AAEF-4C37-87F4-69231ADB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C97B5-3A15-4E57-9494-A9455BFE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532BC0-4753-4074-9D22-549186F7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4CFFBA-9D00-4BA5-B018-F5223B92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73685C-ED69-4DBD-8819-91799E88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F9BA0-1A75-44E1-8144-63BF71750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913F19-85A2-4108-894E-39FD7899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7137DB-3A2A-4F44-B913-73DB6ED8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C68433-10A8-4A09-AF06-4B40948B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97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09B60-7040-4E7B-9EFB-49A09E1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6928A-917E-4DAB-84A7-7F5F5A7A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310F-61A3-4795-B8E2-1BBF196B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913D8-F013-4991-B49B-6CE33364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04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C4B21-B740-4F4A-80AE-0F49C2F0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2235BF-BEAE-4DF3-A873-6638E66A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0D930F-5B7B-4729-A5AE-6F837E8F4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AEC58-E28C-4054-AC23-4BC80F26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0E09E-8D43-4132-8BD9-6856A275A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9F36E-0E6C-4457-805B-CB1156FE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EDA85-7DE6-40B1-A67A-A0628885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8781E-7587-4895-ACC0-7178C7B0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5B709-EF2F-498F-AB5D-348E16D5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9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73B8-09CF-4132-9ECC-676DDA84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2C2D18-7675-470C-80B9-1FED18E5E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84E15-CBCD-4A88-8AE3-0E073F4E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6A22F6-4C0A-47F9-A952-0B3C0EC1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DA98A-0E39-4950-A97B-81CE109A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2B71-F7E6-4BCE-875C-6E65641D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2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6086E4-32D1-4FB0-A38E-E0DF2D40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E7265-EDC2-4242-B2CD-9E100485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DEA6F-7C2F-42B8-8AFD-9D92B3D1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8D718-9B0E-43B4-8A06-34498AE4C8A5}" type="datetimeFigureOut">
              <a:rPr lang="ko-KR" altLang="en-US" smtClean="0"/>
              <a:t>2019-03-07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CC52B-4D44-498F-BF44-02B240FA2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5591B-7BA8-489B-9C07-F9AD7D8E9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9FAC4-DFD1-4A4A-9F1B-05B3091D9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9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3DADE-34AB-4A7A-9CAF-81FAB7F02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PG/A2C Acrobot-v1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9377DD-3A46-4D41-BD44-21B235549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30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8478-0A96-44C6-B34E-AD62FAE8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4354A3-3FD5-4A11-98F8-63B27A905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단원의 </a:t>
            </a:r>
            <a:r>
              <a:rPr lang="en-US" altLang="ko-KR" dirty="0"/>
              <a:t>PG with baseline</a:t>
            </a:r>
            <a:r>
              <a:rPr lang="ko-KR" altLang="en-US" dirty="0"/>
              <a:t>의 </a:t>
            </a:r>
            <a:r>
              <a:rPr lang="en-US" altLang="ko-KR" dirty="0"/>
              <a:t>Cartpole.py</a:t>
            </a:r>
            <a:r>
              <a:rPr lang="ko-KR" altLang="en-US" dirty="0"/>
              <a:t>를 변경</a:t>
            </a:r>
            <a:endParaRPr lang="en-US" altLang="ko-KR" dirty="0"/>
          </a:p>
          <a:p>
            <a:r>
              <a:rPr lang="ko-KR" altLang="en-US" dirty="0"/>
              <a:t>이름만 바꿔도 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3ADAA-7794-4F9B-9EF1-C6C11955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673" y="3935397"/>
            <a:ext cx="7438821" cy="16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3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70970-CFE9-46EA-8D7D-F7C46C82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9CD3573-6082-464E-8E5E-F9DA9F2A4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99086"/>
            <a:ext cx="5687142" cy="6659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1116CD-0CB9-449D-836F-4D636EAACBDE}"/>
              </a:ext>
            </a:extLst>
          </p:cNvPr>
          <p:cNvSpPr txBox="1"/>
          <p:nvPr/>
        </p:nvSpPr>
        <p:spPr>
          <a:xfrm>
            <a:off x="488272" y="1455938"/>
            <a:ext cx="5344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Hidden layer size: 512</a:t>
            </a:r>
            <a:r>
              <a:rPr lang="en-US" altLang="ko-KR" dirty="0">
                <a:sym typeface="Wingdings" panose="05000000000000000000" pitchFamily="2" charset="2"/>
              </a:rPr>
              <a:t>128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Convolution layer: Linear(), </a:t>
            </a:r>
            <a:r>
              <a:rPr lang="en-US" altLang="ko-KR" dirty="0" err="1">
                <a:sym typeface="Wingdings" panose="05000000000000000000" pitchFamily="2" charset="2"/>
              </a:rPr>
              <a:t>ReLU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그에 따라 필요 없는 함수 주석처리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Forward():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Fx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sym typeface="Wingdings" panose="05000000000000000000" pitchFamily="2" charset="2"/>
              </a:rPr>
              <a:t>x.float</a:t>
            </a:r>
            <a:r>
              <a:rPr lang="en-US" altLang="ko-KR" dirty="0">
                <a:sym typeface="Wingdings" panose="05000000000000000000" pitchFamily="2" charset="2"/>
              </a:rPr>
              <a:t>() / 256 </a:t>
            </a:r>
            <a:r>
              <a:rPr lang="ko-KR" altLang="en-US" dirty="0">
                <a:sym typeface="Wingdings" panose="05000000000000000000" pitchFamily="2" charset="2"/>
              </a:rPr>
              <a:t>없앰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083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3E811-65A5-43F2-B79A-BCB6C30D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D06B15-A5F1-4251-959C-81E08F9B6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566987"/>
            <a:ext cx="5486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0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PG/A2C Acrobot-v1</vt:lpstr>
      <vt:lpstr>PG</vt:lpstr>
      <vt:lpstr>A2C</vt:lpstr>
      <vt:lpstr>A2C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PG/A2C Acrobot-v1</dc:title>
  <dc:creator>정민 이</dc:creator>
  <cp:lastModifiedBy>정민 이</cp:lastModifiedBy>
  <cp:revision>7</cp:revision>
  <dcterms:created xsi:type="dcterms:W3CDTF">2019-03-07T05:21:06Z</dcterms:created>
  <dcterms:modified xsi:type="dcterms:W3CDTF">2019-03-07T05:32:50Z</dcterms:modified>
</cp:coreProperties>
</file>