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3"/>
  </p:notesMasterIdLst>
  <p:sldIdLst>
    <p:sldId id="353" r:id="rId2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6E8"/>
    <a:srgbClr val="FFFFFF"/>
    <a:srgbClr val="4D4D4D"/>
    <a:srgbClr val="808080"/>
    <a:srgbClr val="B2B2B2"/>
    <a:srgbClr val="0000FF"/>
    <a:srgbClr val="CC0000"/>
    <a:srgbClr val="CBD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135" autoAdjust="0"/>
    <p:restoredTop sz="91959" autoAdjust="0"/>
  </p:normalViewPr>
  <p:slideViewPr>
    <p:cSldViewPr>
      <p:cViewPr>
        <p:scale>
          <a:sx n="95" d="100"/>
          <a:sy n="95" d="100"/>
        </p:scale>
        <p:origin x="-2784" y="-552"/>
      </p:cViewPr>
      <p:guideLst>
        <p:guide orient="horz" pos="2115"/>
        <p:guide orient="horz" pos="527"/>
        <p:guide pos="3120"/>
        <p:guide pos="308"/>
        <p:guide pos="59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954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8160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D552EE9-1DD0-40CF-B23F-F5CAC2FABB67}" type="slidenum">
              <a:rPr lang="en-US" altLang="ko-KR" smtClean="0"/>
              <a:pPr eaLnBrk="1" hangingPunct="1"/>
              <a:t>0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E6DE3-9F00-4F4A-B13A-A2D54975CE82}" type="datetime1">
              <a:rPr lang="ko-KR" altLang="en-US"/>
              <a:pPr>
                <a:defRPr/>
              </a:pPr>
              <a:t>2018-09-06</a:t>
            </a:fld>
            <a:endParaRPr lang="en-US" altLang="ko-KR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5467246-D3B5-4C0E-9CD1-B92234DD40F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200472" y="620688"/>
            <a:ext cx="9577064" cy="719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90488"/>
            <a:ext cx="838835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836613"/>
            <a:ext cx="9217025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mtClean="0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BAA5DF-E13F-436E-9BBA-EE879FC87894}" type="datetime1">
              <a:rPr lang="ko-KR" altLang="en-US"/>
              <a:pPr>
                <a:defRPr/>
              </a:pPr>
              <a:t>2018-09-06</a:t>
            </a:fld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083050" y="6448425"/>
            <a:ext cx="1720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FF25852-0CCD-4A1E-BDA8-6AEE7CB1655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D1497F1-0755-4912-8445-55A7444489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6487669"/>
            <a:ext cx="855936" cy="307917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 bwMode="auto">
          <a:xfrm>
            <a:off x="238098" y="706418"/>
            <a:ext cx="9429817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97930"/>
              </p:ext>
            </p:extLst>
          </p:nvPr>
        </p:nvGraphicFramePr>
        <p:xfrm>
          <a:off x="487755" y="1052736"/>
          <a:ext cx="8929741" cy="5328592"/>
        </p:xfrm>
        <a:graphic>
          <a:graphicData uri="http://schemas.openxmlformats.org/drawingml/2006/table">
            <a:tbl>
              <a:tblPr/>
              <a:tblGrid>
                <a:gridCol w="1236687"/>
                <a:gridCol w="3652312"/>
                <a:gridCol w="4040742"/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998" marR="89998" marT="46789" marB="46789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실적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(2018. 9. 3~9.7)</a:t>
                      </a:r>
                    </a:p>
                  </a:txBody>
                  <a:tcPr marL="89998" marR="89998" marT="46789" marB="46789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(2018.9.10~9.14)</a:t>
                      </a:r>
                    </a:p>
                  </a:txBody>
                  <a:tcPr marL="89998" marR="89998" marT="46789" marB="46789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896945">
                <a:tc>
                  <a:txBody>
                    <a:bodyPr/>
                    <a:lstStyle/>
                    <a:p>
                      <a:pPr marL="304800" marR="0" lvl="0" indent="-304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현황 및 이슈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91438" marT="45709" marB="45709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N/A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91438" marT="45709" marB="45709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N/A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09" marB="45709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0038">
                <a:tc>
                  <a:txBody>
                    <a:bodyPr/>
                    <a:lstStyle/>
                    <a:p>
                      <a:pPr marL="304800" marR="0" lvl="0" indent="-304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Follow UP</a:t>
                      </a: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사항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91438" marT="45709" marB="45709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PMMS</a:t>
                      </a:r>
                      <a:r>
                        <a:rPr lang="en-US" altLang="ko-KR" sz="1200" b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: </a:t>
                      </a:r>
                      <a:r>
                        <a:rPr lang="ko-KR" altLang="en-US" sz="1200" b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인터뷰계획서</a:t>
                      </a:r>
                      <a:r>
                        <a:rPr lang="en-US" altLang="ko-KR" sz="1200" b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TO-BE</a:t>
                      </a:r>
                      <a:r>
                        <a:rPr lang="ko-KR" altLang="en-US" sz="1200" b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프로세스</a:t>
                      </a:r>
                      <a:r>
                        <a:rPr lang="en-US" altLang="ko-KR" sz="1200" b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요구사항 정의서 작성</a:t>
                      </a:r>
                      <a:endParaRPr lang="en-US" altLang="ko-KR" sz="1200" b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b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윤활유생산최적화 </a:t>
                      </a:r>
                      <a:r>
                        <a:rPr lang="en-US" altLang="ko-KR" sz="1200" b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: </a:t>
                      </a:r>
                      <a:r>
                        <a:rPr lang="ko-KR" altLang="en-US" sz="1200" b="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유선을 통한 업무지원</a:t>
                      </a:r>
                      <a:endParaRPr lang="en-US" altLang="ko-KR" sz="1200" b="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1438" marR="91438" marT="45709" marB="45709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PMMS : </a:t>
                      </a:r>
                      <a:r>
                        <a:rPr lang="ko-KR" altLang="en-US" sz="1200" b="0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현업 인터뷰 및 </a:t>
                      </a:r>
                      <a:r>
                        <a:rPr lang="ko-KR" altLang="en-US" sz="1200" b="0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설계진행</a:t>
                      </a:r>
                      <a:endParaRPr lang="en-US" altLang="ko-KR" sz="1200" b="0" kern="1200" baseline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b="0" kern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200" b="0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윤활유생산최적화 </a:t>
                      </a:r>
                      <a:r>
                        <a:rPr lang="en-US" altLang="ko-KR" sz="1200" b="0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: GS</a:t>
                      </a:r>
                      <a:r>
                        <a:rPr lang="ko-KR" altLang="en-US" sz="1200" b="0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타워 방문 및 진행확인 예정</a:t>
                      </a:r>
                      <a:endParaRPr lang="en-US" altLang="ko-KR" sz="1200" b="0" kern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1438" marR="91438" marT="45709" marB="45709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0038">
                <a:tc>
                  <a:txBody>
                    <a:bodyPr/>
                    <a:lstStyle/>
                    <a:p>
                      <a:pPr marL="304800" marR="0" lvl="0" indent="-304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 동향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91438" marT="45709" marB="45709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200" b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1438" marR="91438" marT="45709" marB="45709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09" marB="45709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27515">
                <a:tc>
                  <a:txBody>
                    <a:bodyPr/>
                    <a:lstStyle/>
                    <a:p>
                      <a:pPr marL="304800" marR="0" lvl="0" indent="-304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</a:t>
                      </a:r>
                      <a:endParaRPr kumimoji="1" lang="en-US" altLang="ko-KR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91438" marT="45709" marB="45709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열린기술</a:t>
                      </a:r>
                      <a:r>
                        <a:rPr lang="ko-KR" altLang="en-US" sz="1200" b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프로젝트룸</a:t>
                      </a:r>
                      <a:endParaRPr lang="en-US" altLang="ko-KR" sz="1200" b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91438" marR="91438" marT="45709" marB="45709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GS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건설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그랑서울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(9.10~11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–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현업인터뷰 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9388" marR="0" lvl="0" indent="-1793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열린기술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프로젝트룸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09" marB="45709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84" name="Rectangle 2"/>
          <p:cNvSpPr txBox="1">
            <a:spLocks noChangeArrowheads="1"/>
          </p:cNvSpPr>
          <p:nvPr/>
        </p:nvSpPr>
        <p:spPr bwMode="auto">
          <a:xfrm>
            <a:off x="327025" y="112713"/>
            <a:ext cx="7146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ko-KR" altLang="en-US" sz="2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주간 </a:t>
            </a:r>
            <a:r>
              <a:rPr lang="ko-KR" altLang="en-US" sz="2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업무 </a:t>
            </a:r>
            <a:r>
              <a:rPr lang="ko-KR" altLang="en-US" sz="22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보고</a:t>
            </a:r>
            <a:endParaRPr lang="en-US" altLang="ko-KR" sz="2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D1497F1-0755-4912-8445-55A744448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6487669"/>
            <a:ext cx="855936" cy="3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14485</TotalTime>
  <Words>69</Words>
  <Application>Microsoft Office PowerPoint</Application>
  <PresentationFormat>A4 용지(210x297mm)</PresentationFormat>
  <Paragraphs>22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기본 디자인</vt:lpstr>
      <vt:lpstr>PowerPoint 프레젠테이션</vt:lpstr>
    </vt:vector>
  </TitlesOfParts>
  <Company>ITMEXSYI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1월 1차 부문장 회의  ( 2009. 01. 13 )</dc:title>
  <dc:creator>Jaichul</dc:creator>
  <cp:lastModifiedBy>jc choi</cp:lastModifiedBy>
  <cp:revision>924</cp:revision>
  <cp:lastPrinted>2011-12-19T10:36:45Z</cp:lastPrinted>
  <dcterms:created xsi:type="dcterms:W3CDTF">2009-01-07T07:44:22Z</dcterms:created>
  <dcterms:modified xsi:type="dcterms:W3CDTF">2018-09-06T02:09:11Z</dcterms:modified>
</cp:coreProperties>
</file>