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4FDA-68C8-4A1E-9944-3CAEA077E88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F975-8150-40B8-B47C-274479A4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2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4FDA-68C8-4A1E-9944-3CAEA077E88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F975-8150-40B8-B47C-274479A4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5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4FDA-68C8-4A1E-9944-3CAEA077E88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F975-8150-40B8-B47C-274479A4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4FDA-68C8-4A1E-9944-3CAEA077E88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F975-8150-40B8-B47C-274479A4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5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4FDA-68C8-4A1E-9944-3CAEA077E88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F975-8150-40B8-B47C-274479A4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2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4FDA-68C8-4A1E-9944-3CAEA077E88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F975-8150-40B8-B47C-274479A4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9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4FDA-68C8-4A1E-9944-3CAEA077E88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F975-8150-40B8-B47C-274479A4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3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4FDA-68C8-4A1E-9944-3CAEA077E88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F975-8150-40B8-B47C-274479A4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4FDA-68C8-4A1E-9944-3CAEA077E88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F975-8150-40B8-B47C-274479A4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9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4FDA-68C8-4A1E-9944-3CAEA077E88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F975-8150-40B8-B47C-274479A4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3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4FDA-68C8-4A1E-9944-3CAEA077E88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F975-8150-40B8-B47C-274479A4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3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F4FDA-68C8-4A1E-9944-3CAEA077E88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3F975-8150-40B8-B47C-274479A4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6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Yama no Kami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Alicia Cyphers</a:t>
            </a:r>
          </a:p>
          <a:p>
            <a:r>
              <a:rPr lang="en-US" dirty="0" smtClean="0"/>
              <a:t>Alan </a:t>
            </a:r>
            <a:r>
              <a:rPr lang="en-US" dirty="0" err="1" smtClean="0"/>
              <a:t>Sweitzer</a:t>
            </a:r>
            <a:endParaRPr lang="en-US" dirty="0" smtClean="0"/>
          </a:p>
          <a:p>
            <a:r>
              <a:rPr lang="en-US" dirty="0" smtClean="0"/>
              <a:t>Andy </a:t>
            </a:r>
            <a:r>
              <a:rPr lang="en-US" dirty="0" err="1" smtClean="0"/>
              <a:t>Mrkva</a:t>
            </a:r>
            <a:endParaRPr lang="en-US" dirty="0" smtClean="0"/>
          </a:p>
          <a:p>
            <a:r>
              <a:rPr lang="en-US" dirty="0" smtClean="0"/>
              <a:t>Shawn Kurta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3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1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Conflict/Friction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0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Resolutions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2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5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&amp;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6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6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pic>
        <p:nvPicPr>
          <p:cNvPr id="1026" name="Picture 2" descr="Control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85" y="1690688"/>
            <a:ext cx="59313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28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5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&amp;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30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Yama no Kami</vt:lpstr>
      <vt:lpstr>Overview</vt:lpstr>
      <vt:lpstr>Story</vt:lpstr>
      <vt:lpstr>Platform &amp; Audience</vt:lpstr>
      <vt:lpstr>Core Gameplay</vt:lpstr>
      <vt:lpstr>Controls</vt:lpstr>
      <vt:lpstr>Level Example</vt:lpstr>
      <vt:lpstr>Goals</vt:lpstr>
      <vt:lpstr>Rules &amp; Procedures</vt:lpstr>
      <vt:lpstr>Resources</vt:lpstr>
      <vt:lpstr>Conflict/Friction</vt:lpstr>
      <vt:lpstr>Story Resolutions</vt:lpstr>
      <vt:lpstr>Feedback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Yama no Kami</dc:title>
  <dc:creator>Alicia Cyphers</dc:creator>
  <cp:lastModifiedBy>Alicia Cyphers</cp:lastModifiedBy>
  <cp:revision>3</cp:revision>
  <dcterms:created xsi:type="dcterms:W3CDTF">2016-10-12T14:38:06Z</dcterms:created>
  <dcterms:modified xsi:type="dcterms:W3CDTF">2016-10-12T23:33:50Z</dcterms:modified>
</cp:coreProperties>
</file>