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484" r:id="rId2"/>
    <p:sldId id="501" r:id="rId3"/>
    <p:sldId id="497" r:id="rId4"/>
    <p:sldId id="502" r:id="rId5"/>
    <p:sldId id="494" r:id="rId6"/>
    <p:sldId id="499" r:id="rId7"/>
    <p:sldId id="496" r:id="rId8"/>
    <p:sldId id="49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3A8C2A"/>
    <a:srgbClr val="47A832"/>
    <a:srgbClr val="CFD6DC"/>
    <a:srgbClr val="000000"/>
    <a:srgbClr val="576A7F"/>
    <a:srgbClr val="2C3945"/>
    <a:srgbClr val="C92F3E"/>
    <a:srgbClr val="ED3645"/>
    <a:srgbClr val="0C4DA9"/>
    <a:srgbClr val="91B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3" autoAdjust="0"/>
    <p:restoredTop sz="96405" autoAdjust="0"/>
  </p:normalViewPr>
  <p:slideViewPr>
    <p:cSldViewPr>
      <p:cViewPr>
        <p:scale>
          <a:sx n="150" d="100"/>
          <a:sy n="150" d="100"/>
        </p:scale>
        <p:origin x="1640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3954A-C201-EB40-9459-342C786798D2}" type="datetimeFigureOut">
              <a:rPr lang="en-US" smtClean="0"/>
              <a:t>11/16/15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52853C-6216-544B-82BE-E4DDDB9FF4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6620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M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7D0FC4-79A4-4CD6-9D21-6D2AFDDF42EC}" type="datetimeFigureOut">
              <a:rPr lang="en-JM" smtClean="0"/>
              <a:t>16/11/2015</a:t>
            </a:fld>
            <a:endParaRPr lang="en-JM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M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829E4-7B8F-48ED-BCF8-1C0A3C644052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4870379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6100" y="2174875"/>
            <a:ext cx="7772400" cy="714375"/>
          </a:xfrm>
        </p:spPr>
        <p:txBody>
          <a:bodyPr/>
          <a:lstStyle>
            <a:lvl1pPr algn="r">
              <a:lnSpc>
                <a:spcPct val="100000"/>
              </a:lnSpc>
              <a:spcBef>
                <a:spcPts val="0"/>
              </a:spcBef>
              <a:defRPr sz="3200" b="0" i="0">
                <a:solidFill>
                  <a:srgbClr val="0099CC"/>
                </a:solidFill>
                <a:latin typeface="Gill Sans"/>
                <a:cs typeface="Gill Sans"/>
              </a:defRPr>
            </a:lvl1pPr>
          </a:lstStyle>
          <a:p>
            <a:r>
              <a:rPr lang="en-US" dirty="0" smtClean="0"/>
              <a:t>Presentation Title (Title Caps)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12850" y="2914650"/>
            <a:ext cx="7105650" cy="371475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000" b="0" i="0">
                <a:solidFill>
                  <a:srgbClr val="86888E"/>
                </a:solidFill>
                <a:latin typeface="Gill Sans Light"/>
                <a:cs typeface="Gill Sans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828800" y="6413500"/>
            <a:ext cx="548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700" b="0" i="0" dirty="0" smtClean="0">
                <a:solidFill>
                  <a:srgbClr val="86888E"/>
                </a:solidFill>
                <a:latin typeface="Century Gothic"/>
                <a:cs typeface="Century Gothic"/>
              </a:rPr>
              <a:t>Proprietary &amp; Confidential</a:t>
            </a:r>
            <a:r>
              <a:rPr lang="en-US" sz="700" b="0" i="0" baseline="0" dirty="0" smtClean="0">
                <a:solidFill>
                  <a:srgbClr val="86888E"/>
                </a:solidFill>
                <a:latin typeface="Century Gothic"/>
                <a:cs typeface="Century Gothic"/>
              </a:rPr>
              <a:t>  |  </a:t>
            </a:r>
            <a:r>
              <a:rPr lang="en-US" sz="700" b="0" i="0" dirty="0" smtClean="0">
                <a:solidFill>
                  <a:srgbClr val="86888E"/>
                </a:solidFill>
                <a:latin typeface="Century Gothic"/>
                <a:cs typeface="Century Gothic"/>
              </a:rPr>
              <a:t>©  2014 Canoe Ventures, LLC</a:t>
            </a:r>
            <a:r>
              <a:rPr lang="en-US" sz="700" b="0" i="0" baseline="0" dirty="0" smtClean="0">
                <a:solidFill>
                  <a:srgbClr val="86888E"/>
                </a:solidFill>
                <a:latin typeface="Century Gothic"/>
                <a:cs typeface="Century Gothic"/>
              </a:rPr>
              <a:t>  |  </a:t>
            </a:r>
            <a:r>
              <a:rPr lang="en-US" sz="700" b="0" i="0" dirty="0" smtClean="0">
                <a:solidFill>
                  <a:srgbClr val="86888E"/>
                </a:solidFill>
                <a:latin typeface="Century Gothic"/>
                <a:cs typeface="Century Gothic"/>
              </a:rPr>
              <a:t>All Rights Reserved</a:t>
            </a:r>
          </a:p>
          <a:p>
            <a:pPr algn="ctr">
              <a:spcBef>
                <a:spcPts val="0"/>
              </a:spcBef>
            </a:pPr>
            <a:endParaRPr lang="en-US" sz="700" b="0" i="0" dirty="0">
              <a:solidFill>
                <a:srgbClr val="86888E"/>
              </a:solidFill>
              <a:latin typeface="Century Gothic"/>
              <a:cs typeface="Century Gothic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1158875" y="3603625"/>
            <a:ext cx="7159625" cy="396875"/>
          </a:xfrm>
        </p:spPr>
        <p:txBody>
          <a:bodyPr>
            <a:normAutofit/>
          </a:bodyPr>
          <a:lstStyle>
            <a:lvl1pPr marL="0" indent="0" algn="r">
              <a:buNone/>
              <a:defRPr lang="en-US" sz="2000" b="0" i="0" kern="1200" dirty="0" smtClean="0">
                <a:solidFill>
                  <a:srgbClr val="86888E"/>
                </a:solidFill>
                <a:latin typeface="Gill Sans Light"/>
                <a:ea typeface="+mn-ea"/>
                <a:cs typeface="Gill Sans Light"/>
              </a:defRPr>
            </a:lvl1pPr>
          </a:lstStyle>
          <a:p>
            <a:pPr lvl="0"/>
            <a:r>
              <a:rPr lang="en-US" dirty="0" smtClean="0"/>
              <a:t>For Company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17625" y="4619625"/>
            <a:ext cx="7048500" cy="904875"/>
          </a:xfrm>
        </p:spPr>
        <p:txBody>
          <a:bodyPr>
            <a:normAutofit/>
          </a:bodyPr>
          <a:lstStyle>
            <a:lvl1pPr marL="0" indent="0" algn="r">
              <a:buNone/>
              <a:defRPr lang="en-US" sz="2000" b="0" i="0" kern="1200" dirty="0" smtClean="0">
                <a:solidFill>
                  <a:srgbClr val="86888E"/>
                </a:solidFill>
                <a:latin typeface="Gill Sans Light"/>
                <a:ea typeface="+mn-ea"/>
                <a:cs typeface="Gill Sans Light"/>
              </a:defRPr>
            </a:lvl1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z="2000" dirty="0" smtClean="0"/>
              <a:t>Presenters/authors</a:t>
            </a:r>
          </a:p>
          <a:p>
            <a:pPr marL="0" lv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z="2000" dirty="0" smtClean="0"/>
              <a:t>Canoe Ventures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7514" y="6214779"/>
            <a:ext cx="1615733" cy="50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160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5ADC7B7F-37C7-4ACB-B980-BD10B26F79EE}" type="datetime1">
              <a:rPr lang="en-JM" smtClean="0"/>
              <a:t>16/11/2015</a:t>
            </a:fld>
            <a:endParaRPr lang="en-JM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rgbClr val="595959"/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4"/>
          </p:nvPr>
        </p:nvSpPr>
        <p:spPr>
          <a:xfrm>
            <a:off x="2514600" y="2184000"/>
            <a:ext cx="1752600" cy="3352800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25"/>
          </p:nvPr>
        </p:nvSpPr>
        <p:spPr>
          <a:xfrm>
            <a:off x="6324600" y="2184000"/>
            <a:ext cx="1752600" cy="3352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3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6B0EA3E6-B1F8-4342-B502-7A7E840EC71C}" type="datetime1">
              <a:rPr lang="en-JM" smtClean="0"/>
              <a:t>16/11/2015</a:t>
            </a:fld>
            <a:endParaRPr lang="en-JM"/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47"/>
          </p:nvPr>
        </p:nvSpPr>
        <p:spPr>
          <a:xfrm>
            <a:off x="989964" y="2078568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rgbClr val="595959"/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48"/>
          </p:nvPr>
        </p:nvSpPr>
        <p:spPr>
          <a:xfrm>
            <a:off x="990282" y="2789768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rgbClr val="595959"/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49"/>
          </p:nvPr>
        </p:nvSpPr>
        <p:spPr>
          <a:xfrm>
            <a:off x="990600" y="3602567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rgbClr val="595959"/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50"/>
          </p:nvPr>
        </p:nvSpPr>
        <p:spPr>
          <a:xfrm>
            <a:off x="990600" y="4313768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rgbClr val="595959"/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51"/>
          </p:nvPr>
        </p:nvSpPr>
        <p:spPr>
          <a:xfrm>
            <a:off x="990600" y="5024968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rgbClr val="595959"/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60"/>
          </p:nvPr>
        </p:nvSpPr>
        <p:spPr>
          <a:xfrm>
            <a:off x="5181282" y="2078568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rgbClr val="595959"/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61"/>
          </p:nvPr>
        </p:nvSpPr>
        <p:spPr>
          <a:xfrm>
            <a:off x="5181600" y="2789768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rgbClr val="595959"/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62"/>
          </p:nvPr>
        </p:nvSpPr>
        <p:spPr>
          <a:xfrm>
            <a:off x="5181600" y="3602567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rgbClr val="595959"/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63"/>
          </p:nvPr>
        </p:nvSpPr>
        <p:spPr>
          <a:xfrm>
            <a:off x="5181600" y="4313768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rgbClr val="595959"/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64"/>
          </p:nvPr>
        </p:nvSpPr>
        <p:spPr>
          <a:xfrm>
            <a:off x="5181600" y="5024968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rgbClr val="595959"/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36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88901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6B0EA3E6-B1F8-4342-B502-7A7E840EC71C}" type="datetime1">
              <a:rPr lang="en-JM" smtClean="0"/>
              <a:t>16/11/2015</a:t>
            </a:fld>
            <a:endParaRPr lang="en-JM"/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47"/>
          </p:nvPr>
        </p:nvSpPr>
        <p:spPr>
          <a:xfrm>
            <a:off x="989964" y="2078568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rgbClr val="595959"/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48"/>
          </p:nvPr>
        </p:nvSpPr>
        <p:spPr>
          <a:xfrm>
            <a:off x="990282" y="2789768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rgbClr val="595959"/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49"/>
          </p:nvPr>
        </p:nvSpPr>
        <p:spPr>
          <a:xfrm>
            <a:off x="990600" y="3602567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rgbClr val="595959"/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50"/>
          </p:nvPr>
        </p:nvSpPr>
        <p:spPr>
          <a:xfrm>
            <a:off x="990600" y="4313768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rgbClr val="595959"/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51"/>
          </p:nvPr>
        </p:nvSpPr>
        <p:spPr>
          <a:xfrm>
            <a:off x="990600" y="5024968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rgbClr val="595959"/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60"/>
          </p:nvPr>
        </p:nvSpPr>
        <p:spPr>
          <a:xfrm>
            <a:off x="5181282" y="2078568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rgbClr val="595959"/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61"/>
          </p:nvPr>
        </p:nvSpPr>
        <p:spPr>
          <a:xfrm>
            <a:off x="5181600" y="2789768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rgbClr val="595959"/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62"/>
          </p:nvPr>
        </p:nvSpPr>
        <p:spPr>
          <a:xfrm>
            <a:off x="5181600" y="3602567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rgbClr val="595959"/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63"/>
          </p:nvPr>
        </p:nvSpPr>
        <p:spPr>
          <a:xfrm>
            <a:off x="5181600" y="4313768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rgbClr val="595959"/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64"/>
          </p:nvPr>
        </p:nvSpPr>
        <p:spPr>
          <a:xfrm>
            <a:off x="5181600" y="5024968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rgbClr val="595959"/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2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rgbClr val="595959"/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96445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381000"/>
            <a:ext cx="57150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1EFD8319-F131-433F-8578-8130D201B41F}" type="datetime1">
              <a:rPr lang="en-JM" smtClean="0"/>
              <a:t>16/11/2015</a:t>
            </a:fld>
            <a:endParaRPr lang="en-JM"/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2438400" cy="6883400"/>
          </a:xfrm>
          <a:prstGeom prst="rect">
            <a:avLst/>
          </a:prstGeom>
          <a:solidFill>
            <a:srgbClr val="363D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819400" y="12446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rgbClr val="595959"/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1" name="Oval 10"/>
          <p:cNvSpPr>
            <a:spLocks noChangeAspect="1"/>
          </p:cNvSpPr>
          <p:nvPr userDrawn="1"/>
        </p:nvSpPr>
        <p:spPr>
          <a:xfrm>
            <a:off x="769201" y="624001"/>
            <a:ext cx="899999" cy="899999"/>
          </a:xfrm>
          <a:prstGeom prst="ellipse">
            <a:avLst/>
          </a:prstGeom>
          <a:noFill/>
          <a:ln>
            <a:solidFill>
              <a:srgbClr val="424C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839724" y="694524"/>
            <a:ext cx="758952" cy="758952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900">
                <a:solidFill>
                  <a:schemeClr val="bg1"/>
                </a:solidFill>
              </a:defRPr>
            </a:lvl1pPr>
          </a:lstStyle>
          <a:p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691132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57150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1EFD8319-F131-433F-8578-8130D201B41F}" type="datetime1">
              <a:rPr lang="en-JM" smtClean="0"/>
              <a:t>16/11/2015</a:t>
            </a:fld>
            <a:endParaRPr lang="en-JM"/>
          </a:p>
        </p:txBody>
      </p:sp>
      <p:sp>
        <p:nvSpPr>
          <p:cNvPr id="10" name="Rectangle 9"/>
          <p:cNvSpPr/>
          <p:nvPr userDrawn="1"/>
        </p:nvSpPr>
        <p:spPr>
          <a:xfrm>
            <a:off x="5486400" y="0"/>
            <a:ext cx="3657600" cy="6858000"/>
          </a:xfrm>
          <a:prstGeom prst="rect">
            <a:avLst/>
          </a:prstGeom>
          <a:solidFill>
            <a:srgbClr val="47A83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rgbClr val="595959"/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4556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5"/>
            <a:ext cx="8229600" cy="447039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JM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3C9470E5-F634-443A-AA79-AAF32FFFEDDA}" type="datetime1">
              <a:rPr lang="en-JM" smtClean="0"/>
              <a:t>16/11/2015</a:t>
            </a:fld>
            <a:endParaRPr lang="en-JM"/>
          </a:p>
        </p:txBody>
      </p:sp>
      <p:sp>
        <p:nvSpPr>
          <p:cNvPr id="8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rgbClr val="595959"/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18882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7A83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369213CF-9261-4AD7-BDC8-B86648E51819}" type="datetime1">
              <a:rPr lang="en-JM" smtClean="0"/>
              <a:t>16/11/2015</a:t>
            </a:fld>
            <a:endParaRPr lang="en-JM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838200" y="1945640"/>
            <a:ext cx="2133600" cy="36576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424C53"/>
                </a:solidFill>
                <a:latin typeface="+mj-lt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34"/>
          </p:nvPr>
        </p:nvSpPr>
        <p:spPr>
          <a:xfrm>
            <a:off x="838200" y="2209800"/>
            <a:ext cx="28194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838200" y="3368040"/>
            <a:ext cx="2133600" cy="36576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424C53"/>
                </a:solidFill>
                <a:latin typeface="+mj-lt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36"/>
          </p:nvPr>
        </p:nvSpPr>
        <p:spPr>
          <a:xfrm>
            <a:off x="838200" y="3632200"/>
            <a:ext cx="28194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37"/>
          </p:nvPr>
        </p:nvSpPr>
        <p:spPr>
          <a:xfrm>
            <a:off x="838200" y="4790440"/>
            <a:ext cx="2133600" cy="36576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424C53"/>
                </a:solidFill>
                <a:latin typeface="+mj-lt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38"/>
          </p:nvPr>
        </p:nvSpPr>
        <p:spPr>
          <a:xfrm>
            <a:off x="838200" y="5054600"/>
            <a:ext cx="28194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>
                <a:solidFill>
                  <a:srgbClr val="595959"/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42436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79E1ABC2-8FE6-42A7-9A1D-411A67E880C5}" type="datetime1">
              <a:rPr lang="en-JM" smtClean="0"/>
              <a:t>16/11/2015</a:t>
            </a:fld>
            <a:endParaRPr lang="en-JM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56"/>
          </p:nvPr>
        </p:nvSpPr>
        <p:spPr>
          <a:xfrm>
            <a:off x="533400" y="2108200"/>
            <a:ext cx="2133600" cy="1625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rgbClr val="17252F"/>
                </a:solidFill>
              </a:defRPr>
            </a:lvl1pPr>
          </a:lstStyle>
          <a:p>
            <a:endParaRPr lang="en-JM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57"/>
          </p:nvPr>
        </p:nvSpPr>
        <p:spPr>
          <a:xfrm>
            <a:off x="2760662" y="2108200"/>
            <a:ext cx="2133600" cy="1625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rgbClr val="17252F"/>
                </a:solidFill>
              </a:defRPr>
            </a:lvl1pPr>
          </a:lstStyle>
          <a:p>
            <a:endParaRPr lang="en-JM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58"/>
          </p:nvPr>
        </p:nvSpPr>
        <p:spPr>
          <a:xfrm>
            <a:off x="533400" y="3835400"/>
            <a:ext cx="2133600" cy="1625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rgbClr val="17252F"/>
                </a:solidFill>
              </a:defRPr>
            </a:lvl1pPr>
          </a:lstStyle>
          <a:p>
            <a:endParaRPr lang="en-JM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59"/>
          </p:nvPr>
        </p:nvSpPr>
        <p:spPr>
          <a:xfrm>
            <a:off x="2760662" y="3835400"/>
            <a:ext cx="2133600" cy="1625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rgbClr val="17252F"/>
                </a:solidFill>
              </a:defRPr>
            </a:lvl1pPr>
          </a:lstStyle>
          <a:p>
            <a:endParaRPr lang="en-JM"/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06051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47A8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79E1ABC2-8FE6-42A7-9A1D-411A67E880C5}" type="datetime1">
              <a:rPr lang="en-JM" smtClean="0"/>
              <a:t>16/11/2015</a:t>
            </a:fld>
            <a:endParaRPr lang="en-JM"/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0" y="2026920"/>
            <a:ext cx="2286000" cy="304800"/>
          </a:xfrm>
          <a:prstGeom prst="rect">
            <a:avLst/>
          </a:prstGeom>
          <a:solidFill>
            <a:srgbClr val="CFD6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2286000" y="2026920"/>
            <a:ext cx="2286000" cy="304800"/>
          </a:xfrm>
          <a:prstGeom prst="rect">
            <a:avLst/>
          </a:prstGeom>
          <a:solidFill>
            <a:srgbClr val="576A7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4572000" y="2026920"/>
            <a:ext cx="2286000" cy="304800"/>
          </a:xfrm>
          <a:prstGeom prst="rect">
            <a:avLst/>
          </a:prstGeom>
          <a:solidFill>
            <a:srgbClr val="47A83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6858000" y="2026920"/>
            <a:ext cx="2286000" cy="304800"/>
          </a:xfrm>
          <a:prstGeom prst="rect">
            <a:avLst/>
          </a:prstGeom>
          <a:solidFill>
            <a:srgbClr val="2C394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24"/>
          </p:nvPr>
        </p:nvSpPr>
        <p:spPr>
          <a:xfrm>
            <a:off x="0" y="2332989"/>
            <a:ext cx="2276856" cy="1746251"/>
          </a:xfrm>
        </p:spPr>
        <p:txBody>
          <a:bodyPr/>
          <a:lstStyle/>
          <a:p>
            <a:endParaRPr lang="en-JM"/>
          </a:p>
        </p:txBody>
      </p:sp>
      <p:sp>
        <p:nvSpPr>
          <p:cNvPr id="30" name="Picture Placeholder 27"/>
          <p:cNvSpPr>
            <a:spLocks noGrp="1"/>
          </p:cNvSpPr>
          <p:nvPr>
            <p:ph type="pic" sz="quarter" idx="25"/>
          </p:nvPr>
        </p:nvSpPr>
        <p:spPr>
          <a:xfrm>
            <a:off x="2286000" y="2332989"/>
            <a:ext cx="2276856" cy="1746251"/>
          </a:xfrm>
        </p:spPr>
        <p:txBody>
          <a:bodyPr/>
          <a:lstStyle/>
          <a:p>
            <a:endParaRPr lang="en-JM"/>
          </a:p>
        </p:txBody>
      </p:sp>
      <p:sp>
        <p:nvSpPr>
          <p:cNvPr id="31" name="Picture Placeholder 27"/>
          <p:cNvSpPr>
            <a:spLocks noGrp="1"/>
          </p:cNvSpPr>
          <p:nvPr>
            <p:ph type="pic" sz="quarter" idx="26"/>
          </p:nvPr>
        </p:nvSpPr>
        <p:spPr>
          <a:xfrm>
            <a:off x="4572000" y="2331720"/>
            <a:ext cx="2276856" cy="1746251"/>
          </a:xfrm>
        </p:spPr>
        <p:txBody>
          <a:bodyPr/>
          <a:lstStyle/>
          <a:p>
            <a:endParaRPr lang="en-JM"/>
          </a:p>
        </p:txBody>
      </p:sp>
      <p:sp>
        <p:nvSpPr>
          <p:cNvPr id="32" name="Picture Placeholder 27"/>
          <p:cNvSpPr>
            <a:spLocks noGrp="1"/>
          </p:cNvSpPr>
          <p:nvPr>
            <p:ph type="pic" sz="quarter" idx="27"/>
          </p:nvPr>
        </p:nvSpPr>
        <p:spPr>
          <a:xfrm>
            <a:off x="6858000" y="2331720"/>
            <a:ext cx="2286000" cy="1746251"/>
          </a:xfrm>
        </p:spPr>
        <p:txBody>
          <a:bodyPr/>
          <a:lstStyle/>
          <a:p>
            <a:endParaRPr lang="en-JM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8"/>
          </p:nvPr>
        </p:nvSpPr>
        <p:spPr>
          <a:xfrm>
            <a:off x="457200" y="4466168"/>
            <a:ext cx="17526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 sz="1100" b="1"/>
            </a:lvl2pPr>
            <a:lvl3pPr marL="914400" indent="0">
              <a:buFontTx/>
              <a:buNone/>
              <a:defRPr sz="1100" b="1"/>
            </a:lvl3pPr>
            <a:lvl4pPr marL="1371600" indent="0">
              <a:buFontTx/>
              <a:buNone/>
              <a:defRPr sz="1100" b="1"/>
            </a:lvl4pPr>
            <a:lvl5pPr marL="1828800" indent="0">
              <a:buFontTx/>
              <a:buNone/>
              <a:defRPr sz="1100" b="1"/>
            </a:lvl5pPr>
          </a:lstStyle>
          <a:p>
            <a:pPr lvl="0"/>
            <a:endParaRPr lang="en-JM" dirty="0"/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29"/>
          </p:nvPr>
        </p:nvSpPr>
        <p:spPr>
          <a:xfrm>
            <a:off x="457200" y="4749800"/>
            <a:ext cx="1752600" cy="7112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41" name="Text Placeholder 35"/>
          <p:cNvSpPr>
            <a:spLocks noGrp="1"/>
          </p:cNvSpPr>
          <p:nvPr>
            <p:ph type="body" sz="quarter" idx="30"/>
          </p:nvPr>
        </p:nvSpPr>
        <p:spPr>
          <a:xfrm>
            <a:off x="2590800" y="4466168"/>
            <a:ext cx="17526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 sz="1100" b="1"/>
            </a:lvl2pPr>
            <a:lvl3pPr marL="914400" indent="0">
              <a:buFontTx/>
              <a:buNone/>
              <a:defRPr sz="1100" b="1"/>
            </a:lvl3pPr>
            <a:lvl4pPr marL="1371600" indent="0">
              <a:buFontTx/>
              <a:buNone/>
              <a:defRPr sz="1100" b="1"/>
            </a:lvl4pPr>
            <a:lvl5pPr marL="1828800" indent="0">
              <a:buFontTx/>
              <a:buNone/>
              <a:defRPr sz="1100" b="1"/>
            </a:lvl5pPr>
          </a:lstStyle>
          <a:p>
            <a:pPr lvl="0"/>
            <a:endParaRPr lang="en-JM" dirty="0"/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31"/>
          </p:nvPr>
        </p:nvSpPr>
        <p:spPr>
          <a:xfrm>
            <a:off x="2590800" y="4749800"/>
            <a:ext cx="1752600" cy="7112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43" name="Text Placeholder 35"/>
          <p:cNvSpPr>
            <a:spLocks noGrp="1"/>
          </p:cNvSpPr>
          <p:nvPr>
            <p:ph type="body" sz="quarter" idx="32"/>
          </p:nvPr>
        </p:nvSpPr>
        <p:spPr>
          <a:xfrm>
            <a:off x="4800600" y="4466168"/>
            <a:ext cx="17526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 sz="1100" b="1"/>
            </a:lvl2pPr>
            <a:lvl3pPr marL="914400" indent="0">
              <a:buFontTx/>
              <a:buNone/>
              <a:defRPr sz="1100" b="1"/>
            </a:lvl3pPr>
            <a:lvl4pPr marL="1371600" indent="0">
              <a:buFontTx/>
              <a:buNone/>
              <a:defRPr sz="1100" b="1"/>
            </a:lvl4pPr>
            <a:lvl5pPr marL="1828800" indent="0">
              <a:buFontTx/>
              <a:buNone/>
              <a:defRPr sz="1100" b="1"/>
            </a:lvl5pPr>
          </a:lstStyle>
          <a:p>
            <a:pPr lvl="0"/>
            <a:endParaRPr lang="en-JM" dirty="0"/>
          </a:p>
        </p:txBody>
      </p:sp>
      <p:sp>
        <p:nvSpPr>
          <p:cNvPr id="44" name="Text Placeholder 39"/>
          <p:cNvSpPr>
            <a:spLocks noGrp="1"/>
          </p:cNvSpPr>
          <p:nvPr>
            <p:ph type="body" sz="quarter" idx="33"/>
          </p:nvPr>
        </p:nvSpPr>
        <p:spPr>
          <a:xfrm>
            <a:off x="4800600" y="4749800"/>
            <a:ext cx="1752600" cy="7112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45" name="Text Placeholder 35"/>
          <p:cNvSpPr>
            <a:spLocks noGrp="1"/>
          </p:cNvSpPr>
          <p:nvPr>
            <p:ph type="body" sz="quarter" idx="34"/>
          </p:nvPr>
        </p:nvSpPr>
        <p:spPr>
          <a:xfrm>
            <a:off x="7010400" y="4466168"/>
            <a:ext cx="17526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 sz="1100" b="1"/>
            </a:lvl2pPr>
            <a:lvl3pPr marL="914400" indent="0">
              <a:buFontTx/>
              <a:buNone/>
              <a:defRPr sz="1100" b="1"/>
            </a:lvl3pPr>
            <a:lvl4pPr marL="1371600" indent="0">
              <a:buFontTx/>
              <a:buNone/>
              <a:defRPr sz="1100" b="1"/>
            </a:lvl4pPr>
            <a:lvl5pPr marL="1828800" indent="0">
              <a:buFontTx/>
              <a:buNone/>
              <a:defRPr sz="1100" b="1"/>
            </a:lvl5pPr>
          </a:lstStyle>
          <a:p>
            <a:pPr lvl="0"/>
            <a:endParaRPr lang="en-JM" dirty="0"/>
          </a:p>
        </p:txBody>
      </p:sp>
      <p:sp>
        <p:nvSpPr>
          <p:cNvPr id="46" name="Text Placeholder 39"/>
          <p:cNvSpPr>
            <a:spLocks noGrp="1"/>
          </p:cNvSpPr>
          <p:nvPr>
            <p:ph type="body" sz="quarter" idx="35"/>
          </p:nvPr>
        </p:nvSpPr>
        <p:spPr>
          <a:xfrm>
            <a:off x="7010400" y="4749800"/>
            <a:ext cx="1752600" cy="7112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4433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0C2D860D-967D-4BD9-A37F-189CE2836843}" type="datetime1">
              <a:rPr lang="en-JM" smtClean="0"/>
              <a:t>16/11/2015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28779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371600" y="0"/>
            <a:ext cx="7467600" cy="1143000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3200" b="0" i="0" baseline="0">
                <a:solidFill>
                  <a:srgbClr val="35AED2"/>
                </a:solidFill>
                <a:latin typeface="Gill Sans"/>
                <a:cs typeface="Gill San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1371600" y="1143000"/>
            <a:ext cx="7467600" cy="4864100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AED2"/>
              </a:buClr>
              <a:buSzTx/>
              <a:buFont typeface="Arial"/>
              <a:buChar char="•"/>
              <a:tabLst/>
              <a:defRPr sz="2800" b="0" i="0">
                <a:solidFill>
                  <a:srgbClr val="33414A"/>
                </a:solidFill>
                <a:latin typeface="Gill Sans Light"/>
                <a:cs typeface="Gill Sans Light"/>
              </a:defRPr>
            </a:lvl1pPr>
            <a:lvl2pPr marL="742950" indent="-285750">
              <a:spcBef>
                <a:spcPts val="0"/>
              </a:spcBef>
              <a:buClr>
                <a:srgbClr val="35AED2"/>
              </a:buClr>
              <a:buSzPct val="60000"/>
              <a:buFont typeface="Arial"/>
              <a:buChar char="•"/>
              <a:defRPr sz="2400" b="0" i="0">
                <a:solidFill>
                  <a:srgbClr val="33414A"/>
                </a:solidFill>
                <a:latin typeface="Gill Sans Light"/>
                <a:cs typeface="Gill Sans Light"/>
              </a:defRPr>
            </a:lvl2pPr>
            <a:lvl3pPr marL="1143000" indent="-228600">
              <a:spcBef>
                <a:spcPts val="0"/>
              </a:spcBef>
              <a:buClr>
                <a:srgbClr val="35AED2"/>
              </a:buClr>
              <a:buFont typeface="Arial"/>
              <a:buChar char="•"/>
              <a:defRPr sz="2400" b="0" i="0">
                <a:solidFill>
                  <a:srgbClr val="33414A"/>
                </a:solidFill>
                <a:latin typeface="Gill Sans Light"/>
                <a:cs typeface="Gill Sans Light"/>
              </a:defRPr>
            </a:lvl3pPr>
            <a:lvl4pPr marL="1600200" indent="-228600">
              <a:spcBef>
                <a:spcPts val="0"/>
              </a:spcBef>
              <a:buClr>
                <a:srgbClr val="35AED2"/>
              </a:buClr>
              <a:buFont typeface="Arial"/>
              <a:buChar char="•"/>
              <a:defRPr sz="2000" b="0" i="0">
                <a:solidFill>
                  <a:srgbClr val="33414A"/>
                </a:solidFill>
                <a:latin typeface="Gill Sans Light"/>
                <a:cs typeface="Gill Sans Light"/>
              </a:defRPr>
            </a:lvl4pPr>
            <a:lvl5pPr marL="2057400" indent="-228600">
              <a:spcBef>
                <a:spcPts val="0"/>
              </a:spcBef>
              <a:buClr>
                <a:srgbClr val="35AED2"/>
              </a:buClr>
              <a:buFont typeface="Arial"/>
              <a:buChar char="•"/>
              <a:defRPr sz="1800" b="0" i="0">
                <a:solidFill>
                  <a:srgbClr val="33414A"/>
                </a:solidFill>
                <a:latin typeface="Gill Sans Light"/>
                <a:cs typeface="Gill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spcBef>
                <a:spcPts val="0"/>
              </a:spcBef>
              <a:defRPr sz="1100" b="0" i="0">
                <a:solidFill>
                  <a:srgbClr val="86888E"/>
                </a:solidFill>
                <a:latin typeface="Century Gothic" pitchFamily="34" charset="0"/>
                <a:cs typeface="Century Gothic" pitchFamily="34" charset="0"/>
              </a:defRPr>
            </a:lvl1pPr>
          </a:lstStyle>
          <a:p>
            <a:fld id="{E9D0D826-075B-4277-81C1-7C2B779AE7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943100" y="6388100"/>
            <a:ext cx="548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700" b="0" i="0" dirty="0" smtClean="0">
                <a:solidFill>
                  <a:srgbClr val="86888E"/>
                </a:solidFill>
                <a:latin typeface="Century Gothic" pitchFamily="34" charset="0"/>
                <a:cs typeface="Century Gothic"/>
              </a:rPr>
              <a:t>Proprietary &amp; Confidential</a:t>
            </a:r>
            <a:r>
              <a:rPr lang="en-US" sz="700" b="0" i="0" baseline="0" dirty="0" smtClean="0">
                <a:solidFill>
                  <a:srgbClr val="86888E"/>
                </a:solidFill>
                <a:latin typeface="Century Gothic" pitchFamily="34" charset="0"/>
                <a:cs typeface="Century Gothic"/>
              </a:rPr>
              <a:t>  |  </a:t>
            </a:r>
            <a:r>
              <a:rPr lang="en-US" sz="700" b="0" i="0" dirty="0" smtClean="0">
                <a:solidFill>
                  <a:srgbClr val="86888E"/>
                </a:solidFill>
                <a:latin typeface="Century Gothic" pitchFamily="34" charset="0"/>
                <a:cs typeface="Century Gothic"/>
              </a:rPr>
              <a:t>©  2014 Canoe Ventures, LLC</a:t>
            </a:r>
            <a:r>
              <a:rPr lang="en-US" sz="700" b="0" i="0" baseline="0" dirty="0" smtClean="0">
                <a:solidFill>
                  <a:srgbClr val="86888E"/>
                </a:solidFill>
                <a:latin typeface="Century Gothic" pitchFamily="34" charset="0"/>
                <a:cs typeface="Century Gothic"/>
              </a:rPr>
              <a:t>  |  </a:t>
            </a:r>
            <a:r>
              <a:rPr lang="en-US" sz="700" b="0" i="0" dirty="0" smtClean="0">
                <a:solidFill>
                  <a:srgbClr val="86888E"/>
                </a:solidFill>
                <a:latin typeface="Century Gothic" pitchFamily="34" charset="0"/>
                <a:cs typeface="Century Gothic"/>
              </a:rPr>
              <a:t>All Rights Reserved</a:t>
            </a:r>
            <a:endParaRPr lang="en-US" sz="700" i="1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algn="ctr">
              <a:spcBef>
                <a:spcPts val="0"/>
              </a:spcBef>
            </a:pPr>
            <a:endParaRPr lang="en-US" sz="700" b="0" i="0" dirty="0">
              <a:solidFill>
                <a:srgbClr val="86888E"/>
              </a:solidFill>
              <a:latin typeface="Century Gothic" pitchFamily="34" charset="0"/>
              <a:cs typeface="Century Gothic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7514" y="6214779"/>
            <a:ext cx="1615733" cy="50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90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C547C458-496C-434C-A570-E4D6360DAA32}" type="datetime1">
              <a:rPr lang="en-JM" smtClean="0"/>
              <a:t>16/11/2015</a:t>
            </a:fld>
            <a:endParaRPr lang="en-JM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533400" y="0"/>
            <a:ext cx="43434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181600" y="482600"/>
            <a:ext cx="35052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181600" y="1295400"/>
            <a:ext cx="3505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501415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1CD66C3F-13B1-47BF-B150-BDBD3EDFB8C5}" type="datetime1">
              <a:rPr lang="en-JM" smtClean="0"/>
              <a:t>16/11/2015</a:t>
            </a:fld>
            <a:endParaRPr lang="en-JM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3288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FD4629C2-BE85-4169-82AB-464DF7657AE2}" type="datetime1">
              <a:rPr lang="en-JM" smtClean="0"/>
              <a:t>16/11/2015</a:t>
            </a:fld>
            <a:endParaRPr lang="en-JM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1397000"/>
            <a:ext cx="9144000" cy="4775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</a:lstStyle>
          <a:p>
            <a:endParaRPr lang="en-JM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355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80336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0" y="584200"/>
            <a:ext cx="3810000" cy="1143000"/>
          </a:xfrm>
        </p:spPr>
        <p:txBody>
          <a:bodyPr>
            <a:noAutofit/>
          </a:bodyPr>
          <a:lstStyle>
            <a:lvl1pPr algn="l">
              <a:defRPr sz="2000"/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4CF31F37-9B96-4D7C-B7B5-43F72EAFD648}" type="datetime1">
              <a:rPr lang="en-JM" smtClean="0"/>
              <a:t>16/11/2015</a:t>
            </a:fld>
            <a:endParaRPr lang="en-JM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858000"/>
          </a:xfrm>
        </p:spPr>
        <p:txBody>
          <a:bodyPr/>
          <a:lstStyle/>
          <a:p>
            <a:endParaRPr lang="en-JM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5029200" y="2728359"/>
            <a:ext cx="3505200" cy="13208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6"/>
          </p:nvPr>
        </p:nvSpPr>
        <p:spPr>
          <a:xfrm>
            <a:off x="5791200" y="4252362"/>
            <a:ext cx="2438400" cy="410633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21" name="Content Placeholder 19"/>
          <p:cNvSpPr>
            <a:spLocks noGrp="1"/>
          </p:cNvSpPr>
          <p:nvPr>
            <p:ph sz="quarter" idx="17"/>
          </p:nvPr>
        </p:nvSpPr>
        <p:spPr>
          <a:xfrm>
            <a:off x="5791200" y="4953001"/>
            <a:ext cx="2438400" cy="620159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5029200" y="2413004"/>
            <a:ext cx="3505200" cy="47624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457200" indent="0">
              <a:buFontTx/>
              <a:buNone/>
              <a:defRPr sz="1300"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914400" indent="0">
              <a:buFontTx/>
              <a:buNone/>
              <a:defRPr sz="1300"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371600" indent="0">
              <a:buFontTx/>
              <a:buNone/>
              <a:defRPr sz="1300"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1828800" indent="0">
              <a:buFontTx/>
              <a:buNone/>
              <a:defRPr sz="1300"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29200" y="1447800"/>
            <a:ext cx="38100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40702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774DCCC9-5783-4D49-8445-B294FED8C3D2}" type="datetime1">
              <a:rPr lang="en-JM" smtClean="0"/>
              <a:t>16/11/2015</a:t>
            </a:fld>
            <a:endParaRPr lang="en-JM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63"/>
          </p:nvPr>
        </p:nvSpPr>
        <p:spPr>
          <a:xfrm>
            <a:off x="457200" y="1803400"/>
            <a:ext cx="4267200" cy="38608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66"/>
          </p:nvPr>
        </p:nvSpPr>
        <p:spPr>
          <a:xfrm>
            <a:off x="5638801" y="3337160"/>
            <a:ext cx="2994025" cy="9046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67"/>
          </p:nvPr>
        </p:nvSpPr>
        <p:spPr>
          <a:xfrm>
            <a:off x="5638801" y="2921001"/>
            <a:ext cx="1730375" cy="47836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Franklin Gothic Demi Cond" pitchFamily="34" charset="0"/>
              </a:defRPr>
            </a:lvl1pPr>
            <a:lvl2pPr marL="457200" indent="0">
              <a:buFontTx/>
              <a:buNone/>
              <a:defRPr sz="1400">
                <a:latin typeface="Franklin Gothic Medium" pitchFamily="34" charset="0"/>
              </a:defRPr>
            </a:lvl2pPr>
            <a:lvl3pPr marL="914400" indent="0">
              <a:buFontTx/>
              <a:buNone/>
              <a:defRPr sz="1400">
                <a:latin typeface="Franklin Gothic Medium" pitchFamily="34" charset="0"/>
              </a:defRPr>
            </a:lvl3pPr>
            <a:lvl4pPr marL="1371600" indent="0">
              <a:buFontTx/>
              <a:buNone/>
              <a:defRPr sz="1400">
                <a:latin typeface="Franklin Gothic Medium" pitchFamily="34" charset="0"/>
              </a:defRPr>
            </a:lvl4pPr>
            <a:lvl5pPr marL="1828800" indent="0">
              <a:buFontTx/>
              <a:buNone/>
              <a:defRPr sz="1400">
                <a:latin typeface="Franklin Gothic Medium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68" hasCustomPrompt="1"/>
          </p:nvPr>
        </p:nvSpPr>
        <p:spPr>
          <a:xfrm>
            <a:off x="5334000" y="4749800"/>
            <a:ext cx="2743200" cy="508000"/>
          </a:xfrm>
          <a:prstGeom prst="roundRect">
            <a:avLst>
              <a:gd name="adj" fmla="val 16667"/>
            </a:avLst>
          </a:prstGeom>
          <a:solidFill>
            <a:srgbClr val="424C53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  <a:latin typeface="+mj-lt"/>
                <a:cs typeface="Franklin Gothic Book" pitchFamily="34" charset="0"/>
              </a:defRPr>
            </a:lvl1pPr>
            <a:lvl2pPr marL="457200" indent="0">
              <a:buFontTx/>
              <a:buNone/>
              <a:defRPr sz="1200">
                <a:latin typeface="Franklin Gothic Medium" pitchFamily="34" charset="0"/>
              </a:defRPr>
            </a:lvl2pPr>
            <a:lvl3pPr marL="914400" indent="0">
              <a:buFontTx/>
              <a:buNone/>
              <a:defRPr sz="1200">
                <a:latin typeface="Franklin Gothic Medium" pitchFamily="34" charset="0"/>
              </a:defRPr>
            </a:lvl3pPr>
            <a:lvl4pPr marL="1371600" indent="0">
              <a:buFontTx/>
              <a:buNone/>
              <a:defRPr sz="1200">
                <a:latin typeface="Franklin Gothic Medium" pitchFamily="34" charset="0"/>
              </a:defRPr>
            </a:lvl4pPr>
            <a:lvl5pPr marL="1828800" indent="0">
              <a:buFontTx/>
              <a:buNone/>
              <a:defRPr sz="1200">
                <a:latin typeface="Franklin Gothic Medium" pitchFamily="34" charset="0"/>
              </a:defRPr>
            </a:lvl5pPr>
          </a:lstStyle>
          <a:p>
            <a:pPr lvl="0"/>
            <a:r>
              <a:rPr lang="en-JM" dirty="0" smtClean="0"/>
              <a:t>LOREM IPSUM</a:t>
            </a:r>
            <a:endParaRPr lang="en-JM" dirty="0"/>
          </a:p>
        </p:txBody>
      </p:sp>
      <p:sp>
        <p:nvSpPr>
          <p:cNvPr id="17" name="Content Placeholder 10"/>
          <p:cNvSpPr>
            <a:spLocks noGrp="1"/>
          </p:cNvSpPr>
          <p:nvPr>
            <p:ph sz="quarter" idx="69" hasCustomPrompt="1"/>
          </p:nvPr>
        </p:nvSpPr>
        <p:spPr>
          <a:xfrm>
            <a:off x="5334000" y="2209801"/>
            <a:ext cx="762000" cy="379313"/>
          </a:xfrm>
          <a:prstGeom prst="roundRect">
            <a:avLst>
              <a:gd name="adj" fmla="val 8295"/>
            </a:avLst>
          </a:prstGeom>
          <a:solidFill>
            <a:srgbClr val="47A832"/>
          </a:solidFill>
        </p:spPr>
        <p:txBody>
          <a:bodyPr>
            <a:noAutofit/>
          </a:bodyPr>
          <a:lstStyle>
            <a:lvl1pPr marL="0" indent="0" algn="ctr">
              <a:buFontTx/>
              <a:buNone/>
              <a:defRPr sz="1050">
                <a:solidFill>
                  <a:schemeClr val="bg1"/>
                </a:solidFill>
                <a:latin typeface="+mj-lt"/>
                <a:cs typeface="Franklin Gothic Book" pitchFamily="34" charset="0"/>
              </a:defRPr>
            </a:lvl1pPr>
            <a:lvl2pPr marL="457200" indent="0">
              <a:buFontTx/>
              <a:buNone/>
              <a:defRPr sz="1200">
                <a:latin typeface="Franklin Gothic Medium" pitchFamily="34" charset="0"/>
              </a:defRPr>
            </a:lvl2pPr>
            <a:lvl3pPr marL="914400" indent="0">
              <a:buFontTx/>
              <a:buNone/>
              <a:defRPr sz="1200">
                <a:latin typeface="Franklin Gothic Medium" pitchFamily="34" charset="0"/>
              </a:defRPr>
            </a:lvl3pPr>
            <a:lvl4pPr marL="1371600" indent="0">
              <a:buFontTx/>
              <a:buNone/>
              <a:defRPr sz="1200">
                <a:latin typeface="Franklin Gothic Medium" pitchFamily="34" charset="0"/>
              </a:defRPr>
            </a:lvl4pPr>
            <a:lvl5pPr marL="1828800" indent="0">
              <a:buFontTx/>
              <a:buNone/>
              <a:defRPr sz="1200">
                <a:latin typeface="Franklin Gothic Medium" pitchFamily="34" charset="0"/>
              </a:defRPr>
            </a:lvl5pPr>
          </a:lstStyle>
          <a:p>
            <a:pPr lvl="0"/>
            <a:r>
              <a:rPr lang="en-JM" dirty="0" smtClean="0"/>
              <a:t>LOREM</a:t>
            </a:r>
            <a:endParaRPr lang="en-JM" dirty="0"/>
          </a:p>
        </p:txBody>
      </p:sp>
      <p:sp>
        <p:nvSpPr>
          <p:cNvPr id="18" name="Content Placeholder 10"/>
          <p:cNvSpPr>
            <a:spLocks noGrp="1"/>
          </p:cNvSpPr>
          <p:nvPr>
            <p:ph sz="quarter" idx="70" hasCustomPrompt="1"/>
          </p:nvPr>
        </p:nvSpPr>
        <p:spPr>
          <a:xfrm>
            <a:off x="7010400" y="2213981"/>
            <a:ext cx="762000" cy="379313"/>
          </a:xfrm>
          <a:prstGeom prst="roundRect">
            <a:avLst>
              <a:gd name="adj" fmla="val 8295"/>
            </a:avLst>
          </a:prstGeom>
          <a:solidFill>
            <a:srgbClr val="424C53"/>
          </a:solidFill>
        </p:spPr>
        <p:txBody>
          <a:bodyPr>
            <a:noAutofit/>
          </a:bodyPr>
          <a:lstStyle>
            <a:lvl1pPr marL="0" indent="0" algn="ctr">
              <a:buFontTx/>
              <a:buNone/>
              <a:defRPr sz="1050">
                <a:solidFill>
                  <a:schemeClr val="bg1"/>
                </a:solidFill>
                <a:latin typeface="+mj-lt"/>
                <a:cs typeface="Franklin Gothic Book" pitchFamily="34" charset="0"/>
              </a:defRPr>
            </a:lvl1pPr>
            <a:lvl2pPr marL="457200" indent="0">
              <a:buFontTx/>
              <a:buNone/>
              <a:defRPr sz="1200">
                <a:latin typeface="Franklin Gothic Medium" pitchFamily="34" charset="0"/>
              </a:defRPr>
            </a:lvl2pPr>
            <a:lvl3pPr marL="914400" indent="0">
              <a:buFontTx/>
              <a:buNone/>
              <a:defRPr sz="1200">
                <a:latin typeface="Franklin Gothic Medium" pitchFamily="34" charset="0"/>
              </a:defRPr>
            </a:lvl3pPr>
            <a:lvl4pPr marL="1371600" indent="0">
              <a:buFontTx/>
              <a:buNone/>
              <a:defRPr sz="1200">
                <a:latin typeface="Franklin Gothic Medium" pitchFamily="34" charset="0"/>
              </a:defRPr>
            </a:lvl4pPr>
            <a:lvl5pPr marL="1828800" indent="0">
              <a:buFontTx/>
              <a:buNone/>
              <a:defRPr sz="1200">
                <a:latin typeface="Franklin Gothic Medium" pitchFamily="34" charset="0"/>
              </a:defRPr>
            </a:lvl5pPr>
          </a:lstStyle>
          <a:p>
            <a:pPr lvl="0"/>
            <a:r>
              <a:rPr lang="en-JM" dirty="0" smtClean="0"/>
              <a:t>LOREM</a:t>
            </a:r>
            <a:endParaRPr lang="en-JM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71" hasCustomPrompt="1"/>
          </p:nvPr>
        </p:nvSpPr>
        <p:spPr>
          <a:xfrm>
            <a:off x="6172200" y="2209801"/>
            <a:ext cx="762000" cy="379313"/>
          </a:xfrm>
          <a:prstGeom prst="roundRect">
            <a:avLst>
              <a:gd name="adj" fmla="val 8295"/>
            </a:avLst>
          </a:prstGeom>
          <a:solidFill>
            <a:srgbClr val="7B8F9D"/>
          </a:solidFill>
        </p:spPr>
        <p:txBody>
          <a:bodyPr>
            <a:noAutofit/>
          </a:bodyPr>
          <a:lstStyle>
            <a:lvl1pPr marL="0" indent="0" algn="ctr">
              <a:buFontTx/>
              <a:buNone/>
              <a:defRPr sz="1050">
                <a:solidFill>
                  <a:schemeClr val="bg1"/>
                </a:solidFill>
                <a:latin typeface="+mj-lt"/>
                <a:cs typeface="Franklin Gothic Book" pitchFamily="34" charset="0"/>
              </a:defRPr>
            </a:lvl1pPr>
            <a:lvl2pPr marL="457200" indent="0">
              <a:buFontTx/>
              <a:buNone/>
              <a:defRPr sz="1200">
                <a:latin typeface="Franklin Gothic Medium" pitchFamily="34" charset="0"/>
              </a:defRPr>
            </a:lvl2pPr>
            <a:lvl3pPr marL="914400" indent="0">
              <a:buFontTx/>
              <a:buNone/>
              <a:defRPr sz="1200">
                <a:latin typeface="Franklin Gothic Medium" pitchFamily="34" charset="0"/>
              </a:defRPr>
            </a:lvl3pPr>
            <a:lvl4pPr marL="1371600" indent="0">
              <a:buFontTx/>
              <a:buNone/>
              <a:defRPr sz="1200">
                <a:latin typeface="Franklin Gothic Medium" pitchFamily="34" charset="0"/>
              </a:defRPr>
            </a:lvl4pPr>
            <a:lvl5pPr marL="1828800" indent="0">
              <a:buFontTx/>
              <a:buNone/>
              <a:defRPr sz="1200">
                <a:latin typeface="Franklin Gothic Medium" pitchFamily="34" charset="0"/>
              </a:defRPr>
            </a:lvl5pPr>
          </a:lstStyle>
          <a:p>
            <a:pPr lvl="0"/>
            <a:r>
              <a:rPr lang="en-JM" dirty="0" smtClean="0"/>
              <a:t>LOREM</a:t>
            </a:r>
            <a:endParaRPr lang="en-JM" dirty="0"/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9813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45FEE2C5-825C-409B-BBE1-69B1FFBF2DDD}" type="datetime1">
              <a:rPr lang="en-JM" smtClean="0"/>
              <a:t>16/11/2015</a:t>
            </a:fld>
            <a:endParaRPr lang="en-JM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60"/>
          </p:nvPr>
        </p:nvSpPr>
        <p:spPr>
          <a:xfrm>
            <a:off x="4572001" y="2281704"/>
            <a:ext cx="2919699" cy="406400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64"/>
          </p:nvPr>
        </p:nvSpPr>
        <p:spPr>
          <a:xfrm>
            <a:off x="4038605" y="4638748"/>
            <a:ext cx="4419603" cy="11176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70"/>
          </p:nvPr>
        </p:nvSpPr>
        <p:spPr>
          <a:xfrm>
            <a:off x="1143000" y="4953000"/>
            <a:ext cx="2336540" cy="4064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71"/>
          </p:nvPr>
        </p:nvSpPr>
        <p:spPr>
          <a:xfrm>
            <a:off x="4071419" y="2870200"/>
            <a:ext cx="4081981" cy="11684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3" name="Picture Placeholder 28"/>
          <p:cNvSpPr>
            <a:spLocks noGrp="1"/>
          </p:cNvSpPr>
          <p:nvPr>
            <p:ph type="pic" sz="quarter" idx="50"/>
          </p:nvPr>
        </p:nvSpPr>
        <p:spPr>
          <a:xfrm>
            <a:off x="1271652" y="2654401"/>
            <a:ext cx="2019095" cy="2015999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endParaRPr lang="en-JM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72"/>
          </p:nvPr>
        </p:nvSpPr>
        <p:spPr>
          <a:xfrm>
            <a:off x="4572001" y="4241800"/>
            <a:ext cx="2919699" cy="406400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12186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FF91ABA6-F974-49D1-B78E-5E0F019F2F20}" type="datetime1">
              <a:rPr lang="en-JM" smtClean="0"/>
              <a:t>16/11/2015</a:t>
            </a:fld>
            <a:endParaRPr lang="en-JM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0" y="2450053"/>
            <a:ext cx="0" cy="220799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09601" y="2481783"/>
            <a:ext cx="2987675" cy="85408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625477" y="2116667"/>
            <a:ext cx="2459037" cy="4995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457200" indent="0">
              <a:buFontTx/>
              <a:buNone/>
              <a:defRPr sz="1400">
                <a:solidFill>
                  <a:srgbClr val="0070C0"/>
                </a:solidFill>
              </a:defRPr>
            </a:lvl2pPr>
            <a:lvl3pPr marL="914400" indent="0">
              <a:buFontTx/>
              <a:buNone/>
              <a:defRPr sz="1400">
                <a:solidFill>
                  <a:srgbClr val="0070C0"/>
                </a:solidFill>
              </a:defRPr>
            </a:lvl3pPr>
            <a:lvl4pPr marL="1371600" indent="0">
              <a:buFontTx/>
              <a:buNone/>
              <a:defRPr sz="1400">
                <a:solidFill>
                  <a:srgbClr val="0070C0"/>
                </a:solidFill>
              </a:defRPr>
            </a:lvl4pPr>
            <a:lvl5pPr marL="1828800" indent="0">
              <a:buFontTx/>
              <a:buNone/>
              <a:defRPr sz="1400">
                <a:solidFill>
                  <a:srgbClr val="0070C0"/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5257805" y="2473317"/>
            <a:ext cx="2987675" cy="85408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273680" y="2108199"/>
            <a:ext cx="2459037" cy="4995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457200" indent="0">
              <a:buFontTx/>
              <a:buNone/>
              <a:defRPr sz="1400">
                <a:solidFill>
                  <a:srgbClr val="0070C0"/>
                </a:solidFill>
              </a:defRPr>
            </a:lvl2pPr>
            <a:lvl3pPr marL="914400" indent="0">
              <a:buFontTx/>
              <a:buNone/>
              <a:defRPr sz="1400">
                <a:solidFill>
                  <a:srgbClr val="0070C0"/>
                </a:solidFill>
              </a:defRPr>
            </a:lvl3pPr>
            <a:lvl4pPr marL="1371600" indent="0">
              <a:buFontTx/>
              <a:buNone/>
              <a:defRPr sz="1400">
                <a:solidFill>
                  <a:srgbClr val="0070C0"/>
                </a:solidFill>
              </a:defRPr>
            </a:lvl4pPr>
            <a:lvl5pPr marL="1828800" indent="0">
              <a:buFontTx/>
              <a:buNone/>
              <a:defRPr sz="1400">
                <a:solidFill>
                  <a:srgbClr val="0070C0"/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75172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FF91ABA6-F974-49D1-B78E-5E0F019F2F20}" type="datetime1">
              <a:rPr lang="en-JM" smtClean="0"/>
              <a:t>16/11/2015</a:t>
            </a:fld>
            <a:endParaRPr lang="en-JM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0" y="2450053"/>
            <a:ext cx="0" cy="220799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09601" y="2421467"/>
            <a:ext cx="2987675" cy="854087"/>
          </a:xfrm>
        </p:spPr>
        <p:txBody>
          <a:bodyPr>
            <a:normAutofit/>
          </a:bodyPr>
          <a:lstStyle>
            <a:lvl1pPr marL="0" indent="0" algn="r"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1143001" y="2116667"/>
            <a:ext cx="2459037" cy="499533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457200" indent="0">
              <a:buFontTx/>
              <a:buNone/>
              <a:defRPr sz="1400">
                <a:solidFill>
                  <a:srgbClr val="0070C0"/>
                </a:solidFill>
              </a:defRPr>
            </a:lvl2pPr>
            <a:lvl3pPr marL="914400" indent="0">
              <a:buFontTx/>
              <a:buNone/>
              <a:defRPr sz="1400">
                <a:solidFill>
                  <a:srgbClr val="0070C0"/>
                </a:solidFill>
              </a:defRPr>
            </a:lvl3pPr>
            <a:lvl4pPr marL="1371600" indent="0">
              <a:buFontTx/>
              <a:buNone/>
              <a:defRPr sz="1400">
                <a:solidFill>
                  <a:srgbClr val="0070C0"/>
                </a:solidFill>
              </a:defRPr>
            </a:lvl4pPr>
            <a:lvl5pPr marL="1828800" indent="0">
              <a:buFontTx/>
              <a:buNone/>
              <a:defRPr sz="1400">
                <a:solidFill>
                  <a:srgbClr val="0070C0"/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5257805" y="2413001"/>
            <a:ext cx="2987675" cy="85408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273680" y="2108199"/>
            <a:ext cx="2459037" cy="4995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457200" indent="0">
              <a:buFontTx/>
              <a:buNone/>
              <a:defRPr sz="1400">
                <a:solidFill>
                  <a:srgbClr val="0070C0"/>
                </a:solidFill>
              </a:defRPr>
            </a:lvl2pPr>
            <a:lvl3pPr marL="914400" indent="0">
              <a:buFontTx/>
              <a:buNone/>
              <a:defRPr sz="1400">
                <a:solidFill>
                  <a:srgbClr val="0070C0"/>
                </a:solidFill>
              </a:defRPr>
            </a:lvl3pPr>
            <a:lvl4pPr marL="1371600" indent="0">
              <a:buFontTx/>
              <a:buNone/>
              <a:defRPr sz="1400">
                <a:solidFill>
                  <a:srgbClr val="0070C0"/>
                </a:solidFill>
              </a:defRPr>
            </a:lvl4pPr>
            <a:lvl5pPr marL="1828800" indent="0">
              <a:buFontTx/>
              <a:buNone/>
              <a:defRPr sz="1400">
                <a:solidFill>
                  <a:srgbClr val="0070C0"/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988686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8ACF51B5-98A1-4B54-A7E3-5902628B626E}" type="datetime1">
              <a:rPr lang="en-JM" smtClean="0"/>
              <a:t>16/11/2015</a:t>
            </a:fld>
            <a:endParaRPr lang="en-JM"/>
          </a:p>
        </p:txBody>
      </p:sp>
      <p:sp>
        <p:nvSpPr>
          <p:cNvPr id="7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4648200" y="2616203"/>
            <a:ext cx="3924300" cy="3100916"/>
          </a:xfrm>
          <a:prstGeom prst="roundRect">
            <a:avLst>
              <a:gd name="adj" fmla="val 0"/>
            </a:avLst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rgbClr val="17252F"/>
                </a:solidFill>
              </a:defRPr>
            </a:lvl1pPr>
          </a:lstStyle>
          <a:p>
            <a:endParaRPr lang="en-JM" dirty="0"/>
          </a:p>
        </p:txBody>
      </p:sp>
      <p:sp>
        <p:nvSpPr>
          <p:cNvPr id="8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1219200" y="2921002"/>
            <a:ext cx="2971800" cy="111124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457200" y="1672168"/>
            <a:ext cx="7696200" cy="639233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11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100"/>
            </a:lvl4pPr>
            <a:lvl5pPr marL="1828800" indent="0" algn="ctr"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10" name="Text Placeholder 23"/>
          <p:cNvSpPr>
            <a:spLocks noGrp="1"/>
          </p:cNvSpPr>
          <p:nvPr>
            <p:ph type="body" sz="quarter" idx="16"/>
          </p:nvPr>
        </p:nvSpPr>
        <p:spPr>
          <a:xfrm>
            <a:off x="1219200" y="2616200"/>
            <a:ext cx="1828800" cy="4762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7"/>
          </p:nvPr>
        </p:nvSpPr>
        <p:spPr>
          <a:xfrm>
            <a:off x="1219200" y="4756154"/>
            <a:ext cx="2971800" cy="111124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2" name="Text Placeholder 23"/>
          <p:cNvSpPr>
            <a:spLocks noGrp="1"/>
          </p:cNvSpPr>
          <p:nvPr>
            <p:ph type="body" sz="quarter" idx="18"/>
          </p:nvPr>
        </p:nvSpPr>
        <p:spPr>
          <a:xfrm>
            <a:off x="1219200" y="4451353"/>
            <a:ext cx="1828800" cy="4762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90921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8ACF51B5-98A1-4B54-A7E3-5902628B626E}" type="datetime1">
              <a:rPr lang="en-JM" smtClean="0"/>
              <a:t>16/11/2015</a:t>
            </a:fld>
            <a:endParaRPr lang="en-JM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457200" y="1672168"/>
            <a:ext cx="8229600" cy="639233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11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100"/>
            </a:lvl4pPr>
            <a:lvl5pPr marL="1828800" indent="0" algn="ctr"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381000" y="3797846"/>
            <a:ext cx="381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spc="-300" dirty="0" smtClean="0">
                <a:solidFill>
                  <a:srgbClr val="CFD6DC"/>
                </a:solidFill>
                <a:latin typeface="Garamond"/>
                <a:cs typeface="Garamond"/>
              </a:rPr>
              <a:t>“</a:t>
            </a:r>
            <a:endParaRPr lang="en-US" sz="8000" spc="-300" dirty="0">
              <a:solidFill>
                <a:srgbClr val="CFD6DC"/>
              </a:solidFill>
              <a:latin typeface="Garamond"/>
              <a:cs typeface="Garamond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3048000" y="3797846"/>
            <a:ext cx="381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spc="-300" dirty="0" smtClean="0">
                <a:solidFill>
                  <a:srgbClr val="CFD6DC"/>
                </a:solidFill>
                <a:latin typeface="Garamond"/>
                <a:cs typeface="Garamond"/>
              </a:rPr>
              <a:t>“</a:t>
            </a:r>
            <a:endParaRPr lang="en-US" sz="8000" spc="-300" dirty="0">
              <a:solidFill>
                <a:srgbClr val="CFD6DC"/>
              </a:solidFill>
              <a:latin typeface="Garamond"/>
              <a:cs typeface="Garamond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5715000" y="3764429"/>
            <a:ext cx="381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spc="-300" dirty="0" smtClean="0">
                <a:solidFill>
                  <a:srgbClr val="CFD6DC"/>
                </a:solidFill>
                <a:latin typeface="Garamond"/>
                <a:cs typeface="Garamond"/>
              </a:rPr>
              <a:t>“</a:t>
            </a:r>
            <a:endParaRPr lang="en-US" sz="8000" spc="-300" dirty="0">
              <a:solidFill>
                <a:srgbClr val="CFD6DC"/>
              </a:solidFill>
              <a:latin typeface="Garamond"/>
              <a:cs typeface="Garamond"/>
            </a:endParaRPr>
          </a:p>
        </p:txBody>
      </p:sp>
      <p:sp>
        <p:nvSpPr>
          <p:cNvPr id="26" name="Picture Placeholder 25"/>
          <p:cNvSpPr>
            <a:spLocks noGrp="1" noChangeAspect="1"/>
          </p:cNvSpPr>
          <p:nvPr>
            <p:ph type="pic" sz="quarter" idx="24"/>
          </p:nvPr>
        </p:nvSpPr>
        <p:spPr>
          <a:xfrm>
            <a:off x="644062" y="4582787"/>
            <a:ext cx="831077" cy="82812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endParaRPr lang="en-JM"/>
          </a:p>
        </p:txBody>
      </p:sp>
      <p:sp>
        <p:nvSpPr>
          <p:cNvPr id="28" name="Picture Placeholder 25"/>
          <p:cNvSpPr>
            <a:spLocks noGrp="1" noChangeAspect="1"/>
          </p:cNvSpPr>
          <p:nvPr>
            <p:ph type="pic" sz="quarter" idx="25"/>
          </p:nvPr>
        </p:nvSpPr>
        <p:spPr>
          <a:xfrm>
            <a:off x="3387325" y="4582851"/>
            <a:ext cx="830950" cy="8279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endParaRPr lang="en-JM"/>
          </a:p>
        </p:txBody>
      </p:sp>
      <p:sp>
        <p:nvSpPr>
          <p:cNvPr id="30" name="Picture Placeholder 25"/>
          <p:cNvSpPr>
            <a:spLocks noGrp="1" noChangeAspect="1"/>
          </p:cNvSpPr>
          <p:nvPr>
            <p:ph type="pic" sz="quarter" idx="26"/>
          </p:nvPr>
        </p:nvSpPr>
        <p:spPr>
          <a:xfrm>
            <a:off x="6206726" y="4582851"/>
            <a:ext cx="830951" cy="827999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endParaRPr lang="en-JM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27"/>
          </p:nvPr>
        </p:nvSpPr>
        <p:spPr>
          <a:xfrm>
            <a:off x="1600200" y="4711700"/>
            <a:ext cx="1524000" cy="609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/>
            </a:lvl1pPr>
          </a:lstStyle>
          <a:p>
            <a:pPr lvl="0"/>
            <a:endParaRPr lang="en-JM" dirty="0"/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28"/>
          </p:nvPr>
        </p:nvSpPr>
        <p:spPr>
          <a:xfrm>
            <a:off x="4343400" y="4711700"/>
            <a:ext cx="1524000" cy="609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/>
            </a:lvl1pPr>
          </a:lstStyle>
          <a:p>
            <a:pPr lvl="0"/>
            <a:endParaRPr lang="en-JM" dirty="0"/>
          </a:p>
        </p:txBody>
      </p:sp>
      <p:sp>
        <p:nvSpPr>
          <p:cNvPr id="34" name="Text Placeholder 31"/>
          <p:cNvSpPr>
            <a:spLocks noGrp="1"/>
          </p:cNvSpPr>
          <p:nvPr>
            <p:ph type="body" sz="quarter" idx="29"/>
          </p:nvPr>
        </p:nvSpPr>
        <p:spPr>
          <a:xfrm>
            <a:off x="7162800" y="4711700"/>
            <a:ext cx="1524000" cy="609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/>
            </a:lvl1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55420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1828800" y="6400800"/>
            <a:ext cx="548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700" b="0" i="0" dirty="0" smtClean="0">
                <a:solidFill>
                  <a:srgbClr val="86888E"/>
                </a:solidFill>
                <a:latin typeface="Century Gothic"/>
                <a:cs typeface="Century Gothic"/>
              </a:rPr>
              <a:t>Proprietary &amp; Confidential</a:t>
            </a:r>
            <a:r>
              <a:rPr lang="en-US" sz="700" b="0" i="0" baseline="0" dirty="0" smtClean="0">
                <a:solidFill>
                  <a:srgbClr val="86888E"/>
                </a:solidFill>
                <a:latin typeface="Century Gothic"/>
                <a:cs typeface="Century Gothic"/>
              </a:rPr>
              <a:t>  |  </a:t>
            </a:r>
            <a:r>
              <a:rPr lang="en-US" sz="700" b="0" i="0" dirty="0" smtClean="0">
                <a:solidFill>
                  <a:srgbClr val="86888E"/>
                </a:solidFill>
                <a:latin typeface="Century Gothic"/>
                <a:cs typeface="Century Gothic"/>
              </a:rPr>
              <a:t>©  2014 Canoe Ventures, LLC</a:t>
            </a:r>
            <a:r>
              <a:rPr lang="en-US" sz="700" b="0" i="0" baseline="0" dirty="0" smtClean="0">
                <a:solidFill>
                  <a:srgbClr val="86888E"/>
                </a:solidFill>
                <a:latin typeface="Century Gothic"/>
                <a:cs typeface="Century Gothic"/>
              </a:rPr>
              <a:t>  |  </a:t>
            </a:r>
            <a:r>
              <a:rPr lang="en-US" sz="700" b="0" i="0" dirty="0" smtClean="0">
                <a:solidFill>
                  <a:srgbClr val="86888E"/>
                </a:solidFill>
                <a:latin typeface="Century Gothic"/>
                <a:cs typeface="Century Gothic"/>
              </a:rPr>
              <a:t>All Rights Reserved</a:t>
            </a:r>
          </a:p>
          <a:p>
            <a:pPr algn="ctr">
              <a:spcBef>
                <a:spcPts val="0"/>
              </a:spcBef>
            </a:pPr>
            <a:endParaRPr lang="en-US" sz="700" b="0" i="0" dirty="0">
              <a:solidFill>
                <a:srgbClr val="86888E"/>
              </a:solidFill>
              <a:latin typeface="Century Gothic"/>
              <a:cs typeface="Century Gothic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704850" y="4656662"/>
            <a:ext cx="7772400" cy="432843"/>
          </a:xfrm>
        </p:spPr>
        <p:txBody>
          <a:bodyPr>
            <a:norm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="0" i="0" baseline="0">
                <a:solidFill>
                  <a:srgbClr val="35AED2"/>
                </a:solidFill>
                <a:latin typeface="Gill Sans"/>
                <a:cs typeface="Gill Sans"/>
              </a:defRPr>
            </a:lvl1pPr>
          </a:lstStyle>
          <a:p>
            <a:r>
              <a:rPr lang="en-US" dirty="0" smtClean="0"/>
              <a:t>Section Title (Title Caps)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311650"/>
            <a:ext cx="7105650" cy="336550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 b="0" i="0" baseline="0">
                <a:solidFill>
                  <a:srgbClr val="86888E"/>
                </a:solidFill>
                <a:latin typeface="Gill Sans Light"/>
                <a:cs typeface="Gill Sans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Title: Subtitle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7514" y="6214779"/>
            <a:ext cx="1615733" cy="50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09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7A83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8C0E4627-DE2B-4CA6-BB37-D8B7D7229481}" type="datetime1">
              <a:rPr lang="en-JM" smtClean="0"/>
              <a:t>16/11/2015</a:t>
            </a:fld>
            <a:endParaRPr lang="en-JM"/>
          </a:p>
        </p:txBody>
      </p:sp>
      <p:sp>
        <p:nvSpPr>
          <p:cNvPr id="23" name="Picture Placeholder 21"/>
          <p:cNvSpPr>
            <a:spLocks noGrp="1" noChangeAspect="1"/>
          </p:cNvSpPr>
          <p:nvPr>
            <p:ph type="pic" sz="quarter" idx="15"/>
          </p:nvPr>
        </p:nvSpPr>
        <p:spPr>
          <a:xfrm>
            <a:off x="745315" y="2184110"/>
            <a:ext cx="1583999" cy="15839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JM"/>
          </a:p>
        </p:txBody>
      </p:sp>
      <p:sp>
        <p:nvSpPr>
          <p:cNvPr id="24" name="Picture Placeholder 21"/>
          <p:cNvSpPr>
            <a:spLocks noGrp="1" noChangeAspect="1"/>
          </p:cNvSpPr>
          <p:nvPr>
            <p:ph type="pic" sz="quarter" idx="65"/>
          </p:nvPr>
        </p:nvSpPr>
        <p:spPr>
          <a:xfrm>
            <a:off x="2763602" y="2205600"/>
            <a:ext cx="1583999" cy="15839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JM"/>
          </a:p>
        </p:txBody>
      </p:sp>
      <p:sp>
        <p:nvSpPr>
          <p:cNvPr id="26" name="Picture Placeholder 21"/>
          <p:cNvSpPr>
            <a:spLocks noGrp="1" noChangeAspect="1"/>
          </p:cNvSpPr>
          <p:nvPr>
            <p:ph type="pic" sz="quarter" idx="66"/>
          </p:nvPr>
        </p:nvSpPr>
        <p:spPr>
          <a:xfrm>
            <a:off x="4796400" y="2231581"/>
            <a:ext cx="1583999" cy="15839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JM"/>
          </a:p>
        </p:txBody>
      </p:sp>
      <p:sp>
        <p:nvSpPr>
          <p:cNvPr id="27" name="Picture Placeholder 21"/>
          <p:cNvSpPr>
            <a:spLocks noGrp="1" noChangeAspect="1"/>
          </p:cNvSpPr>
          <p:nvPr>
            <p:ph type="pic" sz="quarter" idx="67"/>
          </p:nvPr>
        </p:nvSpPr>
        <p:spPr>
          <a:xfrm>
            <a:off x="6853800" y="2231581"/>
            <a:ext cx="1583999" cy="15839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JM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68"/>
          </p:nvPr>
        </p:nvSpPr>
        <p:spPr>
          <a:xfrm>
            <a:off x="684213" y="4953000"/>
            <a:ext cx="1843230" cy="711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/>
            </a:lvl1pPr>
          </a:lstStyle>
          <a:p>
            <a:pPr lvl="0"/>
            <a:endParaRPr lang="en-JM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69"/>
          </p:nvPr>
        </p:nvSpPr>
        <p:spPr>
          <a:xfrm>
            <a:off x="2728770" y="4953000"/>
            <a:ext cx="1843230" cy="711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/>
            </a:lvl1pPr>
          </a:lstStyle>
          <a:p>
            <a:pPr lvl="0"/>
            <a:endParaRPr lang="en-JM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70"/>
          </p:nvPr>
        </p:nvSpPr>
        <p:spPr>
          <a:xfrm>
            <a:off x="684214" y="4248149"/>
            <a:ext cx="1830387" cy="4000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 b="1">
                <a:solidFill>
                  <a:srgbClr val="47A8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71"/>
          </p:nvPr>
        </p:nvSpPr>
        <p:spPr>
          <a:xfrm>
            <a:off x="684212" y="4487334"/>
            <a:ext cx="1097280" cy="3090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72"/>
          </p:nvPr>
        </p:nvSpPr>
        <p:spPr>
          <a:xfrm>
            <a:off x="2741614" y="4241800"/>
            <a:ext cx="1830387" cy="4000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 b="1">
                <a:solidFill>
                  <a:srgbClr val="47A8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36" name="Text Placeholder 13"/>
          <p:cNvSpPr>
            <a:spLocks noGrp="1"/>
          </p:cNvSpPr>
          <p:nvPr>
            <p:ph type="body" sz="quarter" idx="73"/>
          </p:nvPr>
        </p:nvSpPr>
        <p:spPr>
          <a:xfrm>
            <a:off x="2741612" y="4480985"/>
            <a:ext cx="1097280" cy="3090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74"/>
          </p:nvPr>
        </p:nvSpPr>
        <p:spPr>
          <a:xfrm>
            <a:off x="4800600" y="4953000"/>
            <a:ext cx="1843230" cy="711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/>
            </a:lvl1pPr>
          </a:lstStyle>
          <a:p>
            <a:pPr lvl="0"/>
            <a:endParaRPr lang="en-JM" dirty="0"/>
          </a:p>
        </p:txBody>
      </p:sp>
      <p:sp>
        <p:nvSpPr>
          <p:cNvPr id="39" name="Text Placeholder 11"/>
          <p:cNvSpPr>
            <a:spLocks noGrp="1"/>
          </p:cNvSpPr>
          <p:nvPr>
            <p:ph type="body" sz="quarter" idx="75"/>
          </p:nvPr>
        </p:nvSpPr>
        <p:spPr>
          <a:xfrm>
            <a:off x="4813444" y="4241800"/>
            <a:ext cx="1830387" cy="4000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 b="1">
                <a:solidFill>
                  <a:srgbClr val="47A8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40" name="Text Placeholder 13"/>
          <p:cNvSpPr>
            <a:spLocks noGrp="1"/>
          </p:cNvSpPr>
          <p:nvPr>
            <p:ph type="body" sz="quarter" idx="76"/>
          </p:nvPr>
        </p:nvSpPr>
        <p:spPr>
          <a:xfrm>
            <a:off x="4813442" y="4480985"/>
            <a:ext cx="1097280" cy="3090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77"/>
          </p:nvPr>
        </p:nvSpPr>
        <p:spPr>
          <a:xfrm>
            <a:off x="6919770" y="4953000"/>
            <a:ext cx="1843230" cy="711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/>
            </a:lvl1pPr>
          </a:lstStyle>
          <a:p>
            <a:pPr lvl="0"/>
            <a:endParaRPr lang="en-JM" dirty="0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78"/>
          </p:nvPr>
        </p:nvSpPr>
        <p:spPr>
          <a:xfrm>
            <a:off x="6932614" y="4241800"/>
            <a:ext cx="1830387" cy="4000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 b="1">
                <a:solidFill>
                  <a:srgbClr val="47A8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43" name="Text Placeholder 13"/>
          <p:cNvSpPr>
            <a:spLocks noGrp="1"/>
          </p:cNvSpPr>
          <p:nvPr>
            <p:ph type="body" sz="quarter" idx="79"/>
          </p:nvPr>
        </p:nvSpPr>
        <p:spPr>
          <a:xfrm>
            <a:off x="6932612" y="4480985"/>
            <a:ext cx="1097280" cy="3090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98396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>
            <a:normAutofit/>
          </a:bodyPr>
          <a:lstStyle>
            <a:lvl1pPr algn="l">
              <a:defRPr sz="3600" b="1" cap="all"/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BB94B3F8-6268-4052-B0FB-448A863636EB}" type="datetime1">
              <a:rPr lang="en-JM" smtClean="0"/>
              <a:t>16/11/2015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4145827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62125"/>
            <a:ext cx="4038600" cy="390207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JM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62125"/>
            <a:ext cx="4038600" cy="390207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JM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66D98FCD-D03E-42F2-9B1E-C43514318C53}" type="datetime1">
              <a:rPr lang="en-JM" smtClean="0"/>
              <a:t>16/11/2015</a:t>
            </a:fld>
            <a:endParaRPr lang="en-JM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543128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424C5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 sz="1600">
                <a:solidFill>
                  <a:schemeClr val="bg1">
                    <a:lumMod val="65000"/>
                  </a:schemeClr>
                </a:solidFill>
              </a:defRPr>
            </a:lvl2pPr>
            <a:lvl3pPr>
              <a:defRPr sz="1400">
                <a:solidFill>
                  <a:schemeClr val="bg1">
                    <a:lumMod val="65000"/>
                  </a:schemeClr>
                </a:solidFill>
              </a:defRPr>
            </a:lvl3pPr>
            <a:lvl4pPr>
              <a:defRPr sz="1200">
                <a:solidFill>
                  <a:schemeClr val="bg1">
                    <a:lumMod val="65000"/>
                  </a:schemeClr>
                </a:solidFill>
              </a:defRPr>
            </a:lvl4pPr>
            <a:lvl5pPr>
              <a:defRPr sz="1200">
                <a:solidFill>
                  <a:schemeClr val="bg1">
                    <a:lumMod val="6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JM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3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424C5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 sz="1600">
                <a:solidFill>
                  <a:schemeClr val="bg1">
                    <a:lumMod val="65000"/>
                  </a:schemeClr>
                </a:solidFill>
              </a:defRPr>
            </a:lvl2pPr>
            <a:lvl3pPr>
              <a:defRPr sz="1400">
                <a:solidFill>
                  <a:schemeClr val="bg1">
                    <a:lumMod val="65000"/>
                  </a:schemeClr>
                </a:solidFill>
              </a:defRPr>
            </a:lvl3pPr>
            <a:lvl4pPr>
              <a:defRPr sz="1200">
                <a:solidFill>
                  <a:schemeClr val="bg1">
                    <a:lumMod val="65000"/>
                  </a:schemeClr>
                </a:solidFill>
              </a:defRPr>
            </a:lvl4pPr>
            <a:lvl5pPr>
              <a:defRPr sz="1200">
                <a:solidFill>
                  <a:schemeClr val="bg1">
                    <a:lumMod val="6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JM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113E649B-2A43-49A7-B9FD-0460FA7E8E17}" type="datetime1">
              <a:rPr lang="en-JM" smtClean="0"/>
              <a:t>16/11/2015</a:t>
            </a:fld>
            <a:endParaRPr lang="en-JM"/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03645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F835776F-E560-4B35-AB3E-77ED94C2C251}" type="datetime1">
              <a:rPr lang="en-JM" smtClean="0"/>
              <a:t>16/11/2015</a:t>
            </a:fld>
            <a:endParaRPr lang="en-JM"/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4016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F835776F-E560-4B35-AB3E-77ED94C2C251}" type="datetime1">
              <a:rPr lang="en-JM" smtClean="0"/>
              <a:t>16/11/2015</a:t>
            </a:fld>
            <a:endParaRPr lang="en-JM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57200" y="2667000"/>
            <a:ext cx="3124200" cy="2057400"/>
          </a:xfrm>
          <a:prstGeom prst="rect">
            <a:avLst/>
          </a:prstGeom>
          <a:solidFill>
            <a:srgbClr val="47A83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iPad-Retina-Display-Mocku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152650"/>
            <a:ext cx="2552878" cy="3562350"/>
          </a:xfrm>
          <a:prstGeom prst="rect">
            <a:avLst/>
          </a:prstGeom>
        </p:spPr>
      </p:pic>
      <p:sp>
        <p:nvSpPr>
          <p:cNvPr id="13" name="Picture Placeholder 20"/>
          <p:cNvSpPr>
            <a:spLocks noGrp="1"/>
          </p:cNvSpPr>
          <p:nvPr>
            <p:ph type="pic" sz="quarter" idx="24"/>
          </p:nvPr>
        </p:nvSpPr>
        <p:spPr>
          <a:xfrm>
            <a:off x="3505200" y="2533650"/>
            <a:ext cx="1956816" cy="2362200"/>
          </a:xfrm>
        </p:spPr>
        <p:txBody>
          <a:bodyPr/>
          <a:lstStyle/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75977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F835776F-E560-4B35-AB3E-77ED94C2C251}" type="datetime1">
              <a:rPr lang="en-JM" smtClean="0"/>
              <a:t>16/11/2015</a:t>
            </a:fld>
            <a:endParaRPr lang="en-JM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5"/>
          </p:nvPr>
        </p:nvSpPr>
        <p:spPr>
          <a:xfrm>
            <a:off x="762000" y="2717800"/>
            <a:ext cx="3429000" cy="1320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 sz="1000">
                <a:solidFill>
                  <a:schemeClr val="bg1">
                    <a:lumMod val="65000"/>
                  </a:schemeClr>
                </a:solidFill>
              </a:defRPr>
            </a:lvl2pPr>
            <a:lvl3pPr marL="914400" indent="0">
              <a:buFontTx/>
              <a:buNone/>
              <a:defRPr sz="1000">
                <a:solidFill>
                  <a:schemeClr val="bg1">
                    <a:lumMod val="65000"/>
                  </a:schemeClr>
                </a:solidFill>
              </a:defRPr>
            </a:lvl3pPr>
            <a:lvl4pPr marL="1371600" indent="0">
              <a:buFontTx/>
              <a:buNone/>
              <a:defRPr sz="1000">
                <a:solidFill>
                  <a:schemeClr val="bg1">
                    <a:lumMod val="65000"/>
                  </a:schemeClr>
                </a:solidFill>
              </a:defRPr>
            </a:lvl4pPr>
            <a:lvl5pPr marL="1828800" indent="0">
              <a:buFontTx/>
              <a:buNone/>
              <a:defRPr sz="1000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6"/>
          </p:nvPr>
        </p:nvSpPr>
        <p:spPr>
          <a:xfrm>
            <a:off x="762000" y="2413000"/>
            <a:ext cx="2286000" cy="406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27"/>
          </p:nvPr>
        </p:nvSpPr>
        <p:spPr>
          <a:xfrm>
            <a:off x="1143000" y="4152900"/>
            <a:ext cx="1219200" cy="406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28"/>
          </p:nvPr>
        </p:nvSpPr>
        <p:spPr>
          <a:xfrm>
            <a:off x="2819400" y="4153000"/>
            <a:ext cx="1447800" cy="406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29"/>
          </p:nvPr>
        </p:nvSpPr>
        <p:spPr>
          <a:xfrm>
            <a:off x="1143000" y="4851300"/>
            <a:ext cx="1219200" cy="406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30"/>
          </p:nvPr>
        </p:nvSpPr>
        <p:spPr>
          <a:xfrm>
            <a:off x="2819400" y="4851400"/>
            <a:ext cx="1447800" cy="406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  <p:pic>
        <p:nvPicPr>
          <p:cNvPr id="13" name="Picture 12" descr="iPad-Retina-Display-Mocku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099733"/>
            <a:ext cx="2590800" cy="3615267"/>
          </a:xfrm>
          <a:prstGeom prst="rect">
            <a:avLst/>
          </a:prstGeom>
        </p:spPr>
      </p:pic>
      <p:sp>
        <p:nvSpPr>
          <p:cNvPr id="14" name="Picture Placeholder 20"/>
          <p:cNvSpPr>
            <a:spLocks noGrp="1"/>
          </p:cNvSpPr>
          <p:nvPr>
            <p:ph type="pic" sz="quarter" idx="24"/>
          </p:nvPr>
        </p:nvSpPr>
        <p:spPr>
          <a:xfrm>
            <a:off x="5638800" y="2480733"/>
            <a:ext cx="1981200" cy="2438400"/>
          </a:xfrm>
        </p:spPr>
        <p:txBody>
          <a:bodyPr/>
          <a:lstStyle/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014011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F835776F-E560-4B35-AB3E-77ED94C2C251}" type="datetime1">
              <a:rPr lang="en-JM" smtClean="0"/>
              <a:t>16/11/2015</a:t>
            </a:fld>
            <a:endParaRPr lang="en-JM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4"/>
          </p:nvPr>
        </p:nvSpPr>
        <p:spPr>
          <a:xfrm>
            <a:off x="1828800" y="3937001"/>
            <a:ext cx="2362200" cy="5122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2pPr>
            <a:lvl3pPr marL="9144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3pPr>
            <a:lvl4pPr marL="13716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4pPr>
            <a:lvl5pPr marL="18288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828800" y="4648200"/>
            <a:ext cx="2590800" cy="6201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  <a:latin typeface="+mj-lt"/>
              </a:defRPr>
            </a:lvl2pPr>
            <a:lvl3pPr marL="9144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  <a:latin typeface="+mj-lt"/>
              </a:defRPr>
            </a:lvl3pPr>
            <a:lvl4pPr marL="13716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  <a:latin typeface="+mj-lt"/>
              </a:defRPr>
            </a:lvl4pPr>
            <a:lvl5pPr marL="18288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  <a:latin typeface="+mj-lt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6"/>
          </p:nvPr>
        </p:nvSpPr>
        <p:spPr>
          <a:xfrm>
            <a:off x="1143000" y="2446867"/>
            <a:ext cx="3429000" cy="13885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  <a:latin typeface="+mj-lt"/>
              </a:defRPr>
            </a:lvl2pPr>
            <a:lvl3pPr marL="9144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  <a:latin typeface="+mj-lt"/>
              </a:defRPr>
            </a:lvl3pPr>
            <a:lvl4pPr marL="13716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  <a:latin typeface="+mj-lt"/>
              </a:defRPr>
            </a:lvl4pPr>
            <a:lvl5pPr marL="18288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  <a:latin typeface="+mj-lt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7"/>
          </p:nvPr>
        </p:nvSpPr>
        <p:spPr>
          <a:xfrm>
            <a:off x="1143000" y="2108200"/>
            <a:ext cx="2362200" cy="4762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 sz="1100">
                <a:solidFill>
                  <a:srgbClr val="424C53"/>
                </a:solidFill>
              </a:defRPr>
            </a:lvl2pPr>
            <a:lvl3pPr marL="914400" indent="0">
              <a:buFontTx/>
              <a:buNone/>
              <a:defRPr sz="1100">
                <a:solidFill>
                  <a:srgbClr val="424C53"/>
                </a:solidFill>
              </a:defRPr>
            </a:lvl3pPr>
            <a:lvl4pPr marL="1371600" indent="0">
              <a:buFontTx/>
              <a:buNone/>
              <a:defRPr sz="1100">
                <a:solidFill>
                  <a:srgbClr val="424C53"/>
                </a:solidFill>
              </a:defRPr>
            </a:lvl4pPr>
            <a:lvl5pPr marL="1828800" indent="0">
              <a:buFontTx/>
              <a:buNone/>
              <a:defRPr sz="1100">
                <a:solidFill>
                  <a:srgbClr val="424C53"/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  <p:pic>
        <p:nvPicPr>
          <p:cNvPr id="13" name="Picture 12" descr="iPhone-5C-Multicolors-Mock-up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019128"/>
            <a:ext cx="1752600" cy="3314872"/>
          </a:xfrm>
          <a:prstGeom prst="rect">
            <a:avLst/>
          </a:prstGeom>
        </p:spPr>
      </p:pic>
      <p:sp>
        <p:nvSpPr>
          <p:cNvPr id="21" name="Picture Placeholder 21"/>
          <p:cNvSpPr>
            <a:spLocks noGrp="1"/>
          </p:cNvSpPr>
          <p:nvPr>
            <p:ph type="pic" sz="quarter" idx="28"/>
          </p:nvPr>
        </p:nvSpPr>
        <p:spPr>
          <a:xfrm>
            <a:off x="5105400" y="2552528"/>
            <a:ext cx="1259400" cy="2286000"/>
          </a:xfrm>
        </p:spPr>
        <p:txBody>
          <a:bodyPr/>
          <a:lstStyle/>
          <a:p>
            <a:endParaRPr lang="en-JM"/>
          </a:p>
        </p:txBody>
      </p:sp>
      <p:pic>
        <p:nvPicPr>
          <p:cNvPr id="23" name="Picture 22" descr="iPhone-5C-Multicolors-Mock-up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2019128"/>
            <a:ext cx="1752600" cy="3314872"/>
          </a:xfrm>
          <a:prstGeom prst="rect">
            <a:avLst/>
          </a:prstGeom>
        </p:spPr>
      </p:pic>
      <p:sp>
        <p:nvSpPr>
          <p:cNvPr id="24" name="Picture Placeholder 21"/>
          <p:cNvSpPr>
            <a:spLocks noGrp="1"/>
          </p:cNvSpPr>
          <p:nvPr>
            <p:ph type="pic" sz="quarter" idx="29"/>
          </p:nvPr>
        </p:nvSpPr>
        <p:spPr>
          <a:xfrm>
            <a:off x="6781800" y="2552528"/>
            <a:ext cx="1259400" cy="2286000"/>
          </a:xfrm>
        </p:spPr>
        <p:txBody>
          <a:bodyPr/>
          <a:lstStyle/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8662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F835776F-E560-4B35-AB3E-77ED94C2C251}" type="datetime1">
              <a:rPr lang="en-JM" smtClean="0"/>
              <a:t>16/11/2015</a:t>
            </a:fld>
            <a:endParaRPr lang="en-JM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746064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F835776F-E560-4B35-AB3E-77ED94C2C251}" type="datetime1">
              <a:rPr lang="en-JM" smtClean="0"/>
              <a:t>16/11/2015</a:t>
            </a:fld>
            <a:endParaRPr lang="en-JM"/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7864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kkk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EB838B13-6924-4206-A10C-A3EC8F991326}" type="datetime1">
              <a:rPr lang="en-JM" smtClean="0"/>
              <a:t>16/11/2015</a:t>
            </a:fld>
            <a:endParaRPr lang="en-JM"/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3FF0BD8D-2677-4165-B62C-266DE53F0C2F}" type="datetime1">
              <a:rPr lang="en-JM" smtClean="0"/>
              <a:t>16/11/2015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53618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58ED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3D8CED22-1324-420F-9DDB-486C9C86AD19}" type="datetime1">
              <a:rPr lang="en-JM" smtClean="0"/>
              <a:t>16/11/2015</a:t>
            </a:fld>
            <a:endParaRPr lang="en-JM"/>
          </a:p>
        </p:txBody>
      </p:sp>
      <p:sp>
        <p:nvSpPr>
          <p:cNvPr id="8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12252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58ED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9E9AC54A-676B-4975-9EF1-3F5C4FD04691}" type="datetime1">
              <a:rPr lang="en-JM" smtClean="0"/>
              <a:t>16/11/2015</a:t>
            </a:fld>
            <a:endParaRPr lang="en-JM"/>
          </a:p>
        </p:txBody>
      </p:sp>
      <p:sp>
        <p:nvSpPr>
          <p:cNvPr id="8" name="Picture Placeholder 24"/>
          <p:cNvSpPr>
            <a:spLocks noGrp="1"/>
          </p:cNvSpPr>
          <p:nvPr>
            <p:ph type="pic" sz="quarter" idx="14"/>
          </p:nvPr>
        </p:nvSpPr>
        <p:spPr>
          <a:xfrm>
            <a:off x="457200" y="1803401"/>
            <a:ext cx="2671762" cy="40089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200">
                <a:solidFill>
                  <a:srgbClr val="17375E"/>
                </a:solidFill>
              </a:defRPr>
            </a:lvl1pPr>
          </a:lstStyle>
          <a:p>
            <a:endParaRPr lang="en-JM"/>
          </a:p>
        </p:txBody>
      </p:sp>
      <p:sp>
        <p:nvSpPr>
          <p:cNvPr id="9" name="Text Placeholder 26"/>
          <p:cNvSpPr>
            <a:spLocks noGrp="1"/>
          </p:cNvSpPr>
          <p:nvPr>
            <p:ph type="body" sz="quarter" idx="15"/>
          </p:nvPr>
        </p:nvSpPr>
        <p:spPr>
          <a:xfrm>
            <a:off x="3733800" y="2423584"/>
            <a:ext cx="212725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endParaRPr lang="en-JM" dirty="0"/>
          </a:p>
        </p:txBody>
      </p:sp>
      <p:sp>
        <p:nvSpPr>
          <p:cNvPr id="10" name="Text Placeholder 26"/>
          <p:cNvSpPr>
            <a:spLocks noGrp="1"/>
          </p:cNvSpPr>
          <p:nvPr>
            <p:ph type="body" sz="quarter" idx="16"/>
          </p:nvPr>
        </p:nvSpPr>
        <p:spPr>
          <a:xfrm>
            <a:off x="6407150" y="2413000"/>
            <a:ext cx="212725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endParaRPr lang="en-JM" dirty="0"/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17"/>
          </p:nvPr>
        </p:nvSpPr>
        <p:spPr>
          <a:xfrm>
            <a:off x="3736975" y="4540437"/>
            <a:ext cx="212725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endParaRPr lang="en-JM" dirty="0"/>
          </a:p>
        </p:txBody>
      </p:sp>
      <p:sp>
        <p:nvSpPr>
          <p:cNvPr id="12" name="Text Placeholder 26"/>
          <p:cNvSpPr>
            <a:spLocks noGrp="1"/>
          </p:cNvSpPr>
          <p:nvPr>
            <p:ph type="body" sz="quarter" idx="18"/>
          </p:nvPr>
        </p:nvSpPr>
        <p:spPr>
          <a:xfrm>
            <a:off x="6410325" y="4529853"/>
            <a:ext cx="212725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endParaRPr lang="en-JM" dirty="0"/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4114800" y="2023345"/>
            <a:ext cx="1600200" cy="41082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 b="0">
                <a:solidFill>
                  <a:srgbClr val="424C53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4" name="Text Placeholder 32"/>
          <p:cNvSpPr>
            <a:spLocks noGrp="1"/>
          </p:cNvSpPr>
          <p:nvPr>
            <p:ph type="body" sz="quarter" idx="20"/>
          </p:nvPr>
        </p:nvSpPr>
        <p:spPr>
          <a:xfrm>
            <a:off x="6781800" y="2023345"/>
            <a:ext cx="1600200" cy="41082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 b="0">
                <a:solidFill>
                  <a:srgbClr val="424C53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5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4114800" y="4135781"/>
            <a:ext cx="1600200" cy="41082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 b="0">
                <a:solidFill>
                  <a:srgbClr val="424C53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6" name="Text Placeholder 32"/>
          <p:cNvSpPr>
            <a:spLocks noGrp="1"/>
          </p:cNvSpPr>
          <p:nvPr>
            <p:ph type="body" sz="quarter" idx="22"/>
          </p:nvPr>
        </p:nvSpPr>
        <p:spPr>
          <a:xfrm>
            <a:off x="6781800" y="4135781"/>
            <a:ext cx="1600200" cy="41082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 b="0">
                <a:solidFill>
                  <a:srgbClr val="424C53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408817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58ED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9E9AC54A-676B-4975-9EF1-3F5C4FD04691}" type="datetime1">
              <a:rPr lang="en-JM" smtClean="0"/>
              <a:t>16/11/2015</a:t>
            </a:fld>
            <a:endParaRPr lang="en-JM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rgbClr val="595959"/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  <p:pic>
        <p:nvPicPr>
          <p:cNvPr id="7" name="Picture 6" descr="iMac-mock-up-diferents-view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954752"/>
            <a:ext cx="4419600" cy="3684048"/>
          </a:xfrm>
          <a:prstGeom prst="rect">
            <a:avLst/>
          </a:prstGeom>
        </p:spPr>
      </p:pic>
      <p:sp>
        <p:nvSpPr>
          <p:cNvPr id="8" name="Picture Placeholder 9"/>
          <p:cNvSpPr>
            <a:spLocks noGrp="1"/>
          </p:cNvSpPr>
          <p:nvPr>
            <p:ph type="pic" sz="quarter" idx="24"/>
          </p:nvPr>
        </p:nvSpPr>
        <p:spPr>
          <a:xfrm>
            <a:off x="2895600" y="2259552"/>
            <a:ext cx="3657600" cy="2209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68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58ED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555AFD0F-5A60-4362-A3AE-D1E505CB00FF}" type="datetime1">
              <a:rPr lang="en-JM" smtClean="0"/>
              <a:t>16/11/2015</a:t>
            </a:fld>
            <a:endParaRPr lang="en-JM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609600" y="2743200"/>
            <a:ext cx="2362200" cy="3022600"/>
          </a:xfrm>
        </p:spPr>
        <p:txBody>
          <a:bodyPr>
            <a:normAutofit/>
          </a:bodyPr>
          <a:lstStyle>
            <a:lvl1pPr algn="l">
              <a:buNone/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8" name="Content Placeholder 38"/>
          <p:cNvSpPr>
            <a:spLocks noGrp="1"/>
          </p:cNvSpPr>
          <p:nvPr>
            <p:ph sz="quarter" idx="39"/>
          </p:nvPr>
        </p:nvSpPr>
        <p:spPr>
          <a:xfrm>
            <a:off x="1139952" y="2108200"/>
            <a:ext cx="1984248" cy="46329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3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Franklin Gothic Demi Con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9" name="Content Placeholder 13"/>
          <p:cNvSpPr>
            <a:spLocks noGrp="1"/>
          </p:cNvSpPr>
          <p:nvPr>
            <p:ph sz="quarter" idx="42"/>
          </p:nvPr>
        </p:nvSpPr>
        <p:spPr>
          <a:xfrm>
            <a:off x="3429000" y="2743200"/>
            <a:ext cx="2362200" cy="3022600"/>
          </a:xfrm>
        </p:spPr>
        <p:txBody>
          <a:bodyPr>
            <a:normAutofit/>
          </a:bodyPr>
          <a:lstStyle>
            <a:lvl1pPr algn="l">
              <a:buNone/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43"/>
          </p:nvPr>
        </p:nvSpPr>
        <p:spPr>
          <a:xfrm>
            <a:off x="6324600" y="2743200"/>
            <a:ext cx="2362200" cy="3022600"/>
          </a:xfrm>
        </p:spPr>
        <p:txBody>
          <a:bodyPr>
            <a:normAutofit/>
          </a:bodyPr>
          <a:lstStyle>
            <a:lvl1pPr algn="l">
              <a:buNone/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1" name="Content Placeholder 38"/>
          <p:cNvSpPr>
            <a:spLocks noGrp="1"/>
          </p:cNvSpPr>
          <p:nvPr>
            <p:ph sz="quarter" idx="60"/>
          </p:nvPr>
        </p:nvSpPr>
        <p:spPr>
          <a:xfrm>
            <a:off x="3886200" y="2108200"/>
            <a:ext cx="1984248" cy="46329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3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Franklin Gothic Demi Con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2" name="Content Placeholder 38"/>
          <p:cNvSpPr>
            <a:spLocks noGrp="1"/>
          </p:cNvSpPr>
          <p:nvPr>
            <p:ph sz="quarter" idx="61"/>
          </p:nvPr>
        </p:nvSpPr>
        <p:spPr>
          <a:xfrm>
            <a:off x="6781800" y="2108200"/>
            <a:ext cx="1984248" cy="46329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3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Franklin Gothic Demi Con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rgbClr val="595959"/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704880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5ADC7B7F-37C7-4ACB-B980-BD10B26F79EE}" type="datetime1">
              <a:rPr lang="en-JM" smtClean="0"/>
              <a:t>16/11/2015</a:t>
            </a:fld>
            <a:endParaRPr lang="en-JM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57200" y="1752600"/>
            <a:ext cx="8229600" cy="4114800"/>
          </a:xfrm>
        </p:spPr>
        <p:txBody>
          <a:bodyPr>
            <a:normAutofit/>
          </a:bodyPr>
          <a:lstStyle>
            <a:lvl1pPr marL="342900" indent="-342900">
              <a:buFont typeface="Courier New" pitchFamily="49" charset="0"/>
              <a:buChar char="o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742950" indent="-285750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2pPr>
            <a:lvl3pPr marL="1143000" indent="-228600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3pPr>
            <a:lvl4pPr marL="1600200" indent="-228600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4pPr>
            <a:lvl5pPr marL="2057400" indent="-228600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rgbClr val="595959"/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51070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40" Type="http://schemas.openxmlformats.org/officeDocument/2006/relationships/slideLayout" Target="../slideLayouts/slideLayout40.xml"/><Relationship Id="rId41" Type="http://schemas.openxmlformats.org/officeDocument/2006/relationships/theme" Target="../theme/theme1.xml"/><Relationship Id="rId42" Type="http://schemas.openxmlformats.org/officeDocument/2006/relationships/image" Target="../media/image1.jpg"/><Relationship Id="rId43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kkk.jpg"/>
          <p:cNvPicPr>
            <a:picLocks noChangeAspect="1"/>
          </p:cNvPicPr>
          <p:nvPr userDrawn="1"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01805"/>
            <a:ext cx="8229600" cy="4165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JM" dirty="0"/>
          </a:p>
        </p:txBody>
      </p:sp>
      <p:sp>
        <p:nvSpPr>
          <p:cNvPr id="9" name="Slide Number Placeholder 3"/>
          <p:cNvSpPr txBox="1">
            <a:spLocks noChangeAspect="1"/>
          </p:cNvSpPr>
          <p:nvPr userDrawn="1"/>
        </p:nvSpPr>
        <p:spPr>
          <a:xfrm rot="5400000">
            <a:off x="8496300" y="850900"/>
            <a:ext cx="914400" cy="381000"/>
          </a:xfrm>
          <a:prstGeom prst="rect">
            <a:avLst/>
          </a:prstGeom>
          <a:solidFill>
            <a:srgbClr val="2C3945"/>
          </a:solidFill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rgbClr val="A6A6A6"/>
                </a:solidFill>
                <a:latin typeface="Calibri"/>
                <a:ea typeface="Open Sans" pitchFamily="34" charset="0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JM" sz="900" dirty="0" smtClean="0">
                <a:solidFill>
                  <a:schemeClr val="bg1"/>
                </a:solidFill>
                <a:latin typeface="Open Sans Light"/>
                <a:cs typeface="Open Sans Light"/>
              </a:rPr>
              <a:t>PAGE </a:t>
            </a:r>
            <a:fld id="{857B18ED-D931-45F4-8873-1BEDAB4DC03E}" type="slidenum">
              <a:rPr lang="en-JM" sz="900" smtClean="0">
                <a:solidFill>
                  <a:schemeClr val="bg1"/>
                </a:solidFill>
                <a:latin typeface="Open Sans Light"/>
                <a:cs typeface="Open Sans Light"/>
              </a:rPr>
              <a:pPr/>
              <a:t>‹#›</a:t>
            </a:fld>
            <a:endParaRPr lang="en-JM" sz="900" dirty="0">
              <a:solidFill>
                <a:schemeClr val="bg1"/>
              </a:solidFill>
              <a:latin typeface="Open Sans Light"/>
              <a:cs typeface="Open Sans Light"/>
            </a:endParaRPr>
          </a:p>
        </p:txBody>
      </p:sp>
      <p:grpSp>
        <p:nvGrpSpPr>
          <p:cNvPr id="11" name="Group 15"/>
          <p:cNvGrpSpPr>
            <a:grpSpLocks/>
          </p:cNvGrpSpPr>
          <p:nvPr userDrawn="1"/>
        </p:nvGrpSpPr>
        <p:grpSpPr bwMode="auto">
          <a:xfrm>
            <a:off x="1828800" y="6400800"/>
            <a:ext cx="5615956" cy="12700"/>
            <a:chOff x="548640" y="914400"/>
            <a:chExt cx="8046720" cy="9144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 userDrawn="1"/>
        </p:nvSpPr>
        <p:spPr>
          <a:xfrm>
            <a:off x="1943100" y="6388100"/>
            <a:ext cx="548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700" b="0" i="0" dirty="0" smtClean="0">
                <a:solidFill>
                  <a:srgbClr val="86888E"/>
                </a:solidFill>
                <a:latin typeface="Century Gothic" pitchFamily="34" charset="0"/>
                <a:cs typeface="Century Gothic"/>
              </a:rPr>
              <a:t>Proprietary &amp; Confidential</a:t>
            </a:r>
            <a:r>
              <a:rPr lang="en-US" sz="700" b="0" i="0" baseline="0" dirty="0" smtClean="0">
                <a:solidFill>
                  <a:srgbClr val="86888E"/>
                </a:solidFill>
                <a:latin typeface="Century Gothic" pitchFamily="34" charset="0"/>
                <a:cs typeface="Century Gothic"/>
              </a:rPr>
              <a:t>  |  </a:t>
            </a:r>
            <a:r>
              <a:rPr lang="en-US" sz="700" b="0" i="0" dirty="0" smtClean="0">
                <a:solidFill>
                  <a:srgbClr val="86888E"/>
                </a:solidFill>
                <a:latin typeface="Century Gothic" pitchFamily="34" charset="0"/>
                <a:cs typeface="Century Gothic"/>
              </a:rPr>
              <a:t>©  2015 Canoe Ventures, LLC</a:t>
            </a:r>
            <a:r>
              <a:rPr lang="en-US" sz="700" b="0" i="0" baseline="0" dirty="0" smtClean="0">
                <a:solidFill>
                  <a:srgbClr val="86888E"/>
                </a:solidFill>
                <a:latin typeface="Century Gothic" pitchFamily="34" charset="0"/>
                <a:cs typeface="Century Gothic"/>
              </a:rPr>
              <a:t>  |  </a:t>
            </a:r>
            <a:r>
              <a:rPr lang="en-US" sz="700" b="0" i="0" dirty="0" smtClean="0">
                <a:solidFill>
                  <a:srgbClr val="86888E"/>
                </a:solidFill>
                <a:latin typeface="Century Gothic" pitchFamily="34" charset="0"/>
                <a:cs typeface="Century Gothic"/>
              </a:rPr>
              <a:t>All Rights Reserved</a:t>
            </a:r>
            <a:endParaRPr lang="en-US" sz="700" i="1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algn="ctr">
              <a:spcBef>
                <a:spcPts val="0"/>
              </a:spcBef>
            </a:pPr>
            <a:endParaRPr lang="en-US" sz="700" b="0" i="0" dirty="0">
              <a:solidFill>
                <a:srgbClr val="86888E"/>
              </a:solidFill>
              <a:latin typeface="Century Gothic" pitchFamily="34" charset="0"/>
              <a:cs typeface="Century Gothic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3"/>
          <a:stretch>
            <a:fillRect/>
          </a:stretch>
        </p:blipFill>
        <p:spPr>
          <a:xfrm>
            <a:off x="207514" y="6214779"/>
            <a:ext cx="1615733" cy="50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33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649" r:id="rId4"/>
    <p:sldLayoutId id="2147483679" r:id="rId5"/>
    <p:sldLayoutId id="2147483650" r:id="rId6"/>
    <p:sldLayoutId id="2147483706" r:id="rId7"/>
    <p:sldLayoutId id="2147483688" r:id="rId8"/>
    <p:sldLayoutId id="2147483684" r:id="rId9"/>
    <p:sldLayoutId id="2147483708" r:id="rId10"/>
    <p:sldLayoutId id="2147483683" r:id="rId11"/>
    <p:sldLayoutId id="2147483703" r:id="rId12"/>
    <p:sldLayoutId id="2147483704" r:id="rId13"/>
    <p:sldLayoutId id="2147483705" r:id="rId14"/>
    <p:sldLayoutId id="2147483680" r:id="rId15"/>
    <p:sldLayoutId id="2147483681" r:id="rId16"/>
    <p:sldLayoutId id="2147483677" r:id="rId17"/>
    <p:sldLayoutId id="2147483709" r:id="rId18"/>
    <p:sldLayoutId id="2147483690" r:id="rId19"/>
    <p:sldLayoutId id="2147483675" r:id="rId20"/>
    <p:sldLayoutId id="2147483671" r:id="rId21"/>
    <p:sldLayoutId id="2147483691" r:id="rId22"/>
    <p:sldLayoutId id="2147483669" r:id="rId23"/>
    <p:sldLayoutId id="2147483667" r:id="rId24"/>
    <p:sldLayoutId id="2147483663" r:id="rId25"/>
    <p:sldLayoutId id="2147483662" r:id="rId26"/>
    <p:sldLayoutId id="2147483702" r:id="rId27"/>
    <p:sldLayoutId id="2147483661" r:id="rId28"/>
    <p:sldLayoutId id="2147483710" r:id="rId29"/>
    <p:sldLayoutId id="2147483660" r:id="rId30"/>
    <p:sldLayoutId id="2147483651" r:id="rId31"/>
    <p:sldLayoutId id="2147483652" r:id="rId32"/>
    <p:sldLayoutId id="2147483653" r:id="rId33"/>
    <p:sldLayoutId id="2147483654" r:id="rId34"/>
    <p:sldLayoutId id="2147483700" r:id="rId35"/>
    <p:sldLayoutId id="2147483699" r:id="rId36"/>
    <p:sldLayoutId id="2147483698" r:id="rId37"/>
    <p:sldLayoutId id="2147483697" r:id="rId38"/>
    <p:sldLayoutId id="2147483695" r:id="rId39"/>
    <p:sldLayoutId id="2147483655" r:id="rId40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rgbClr val="558ED5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black-and-white-bw-bnw-monochrome-boris-bikes-london-england-hire-bicycles-cyclist-vauxhall-tunnel-wide-angle-lens-slow-shutter-motion-blur-movement-street-photography-city-rob-cartwrigh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7" r="4207"/>
          <a:stretch/>
        </p:blipFill>
        <p:spPr>
          <a:xfrm>
            <a:off x="0" y="81323"/>
            <a:ext cx="9214990" cy="669130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2647950"/>
            <a:ext cx="9220200" cy="1752600"/>
          </a:xfrm>
          <a:prstGeom prst="rect">
            <a:avLst/>
          </a:prstGeom>
          <a:gradFill>
            <a:gsLst>
              <a:gs pos="10000">
                <a:schemeClr val="accent1">
                  <a:tint val="50000"/>
                  <a:satMod val="300000"/>
                  <a:alpha val="72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 smtClean="0">
              <a:latin typeface="Open Sans"/>
              <a:cs typeface="Open Sans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371600" y="3124200"/>
            <a:ext cx="2362200" cy="838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953000" y="3581400"/>
            <a:ext cx="205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JM" sz="900" dirty="0" smtClean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</a:rPr>
              <a:t>Jason Canney | VP Architecture</a:t>
            </a:r>
            <a:endParaRPr lang="en-JM" sz="900" dirty="0">
              <a:solidFill>
                <a:srgbClr val="00000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953000" y="3257550"/>
            <a:ext cx="0" cy="533400"/>
          </a:xfrm>
          <a:prstGeom prst="line">
            <a:avLst/>
          </a:prstGeom>
          <a:ln>
            <a:solidFill>
              <a:srgbClr val="576A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953000" y="3200400"/>
            <a:ext cx="20955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JM" sz="1050" dirty="0" smtClean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</a:rPr>
              <a:t>User Driven Advertising</a:t>
            </a:r>
            <a:endParaRPr lang="en-JM" sz="1050" dirty="0">
              <a:solidFill>
                <a:srgbClr val="00000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35250" y="3585129"/>
            <a:ext cx="5780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JM" sz="900" dirty="0" smtClean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</a:rPr>
              <a:t>2015</a:t>
            </a:r>
            <a:endParaRPr lang="en-JM" sz="900" dirty="0">
              <a:solidFill>
                <a:srgbClr val="00000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7460918" y="3574951"/>
            <a:ext cx="0" cy="215999"/>
          </a:xfrm>
          <a:prstGeom prst="line">
            <a:avLst/>
          </a:prstGeom>
          <a:ln>
            <a:solidFill>
              <a:srgbClr val="576A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467600" y="3585129"/>
            <a:ext cx="10247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JM" sz="900" dirty="0" smtClean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</a:rPr>
              <a:t>November 20</a:t>
            </a:r>
            <a:endParaRPr lang="en-JM" sz="900" dirty="0">
              <a:solidFill>
                <a:srgbClr val="00000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7010400" y="3562350"/>
            <a:ext cx="0" cy="215999"/>
          </a:xfrm>
          <a:prstGeom prst="line">
            <a:avLst/>
          </a:prstGeom>
          <a:ln>
            <a:solidFill>
              <a:srgbClr val="576A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181600" y="3505200"/>
            <a:ext cx="1524000" cy="0"/>
          </a:xfrm>
          <a:prstGeom prst="line">
            <a:avLst/>
          </a:prstGeom>
          <a:ln w="9525" cmpd="sng">
            <a:solidFill>
              <a:srgbClr val="576A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3200400"/>
            <a:ext cx="2208643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71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Opportunity</a:t>
            </a:r>
            <a:endParaRPr lang="en-US" b="0" dirty="0">
              <a:solidFill>
                <a:schemeClr val="tx2">
                  <a:lumMod val="60000"/>
                  <a:lumOff val="4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Gill Sans Light" charset="0"/>
                <a:ea typeface="Gill Sans Light" charset="0"/>
                <a:cs typeface="Gill Sans Light" charset="0"/>
              </a:rPr>
              <a:t>While the industry continues to try to implement a version of a targeted advertising solution that tries to gather data about consumers to target them, consumers still don’t want a “big brother” like experience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Gill Sans Light" charset="0"/>
                <a:ea typeface="Gill Sans Light" charset="0"/>
                <a:cs typeface="Gill Sans Light" charset="0"/>
              </a:rPr>
              <a:t>Still, Advertisers need a way to target consumers and “close the loop” with understanding if someone purchased a product because of an advertisement</a:t>
            </a:r>
          </a:p>
          <a:p>
            <a:pPr>
              <a:lnSpc>
                <a:spcPct val="150000"/>
              </a:lnSpc>
            </a:pPr>
            <a:endParaRPr lang="en-US" sz="2400" dirty="0" smtClean="0">
              <a:latin typeface="Gill Sans Light" charset="0"/>
              <a:ea typeface="Gill Sans Light" charset="0"/>
              <a:cs typeface="Gill Sans Light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1800" dirty="0">
              <a:latin typeface="Gill Sans Light" charset="0"/>
              <a:ea typeface="Gill Sans Light" charset="0"/>
              <a:cs typeface="Gill Sans Light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dirty="0" smtClean="0">
              <a:latin typeface="Gill Sans Light" charset="0"/>
              <a:ea typeface="Gill Sans Light" charset="0"/>
              <a:cs typeface="Gill Sans Light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791200" cy="431800"/>
          </a:xfrm>
        </p:spPr>
        <p:txBody>
          <a:bodyPr/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User Driven Advertising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3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Concept</a:t>
            </a:r>
            <a:endParaRPr lang="en-US" b="0" dirty="0">
              <a:solidFill>
                <a:schemeClr val="tx2">
                  <a:lumMod val="60000"/>
                  <a:lumOff val="4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Gill Sans Light" charset="0"/>
                <a:ea typeface="Gill Sans Light" charset="0"/>
                <a:cs typeface="Gill Sans Light" charset="0"/>
              </a:rPr>
              <a:t>In Bill Gate’s book The Road Ahead, he describes a home that is intelligent enough to know when a person walks into a room and the paintings change to match their taste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Gill Sans Light" charset="0"/>
                <a:ea typeface="Gill Sans Light" charset="0"/>
                <a:cs typeface="Gill Sans Light" charset="0"/>
              </a:rPr>
              <a:t>User Driven Advertising allows your television to know when you enter the room and modify television advertisements to match your interests</a:t>
            </a:r>
          </a:p>
          <a:p>
            <a:pPr>
              <a:lnSpc>
                <a:spcPct val="150000"/>
              </a:lnSpc>
            </a:pPr>
            <a:endParaRPr lang="en-US" sz="2400" dirty="0" smtClean="0">
              <a:latin typeface="Gill Sans Light" charset="0"/>
              <a:ea typeface="Gill Sans Light" charset="0"/>
              <a:cs typeface="Gill Sans Light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1800" dirty="0">
              <a:latin typeface="Gill Sans Light" charset="0"/>
              <a:ea typeface="Gill Sans Light" charset="0"/>
              <a:cs typeface="Gill Sans Light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dirty="0" smtClean="0">
              <a:latin typeface="Gill Sans Light" charset="0"/>
              <a:ea typeface="Gill Sans Light" charset="0"/>
              <a:cs typeface="Gill Sans Light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791200" cy="431800"/>
          </a:xfrm>
        </p:spPr>
        <p:txBody>
          <a:bodyPr/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User Driven Advertising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41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How?</a:t>
            </a:r>
            <a:endParaRPr lang="en-US" b="0" dirty="0">
              <a:solidFill>
                <a:schemeClr val="tx2">
                  <a:lumMod val="60000"/>
                  <a:lumOff val="4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>
                <a:latin typeface="Gill Sans Light" charset="0"/>
                <a:ea typeface="Gill Sans Light" charset="0"/>
                <a:cs typeface="Gill Sans Light" charset="0"/>
              </a:rPr>
              <a:t>Consumers already utilize social media services like </a:t>
            </a:r>
            <a:r>
              <a:rPr lang="en-US" sz="2400" dirty="0" err="1" smtClean="0">
                <a:latin typeface="Gill Sans Light" charset="0"/>
                <a:ea typeface="Gill Sans Light" charset="0"/>
                <a:cs typeface="Gill Sans Light" charset="0"/>
              </a:rPr>
              <a:t>Pinterest</a:t>
            </a:r>
            <a:r>
              <a:rPr lang="en-US" sz="2400" dirty="0" smtClean="0">
                <a:latin typeface="Gill Sans Light" charset="0"/>
                <a:ea typeface="Gill Sans Light" charset="0"/>
                <a:cs typeface="Gill Sans Light" charset="0"/>
              </a:rPr>
              <a:t> to “like” things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latin typeface="Gill Sans Light" charset="0"/>
                <a:ea typeface="Gill Sans Light" charset="0"/>
                <a:cs typeface="Gill Sans Light" charset="0"/>
              </a:rPr>
              <a:t>The consumer could be presented with an option to link their </a:t>
            </a:r>
            <a:r>
              <a:rPr lang="en-US" sz="2400" dirty="0" err="1" smtClean="0">
                <a:latin typeface="Gill Sans Light" charset="0"/>
                <a:ea typeface="Gill Sans Light" charset="0"/>
                <a:cs typeface="Gill Sans Light" charset="0"/>
              </a:rPr>
              <a:t>Pinterest</a:t>
            </a:r>
            <a:r>
              <a:rPr lang="en-US" sz="2400" dirty="0" smtClean="0">
                <a:latin typeface="Gill Sans Light" charset="0"/>
                <a:ea typeface="Gill Sans Light" charset="0"/>
                <a:cs typeface="Gill Sans Light" charset="0"/>
              </a:rPr>
              <a:t> account to their cable account to better enhance their </a:t>
            </a:r>
            <a:r>
              <a:rPr lang="en-US" sz="2400" dirty="0" err="1" smtClean="0">
                <a:latin typeface="Gill Sans Light" charset="0"/>
                <a:ea typeface="Gill Sans Light" charset="0"/>
                <a:cs typeface="Gill Sans Light" charset="0"/>
              </a:rPr>
              <a:t>advertisment</a:t>
            </a:r>
            <a:r>
              <a:rPr lang="en-US" sz="2400" dirty="0" smtClean="0">
                <a:latin typeface="Gill Sans Light" charset="0"/>
                <a:ea typeface="Gill Sans Light" charset="0"/>
                <a:cs typeface="Gill Sans Light" charset="0"/>
              </a:rPr>
              <a:t> experience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latin typeface="Gill Sans Light" charset="0"/>
                <a:ea typeface="Gill Sans Light" charset="0"/>
                <a:cs typeface="Gill Sans Light" charset="0"/>
              </a:rPr>
              <a:t>The consumer sees Ads on their television that are related to what they have “liked” on </a:t>
            </a:r>
            <a:r>
              <a:rPr lang="en-US" sz="2400" dirty="0" err="1" smtClean="0">
                <a:latin typeface="Gill Sans Light" charset="0"/>
                <a:ea typeface="Gill Sans Light" charset="0"/>
                <a:cs typeface="Gill Sans Light" charset="0"/>
              </a:rPr>
              <a:t>Pinterest</a:t>
            </a:r>
            <a:endParaRPr lang="en-US" sz="2400" dirty="0" smtClean="0">
              <a:latin typeface="Gill Sans Light" charset="0"/>
              <a:ea typeface="Gill Sans Light" charset="0"/>
              <a:cs typeface="Gill Sans Light" charset="0"/>
            </a:endParaRPr>
          </a:p>
          <a:p>
            <a:pPr>
              <a:lnSpc>
                <a:spcPct val="120000"/>
              </a:lnSpc>
            </a:pPr>
            <a:r>
              <a:rPr lang="en-US" sz="2400" dirty="0" smtClean="0">
                <a:latin typeface="Gill Sans Light" charset="0"/>
                <a:ea typeface="Gill Sans Light" charset="0"/>
                <a:cs typeface="Gill Sans Light" charset="0"/>
              </a:rPr>
              <a:t>Advertisers are now closer to an engagement model where they know someone saw their Ad and now they know the person had an interest in their product</a:t>
            </a:r>
            <a:endParaRPr lang="en-US" dirty="0" smtClean="0">
              <a:latin typeface="Gill Sans Light" charset="0"/>
              <a:ea typeface="Gill Sans Light" charset="0"/>
              <a:cs typeface="Gill Sans Light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791200" cy="431800"/>
          </a:xfrm>
        </p:spPr>
        <p:txBody>
          <a:bodyPr/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How could this be implemented today?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454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The Consumer Experience</a:t>
            </a:r>
            <a:endParaRPr lang="en-US" b="0" dirty="0">
              <a:solidFill>
                <a:schemeClr val="tx2">
                  <a:lumMod val="60000"/>
                  <a:lumOff val="4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>
                <a:latin typeface="Gill Sans Light" charset="0"/>
                <a:ea typeface="Gill Sans Light" charset="0"/>
                <a:cs typeface="Gill Sans Light" charset="0"/>
              </a:rPr>
              <a:t>I previously agreed to link my </a:t>
            </a:r>
            <a:r>
              <a:rPr lang="en-US" sz="2400" dirty="0" err="1" smtClean="0">
                <a:latin typeface="Gill Sans Light" charset="0"/>
                <a:ea typeface="Gill Sans Light" charset="0"/>
                <a:cs typeface="Gill Sans Light" charset="0"/>
              </a:rPr>
              <a:t>Pinterest</a:t>
            </a:r>
            <a:r>
              <a:rPr lang="en-US" sz="2400" dirty="0" smtClean="0">
                <a:latin typeface="Gill Sans Light" charset="0"/>
                <a:ea typeface="Gill Sans Light" charset="0"/>
                <a:cs typeface="Gill Sans Light" charset="0"/>
              </a:rPr>
              <a:t> account with my cable account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latin typeface="Gill Sans Light" charset="0"/>
                <a:ea typeface="Gill Sans Light" charset="0"/>
                <a:cs typeface="Gill Sans Light" charset="0"/>
              </a:rPr>
              <a:t>I use my mobile device as a television remote control that uses my cable login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latin typeface="Gill Sans Light" charset="0"/>
                <a:ea typeface="Gill Sans Light" charset="0"/>
                <a:cs typeface="Gill Sans Light" charset="0"/>
              </a:rPr>
              <a:t>I previously “liked” a Mercedes on </a:t>
            </a:r>
            <a:r>
              <a:rPr lang="en-US" sz="2400" dirty="0" err="1" smtClean="0">
                <a:latin typeface="Gill Sans Light" charset="0"/>
                <a:ea typeface="Gill Sans Light" charset="0"/>
                <a:cs typeface="Gill Sans Light" charset="0"/>
              </a:rPr>
              <a:t>Pinterest</a:t>
            </a:r>
            <a:endParaRPr lang="en-US" sz="2400" dirty="0" smtClean="0">
              <a:latin typeface="Gill Sans Light" charset="0"/>
              <a:ea typeface="Gill Sans Light" charset="0"/>
              <a:cs typeface="Gill Sans Light" charset="0"/>
            </a:endParaRPr>
          </a:p>
          <a:p>
            <a:pPr>
              <a:lnSpc>
                <a:spcPct val="120000"/>
              </a:lnSpc>
            </a:pPr>
            <a:r>
              <a:rPr lang="en-US" sz="2400" dirty="0" smtClean="0">
                <a:latin typeface="Gill Sans Light" charset="0"/>
                <a:ea typeface="Gill Sans Light" charset="0"/>
                <a:cs typeface="Gill Sans Light" charset="0"/>
              </a:rPr>
              <a:t>I sit down in front of my television and tune to my favorite program on my television on live television, DVR, or VOD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latin typeface="Gill Sans Light" charset="0"/>
                <a:ea typeface="Gill Sans Light" charset="0"/>
                <a:cs typeface="Gill Sans Light" charset="0"/>
              </a:rPr>
              <a:t>I now see a Mercedes Ad during this program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791200" cy="431800"/>
          </a:xfrm>
        </p:spPr>
        <p:txBody>
          <a:bodyPr/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What happens from the consumer perspective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81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How it works</a:t>
            </a:r>
            <a:endParaRPr lang="en-US" b="0" dirty="0">
              <a:solidFill>
                <a:schemeClr val="tx2">
                  <a:lumMod val="60000"/>
                  <a:lumOff val="4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>
                <a:latin typeface="Gill Sans Light" charset="0"/>
                <a:ea typeface="Gill Sans Light" charset="0"/>
                <a:cs typeface="Gill Sans Light" charset="0"/>
              </a:rPr>
              <a:t>Once the consumer agrees to link their </a:t>
            </a:r>
            <a:r>
              <a:rPr lang="en-US" sz="2400" dirty="0" err="1" smtClean="0">
                <a:latin typeface="Gill Sans Light" charset="0"/>
                <a:ea typeface="Gill Sans Light" charset="0"/>
                <a:cs typeface="Gill Sans Light" charset="0"/>
              </a:rPr>
              <a:t>Pinterest</a:t>
            </a:r>
            <a:r>
              <a:rPr lang="en-US" sz="2400" dirty="0" smtClean="0">
                <a:latin typeface="Gill Sans Light" charset="0"/>
                <a:ea typeface="Gill Sans Light" charset="0"/>
                <a:cs typeface="Gill Sans Light" charset="0"/>
              </a:rPr>
              <a:t> account to their cable account, the cable ID along with </a:t>
            </a:r>
            <a:r>
              <a:rPr lang="en-US" sz="2400" dirty="0" err="1" smtClean="0">
                <a:latin typeface="Gill Sans Light" charset="0"/>
                <a:ea typeface="Gill Sans Light" charset="0"/>
                <a:cs typeface="Gill Sans Light" charset="0"/>
              </a:rPr>
              <a:t>Pinterest</a:t>
            </a:r>
            <a:r>
              <a:rPr lang="en-US" sz="2400" dirty="0" smtClean="0">
                <a:latin typeface="Gill Sans Light" charset="0"/>
                <a:ea typeface="Gill Sans Light" charset="0"/>
                <a:cs typeface="Gill Sans Light" charset="0"/>
              </a:rPr>
              <a:t> UID/PWD are sent to the Canoe Interest Decision Engine Application (</a:t>
            </a:r>
            <a:r>
              <a:rPr lang="en-US" sz="2400" dirty="0" err="1" smtClean="0">
                <a:latin typeface="Gill Sans Light" charset="0"/>
                <a:ea typeface="Gill Sans Light" charset="0"/>
                <a:cs typeface="Gill Sans Light" charset="0"/>
              </a:rPr>
              <a:t>iDEA</a:t>
            </a:r>
            <a:r>
              <a:rPr lang="en-US" sz="2400" dirty="0" smtClean="0">
                <a:latin typeface="Gill Sans Light" charset="0"/>
                <a:ea typeface="Gill Sans Light" charset="0"/>
                <a:cs typeface="Gill Sans Light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latin typeface="Gill Sans Light" charset="0"/>
                <a:ea typeface="Gill Sans Light" charset="0"/>
                <a:cs typeface="Gill Sans Light" charset="0"/>
              </a:rPr>
              <a:t>The Canoe </a:t>
            </a:r>
            <a:r>
              <a:rPr lang="en-US" sz="2400" dirty="0" err="1" smtClean="0">
                <a:latin typeface="Gill Sans Light" charset="0"/>
                <a:ea typeface="Gill Sans Light" charset="0"/>
                <a:cs typeface="Gill Sans Light" charset="0"/>
              </a:rPr>
              <a:t>iDEA</a:t>
            </a:r>
            <a:r>
              <a:rPr lang="en-US" sz="2400" dirty="0" smtClean="0">
                <a:latin typeface="Gill Sans Light" charset="0"/>
                <a:ea typeface="Gill Sans Light" charset="0"/>
                <a:cs typeface="Gill Sans Light" charset="0"/>
              </a:rPr>
              <a:t> connects to </a:t>
            </a:r>
            <a:r>
              <a:rPr lang="en-US" sz="2400" dirty="0" err="1" smtClean="0">
                <a:latin typeface="Gill Sans Light" charset="0"/>
                <a:ea typeface="Gill Sans Light" charset="0"/>
                <a:cs typeface="Gill Sans Light" charset="0"/>
              </a:rPr>
              <a:t>Pinterest</a:t>
            </a:r>
            <a:r>
              <a:rPr lang="en-US" sz="2400" dirty="0" smtClean="0">
                <a:latin typeface="Gill Sans Light" charset="0"/>
                <a:ea typeface="Gill Sans Light" charset="0"/>
                <a:cs typeface="Gill Sans Light" charset="0"/>
              </a:rPr>
              <a:t> to get the users interests and checks over time for updated interests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latin typeface="Gill Sans Light" charset="0"/>
                <a:ea typeface="Gill Sans Light" charset="0"/>
                <a:cs typeface="Gill Sans Light" charset="0"/>
              </a:rPr>
              <a:t>The </a:t>
            </a:r>
            <a:r>
              <a:rPr lang="en-US" sz="2400" dirty="0" err="1" smtClean="0">
                <a:latin typeface="Gill Sans Light" charset="0"/>
                <a:ea typeface="Gill Sans Light" charset="0"/>
                <a:cs typeface="Gill Sans Light" charset="0"/>
              </a:rPr>
              <a:t>iDEA</a:t>
            </a:r>
            <a:r>
              <a:rPr lang="en-US" sz="2400" dirty="0" smtClean="0">
                <a:latin typeface="Gill Sans Light" charset="0"/>
                <a:ea typeface="Gill Sans Light" charset="0"/>
                <a:cs typeface="Gill Sans Light" charset="0"/>
              </a:rPr>
              <a:t> sends user specific interests to the Canoe ADS and/or Third Party ADS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latin typeface="Gill Sans Light" charset="0"/>
                <a:ea typeface="Gill Sans Light" charset="0"/>
                <a:cs typeface="Gill Sans Light" charset="0"/>
              </a:rPr>
              <a:t>The same consumer then starts a VOD session which sends a placement request with their cable ID to Canoe’s ADS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latin typeface="Gill Sans Light" charset="0"/>
                <a:ea typeface="Gill Sans Light" charset="0"/>
                <a:cs typeface="Gill Sans Light" charset="0"/>
              </a:rPr>
              <a:t>The ADS knows what that consumer is interested in, and places interest specific Ads in the VOD session</a:t>
            </a:r>
            <a:endParaRPr lang="en-US" dirty="0" smtClean="0">
              <a:latin typeface="Gill Sans Light" charset="0"/>
              <a:ea typeface="Gill Sans Light" charset="0"/>
              <a:cs typeface="Gill Sans Light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791200" cy="431800"/>
          </a:xfrm>
        </p:spPr>
        <p:txBody>
          <a:bodyPr/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What are the mechanics?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44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System Architecture</a:t>
            </a:r>
            <a:endParaRPr lang="en-US" b="0" dirty="0">
              <a:solidFill>
                <a:schemeClr val="tx2">
                  <a:lumMod val="60000"/>
                  <a:lumOff val="4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791200" cy="431800"/>
          </a:xfrm>
        </p:spPr>
        <p:txBody>
          <a:bodyPr/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Process Architecture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71600"/>
            <a:ext cx="8534399" cy="483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741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Use Case</a:t>
            </a:r>
            <a:endParaRPr lang="en-US" b="0" dirty="0">
              <a:solidFill>
                <a:schemeClr val="tx2">
                  <a:lumMod val="60000"/>
                  <a:lumOff val="4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600200"/>
            <a:ext cx="8229600" cy="4267200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 smtClean="0">
                <a:solidFill>
                  <a:srgbClr val="576A7F"/>
                </a:solidFill>
                <a:latin typeface="Gill Sans Light" charset="0"/>
                <a:ea typeface="Gill Sans Light" charset="0"/>
                <a:cs typeface="Gill Sans Light" charset="0"/>
              </a:rPr>
              <a:t>Assumptions: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576A7F"/>
                </a:solidFill>
                <a:latin typeface="Gill Sans Light" charset="0"/>
                <a:ea typeface="Gill Sans Light" charset="0"/>
                <a:cs typeface="Gill Sans Light" charset="0"/>
              </a:rPr>
              <a:t>Advertiser campaign is already setup on campaign manager and Ad Decision System (ADS)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 smtClean="0">
                <a:solidFill>
                  <a:srgbClr val="576A7F"/>
                </a:solidFill>
                <a:latin typeface="Gill Sans Light" charset="0"/>
                <a:ea typeface="Gill Sans Light" charset="0"/>
                <a:cs typeface="Gill Sans Light" charset="0"/>
              </a:rPr>
              <a:t>Execution: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576A7F"/>
                </a:solidFill>
                <a:latin typeface="Gill Sans Light" charset="0"/>
                <a:ea typeface="Gill Sans Light" charset="0"/>
                <a:cs typeface="Gill Sans Light" charset="0"/>
              </a:rPr>
              <a:t>Customer prompted through their cable operator to enhance their advertising based on their social media interests (ex. </a:t>
            </a:r>
            <a:r>
              <a:rPr lang="en-US" sz="2400" dirty="0" err="1" smtClean="0">
                <a:solidFill>
                  <a:srgbClr val="576A7F"/>
                </a:solidFill>
                <a:latin typeface="Gill Sans Light" charset="0"/>
                <a:ea typeface="Gill Sans Light" charset="0"/>
                <a:cs typeface="Gill Sans Light" charset="0"/>
              </a:rPr>
              <a:t>Pinterest</a:t>
            </a:r>
            <a:r>
              <a:rPr lang="en-US" sz="2400" dirty="0" smtClean="0">
                <a:solidFill>
                  <a:srgbClr val="576A7F"/>
                </a:solidFill>
                <a:latin typeface="Gill Sans Light" charset="0"/>
                <a:ea typeface="Gill Sans Light" charset="0"/>
                <a:cs typeface="Gill Sans Light" charset="0"/>
              </a:rPr>
              <a:t>)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576A7F"/>
                </a:solidFill>
                <a:latin typeface="Gill Sans Light" charset="0"/>
                <a:ea typeface="Gill Sans Light" charset="0"/>
                <a:cs typeface="Gill Sans Light" charset="0"/>
              </a:rPr>
              <a:t>The consumer agrees and enters their </a:t>
            </a:r>
            <a:r>
              <a:rPr lang="en-US" sz="2400" dirty="0" err="1" smtClean="0">
                <a:solidFill>
                  <a:srgbClr val="576A7F"/>
                </a:solidFill>
                <a:latin typeface="Gill Sans Light" charset="0"/>
                <a:ea typeface="Gill Sans Light" charset="0"/>
                <a:cs typeface="Gill Sans Light" charset="0"/>
              </a:rPr>
              <a:t>Pinterest</a:t>
            </a:r>
            <a:r>
              <a:rPr lang="en-US" sz="2400" dirty="0" smtClean="0">
                <a:solidFill>
                  <a:srgbClr val="576A7F"/>
                </a:solidFill>
                <a:latin typeface="Gill Sans Light" charset="0"/>
                <a:ea typeface="Gill Sans Light" charset="0"/>
                <a:cs typeface="Gill Sans Light" charset="0"/>
              </a:rPr>
              <a:t> username and password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576A7F"/>
                </a:solidFill>
                <a:latin typeface="Gill Sans Light" charset="0"/>
                <a:ea typeface="Gill Sans Light" charset="0"/>
                <a:cs typeface="Gill Sans Light" charset="0"/>
              </a:rPr>
              <a:t>That information is sent to the operator internal systems which then sends the cable ID along with </a:t>
            </a:r>
            <a:r>
              <a:rPr lang="en-US" sz="2400" dirty="0" err="1" smtClean="0">
                <a:solidFill>
                  <a:srgbClr val="576A7F"/>
                </a:solidFill>
                <a:latin typeface="Gill Sans Light" charset="0"/>
                <a:ea typeface="Gill Sans Light" charset="0"/>
                <a:cs typeface="Gill Sans Light" charset="0"/>
              </a:rPr>
              <a:t>Pinterest</a:t>
            </a:r>
            <a:r>
              <a:rPr lang="en-US" sz="2400" dirty="0" smtClean="0">
                <a:solidFill>
                  <a:srgbClr val="576A7F"/>
                </a:solidFill>
                <a:latin typeface="Gill Sans Light" charset="0"/>
                <a:ea typeface="Gill Sans Light" charset="0"/>
                <a:cs typeface="Gill Sans Light" charset="0"/>
              </a:rPr>
              <a:t> UID/PWD and Geocode(zip) to the Canoe </a:t>
            </a:r>
            <a:r>
              <a:rPr lang="en-US" sz="2400" dirty="0" err="1" smtClean="0">
                <a:solidFill>
                  <a:srgbClr val="576A7F"/>
                </a:solidFill>
                <a:latin typeface="Gill Sans Light" charset="0"/>
                <a:ea typeface="Gill Sans Light" charset="0"/>
                <a:cs typeface="Gill Sans Light" charset="0"/>
              </a:rPr>
              <a:t>iDEA</a:t>
            </a:r>
            <a:r>
              <a:rPr lang="en-US" sz="2400" dirty="0" smtClean="0">
                <a:solidFill>
                  <a:srgbClr val="576A7F"/>
                </a:solidFill>
                <a:latin typeface="Gill Sans Light" charset="0"/>
                <a:ea typeface="Gill Sans Light" charset="0"/>
                <a:cs typeface="Gill Sans Light" charset="0"/>
              </a:rPr>
              <a:t> service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576A7F"/>
                </a:solidFill>
                <a:latin typeface="Gill Sans Light" charset="0"/>
                <a:ea typeface="Gill Sans Light" charset="0"/>
                <a:cs typeface="Gill Sans Light" charset="0"/>
              </a:rPr>
              <a:t>The </a:t>
            </a:r>
            <a:r>
              <a:rPr lang="en-US" sz="2400" dirty="0" err="1" smtClean="0">
                <a:solidFill>
                  <a:srgbClr val="576A7F"/>
                </a:solidFill>
                <a:latin typeface="Gill Sans Light" charset="0"/>
                <a:ea typeface="Gill Sans Light" charset="0"/>
                <a:cs typeface="Gill Sans Light" charset="0"/>
              </a:rPr>
              <a:t>IDEa</a:t>
            </a:r>
            <a:r>
              <a:rPr lang="en-US" sz="2400" dirty="0" smtClean="0">
                <a:solidFill>
                  <a:srgbClr val="576A7F"/>
                </a:solidFill>
                <a:latin typeface="Gill Sans Light" charset="0"/>
                <a:ea typeface="Gill Sans Light" charset="0"/>
                <a:cs typeface="Gill Sans Light" charset="0"/>
              </a:rPr>
              <a:t> system connects to </a:t>
            </a:r>
            <a:r>
              <a:rPr lang="en-US" sz="2400" dirty="0" err="1" smtClean="0">
                <a:solidFill>
                  <a:srgbClr val="576A7F"/>
                </a:solidFill>
                <a:latin typeface="Gill Sans Light" charset="0"/>
                <a:ea typeface="Gill Sans Light" charset="0"/>
                <a:cs typeface="Gill Sans Light" charset="0"/>
              </a:rPr>
              <a:t>Pinterest</a:t>
            </a:r>
            <a:r>
              <a:rPr lang="en-US" sz="2400" dirty="0" smtClean="0">
                <a:solidFill>
                  <a:srgbClr val="576A7F"/>
                </a:solidFill>
                <a:latin typeface="Gill Sans Light" charset="0"/>
                <a:ea typeface="Gill Sans Light" charset="0"/>
                <a:cs typeface="Gill Sans Light" charset="0"/>
              </a:rPr>
              <a:t> to get the users interests and then communicates those interests to the Ad Decision System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576A7F"/>
                </a:solidFill>
                <a:latin typeface="Gill Sans Light" charset="0"/>
                <a:ea typeface="Gill Sans Light" charset="0"/>
                <a:cs typeface="Gill Sans Light" charset="0"/>
              </a:rPr>
              <a:t>When that consumer triggers a VOD or other video service that sends a request to the ADS for an Ad Decision, the ADS already has the consumers interests and can now pick a more appropriate Ad to place in that video service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576A7F"/>
                </a:solidFill>
                <a:latin typeface="Gill Sans Light" charset="0"/>
                <a:ea typeface="Gill Sans Light" charset="0"/>
                <a:cs typeface="Gill Sans Light" charset="0"/>
              </a:rPr>
              <a:t>Upon completion of the Ad play-out the ADS receives a play-out complete message and that is sent to the </a:t>
            </a:r>
            <a:r>
              <a:rPr lang="en-US" sz="2400" dirty="0" err="1" smtClean="0">
                <a:solidFill>
                  <a:srgbClr val="576A7F"/>
                </a:solidFill>
                <a:latin typeface="Gill Sans Light" charset="0"/>
                <a:ea typeface="Gill Sans Light" charset="0"/>
                <a:cs typeface="Gill Sans Light" charset="0"/>
              </a:rPr>
              <a:t>iDEA</a:t>
            </a:r>
            <a:r>
              <a:rPr lang="en-US" sz="2400" dirty="0" smtClean="0">
                <a:solidFill>
                  <a:srgbClr val="576A7F"/>
                </a:solidFill>
                <a:latin typeface="Gill Sans Light" charset="0"/>
                <a:ea typeface="Gill Sans Light" charset="0"/>
                <a:cs typeface="Gill Sans Light" charset="0"/>
              </a:rPr>
              <a:t> solution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576A7F"/>
                </a:solidFill>
                <a:latin typeface="Gill Sans Light" charset="0"/>
                <a:ea typeface="Gill Sans Light" charset="0"/>
                <a:cs typeface="Gill Sans Light" charset="0"/>
              </a:rPr>
              <a:t>The </a:t>
            </a:r>
            <a:r>
              <a:rPr lang="en-US" sz="2400" dirty="0" err="1" smtClean="0">
                <a:solidFill>
                  <a:srgbClr val="576A7F"/>
                </a:solidFill>
                <a:latin typeface="Gill Sans Light" charset="0"/>
                <a:ea typeface="Gill Sans Light" charset="0"/>
                <a:cs typeface="Gill Sans Light" charset="0"/>
              </a:rPr>
              <a:t>iDEA</a:t>
            </a:r>
            <a:r>
              <a:rPr lang="en-US" sz="2400" dirty="0" smtClean="0">
                <a:solidFill>
                  <a:srgbClr val="576A7F"/>
                </a:solidFill>
                <a:latin typeface="Gill Sans Light" charset="0"/>
                <a:ea typeface="Gill Sans Light" charset="0"/>
                <a:cs typeface="Gill Sans Light" charset="0"/>
              </a:rPr>
              <a:t> solution then produces Attribution reporting for the Advertiser that shows 1. consumer interest (from </a:t>
            </a:r>
            <a:r>
              <a:rPr lang="en-US" sz="2400" dirty="0" err="1" smtClean="0">
                <a:solidFill>
                  <a:srgbClr val="576A7F"/>
                </a:solidFill>
                <a:latin typeface="Gill Sans Light" charset="0"/>
                <a:ea typeface="Gill Sans Light" charset="0"/>
                <a:cs typeface="Gill Sans Light" charset="0"/>
              </a:rPr>
              <a:t>Pinterest</a:t>
            </a:r>
            <a:r>
              <a:rPr lang="en-US" sz="2400" dirty="0" smtClean="0">
                <a:solidFill>
                  <a:srgbClr val="576A7F"/>
                </a:solidFill>
                <a:latin typeface="Gill Sans Light" charset="0"/>
                <a:ea typeface="Gill Sans Light" charset="0"/>
                <a:cs typeface="Gill Sans Light" charset="0"/>
              </a:rPr>
              <a:t>, 2. consumer Ad view (operator), and 3. a geo identifier (operator) that enables the Advertiser to know who is interested in their products and who is watching Ads in their industry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endParaRPr lang="en-US" sz="1800" dirty="0">
              <a:latin typeface="Gill Sans Light" charset="0"/>
              <a:ea typeface="Gill Sans Light" charset="0"/>
              <a:cs typeface="Gill Sans Light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dirty="0" smtClean="0">
              <a:latin typeface="Gill Sans Light" charset="0"/>
              <a:ea typeface="Gill Sans Light" charset="0"/>
              <a:cs typeface="Gill Sans Light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791200" cy="431800"/>
          </a:xfrm>
        </p:spPr>
        <p:txBody>
          <a:bodyPr/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Detailed Use Case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81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72552</TotalTime>
  <Words>646</Words>
  <Application>Microsoft Macintosh PowerPoint</Application>
  <PresentationFormat>On-screen Show (4:3)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6" baseType="lpstr">
      <vt:lpstr>Calibri</vt:lpstr>
      <vt:lpstr>Century Gothic</vt:lpstr>
      <vt:lpstr>Courier New</vt:lpstr>
      <vt:lpstr>Franklin Gothic Book</vt:lpstr>
      <vt:lpstr>Franklin Gothic Demi Cond</vt:lpstr>
      <vt:lpstr>Franklin Gothic Medium</vt:lpstr>
      <vt:lpstr>Futura LT Book</vt:lpstr>
      <vt:lpstr>Garamond</vt:lpstr>
      <vt:lpstr>Gill Sans</vt:lpstr>
      <vt:lpstr>Gill Sans Light</vt:lpstr>
      <vt:lpstr>Mission Gothic Regular</vt:lpstr>
      <vt:lpstr>Nexa Bold</vt:lpstr>
      <vt:lpstr>Open Sans</vt:lpstr>
      <vt:lpstr>Open Sans Extrabold</vt:lpstr>
      <vt:lpstr>Open Sans Light</vt:lpstr>
      <vt:lpstr>Sketch Rockwell</vt:lpstr>
      <vt:lpstr>Arial</vt:lpstr>
      <vt:lpstr>Office Theme</vt:lpstr>
      <vt:lpstr>PowerPoint Presentation</vt:lpstr>
      <vt:lpstr>Opportunity</vt:lpstr>
      <vt:lpstr>Concept</vt:lpstr>
      <vt:lpstr>How?</vt:lpstr>
      <vt:lpstr>The Consumer Experience</vt:lpstr>
      <vt:lpstr>How it works</vt:lpstr>
      <vt:lpstr>System Architecture</vt:lpstr>
      <vt:lpstr>Use Case</vt:lpstr>
    </vt:vector>
  </TitlesOfParts>
  <Company>LIME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adrienne.reynolds</dc:creator>
  <cp:lastModifiedBy>Microsoft Office User</cp:lastModifiedBy>
  <cp:revision>649</cp:revision>
  <cp:lastPrinted>2015-07-24T16:06:25Z</cp:lastPrinted>
  <dcterms:created xsi:type="dcterms:W3CDTF">2013-04-14T18:18:29Z</dcterms:created>
  <dcterms:modified xsi:type="dcterms:W3CDTF">2015-11-17T00:09:09Z</dcterms:modified>
</cp:coreProperties>
</file>