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080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59DCA-FE5E-4688-BCEB-EE4B49F1B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72E7CD-57D5-475A-9C44-D0A78D728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ADBCF9-BE03-45A0-8532-937C6E4E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C578-366E-4E72-995F-40967F7F760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A717D-E845-4E88-AF65-1EEE30D7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C65F4-288B-4913-BF80-6CA15BB7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0C05-71FB-45E8-8640-0F0AF5119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06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574EA-7507-4D57-B21E-3CA9212E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065878-096E-40E6-A40C-3FDF3039E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D24EE7-B45B-4AB8-A9B9-E2620599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C578-366E-4E72-995F-40967F7F760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75F9CB-45E9-49E7-8B09-74E7326C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A021B-856E-401E-8B97-A85B022A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0C05-71FB-45E8-8640-0F0AF5119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34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979F11A-45E6-4849-B07A-D783CB92B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08128D-B3CD-4012-92C7-E5F1AA2A9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E26C33-2D2A-48DB-8663-BC45ACD1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C578-366E-4E72-995F-40967F7F760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F8844-47AC-4C54-B6CF-1418B741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6ABCDB-97E0-48A0-828C-845480F6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0C05-71FB-45E8-8640-0F0AF5119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0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D5F06-6047-4695-9B73-605CF273C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A8F825-4C37-46A6-ACA8-890DC1BD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D1CF2-E1B5-4B3C-96B6-99529CF8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C578-366E-4E72-995F-40967F7F760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BD4DAA-06D8-47E9-AB83-1409E04B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91CC3-9E56-440F-B562-C54EEB96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0C05-71FB-45E8-8640-0F0AF5119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8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A057F-DFDB-4767-A9A9-B847EE18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37488-35E6-4780-95CF-9FDCD4307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6C628F-3189-434A-95CB-6C161170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C578-366E-4E72-995F-40967F7F760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426BF1-2A72-43DE-9D0E-3FD82EBA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003913-075E-4D0D-890C-B1127058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0C05-71FB-45E8-8640-0F0AF5119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7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C24DBF-60DC-4F79-BEAF-284D4AD0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5DDC26-6640-4448-B0B5-11192DB7F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EC834B-A987-43EB-9E69-DE9047EAF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86EAD-6878-46F0-B88E-A3801E5E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C578-366E-4E72-995F-40967F7F760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97EBB4-AA45-4A50-8C6A-6ABD5661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2F38CD-2E90-4CE3-9472-DD2AD154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0C05-71FB-45E8-8640-0F0AF5119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18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BF0F4-68B0-4A70-8181-11E52A18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8EB209-56A8-40A9-B4C5-A75F03DB8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1ECB49-FC19-4162-A5C3-3739EF284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A5AFF-030E-4721-882E-8C8D12E6F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1BC200-7F96-4725-9E9B-0AA855CD6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E5CCC8-C32B-46BA-8085-20C93E70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C578-366E-4E72-995F-40967F7F760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009DFE-8E42-444D-8192-B10B948F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3928AB-4164-4BC6-9FC1-D83ABCF3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0C05-71FB-45E8-8640-0F0AF5119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24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73993E-9381-4C3A-8D53-59D51568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5B3286-C1F2-4452-BC4B-D5038C47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C578-366E-4E72-995F-40967F7F760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D6CE9D-8A58-487D-900D-2ADEED32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9105A4-43E4-4B19-8CDA-7B1F5C4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0C05-71FB-45E8-8640-0F0AF5119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97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87E0C51-AE64-4974-9B1F-32400FDA4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C578-366E-4E72-995F-40967F7F760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5BECA5-4BCF-4A11-89B5-65FEE2B8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948E17-63E8-4034-B4A5-DFD4D3E1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0C05-71FB-45E8-8640-0F0AF5119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27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545E6-FEB0-4CC8-ACF7-4F5078AA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8855E1-E1A2-460A-AEAE-379EB811B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3E5178-B526-4B83-BA9D-ABC376928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650994-0576-4CC7-BD1F-4C3DFC0D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C578-366E-4E72-995F-40967F7F760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9C11FF-C05C-48BA-B903-070B5F12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B61F37-04B6-4175-AAC5-1B48C5A5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0C05-71FB-45E8-8640-0F0AF5119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84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73693-7AA7-44EA-89DF-766422D4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986A10-B3E6-45FC-AF93-EE492AAE5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F99B23-AB01-44EA-BDBF-C6FAA8052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8D99D0-B37C-4CA9-B645-7B11A3FB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C578-366E-4E72-995F-40967F7F760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C77F95-E9B3-4594-B64B-CA9545E8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9924AF-5B2B-413F-B1C4-241EA4BC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0C05-71FB-45E8-8640-0F0AF5119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7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024F53-FFCF-457C-A2F7-ABBC67D2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378B8B-C1D8-4B6D-A2FC-A7D55E611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B4AC9D-CEDD-42F6-8C01-7F6FFEB71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FC578-366E-4E72-995F-40967F7F760F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E6CAAC-76DC-4186-B195-220051246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E7CD47-169C-4865-9CB3-5023F379C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0C05-71FB-45E8-8640-0F0AF5119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7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2BFC7204-85D2-4110-AF1B-134247A5C1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6" r="8699"/>
          <a:stretch/>
        </p:blipFill>
        <p:spPr>
          <a:xfrm>
            <a:off x="3244257" y="2501659"/>
            <a:ext cx="2022164" cy="211813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9CF463-D477-4A4E-A86A-9E7DB1BD80BF}"/>
              </a:ext>
            </a:extLst>
          </p:cNvPr>
          <p:cNvSpPr txBox="1"/>
          <p:nvPr/>
        </p:nvSpPr>
        <p:spPr>
          <a:xfrm>
            <a:off x="2940121" y="1981159"/>
            <a:ext cx="2635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Iris </a:t>
            </a:r>
            <a:r>
              <a:rPr kumimoji="1" lang="en-US" altLang="ja-JP" sz="1400" dirty="0" err="1"/>
              <a:t>setosa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（セトサ </a:t>
            </a:r>
            <a:r>
              <a:rPr lang="en-US" altLang="ja-JP" sz="1400" dirty="0"/>
              <a:t>/</a:t>
            </a:r>
            <a:r>
              <a:rPr lang="ja-JP" alt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ヒオウギアヤメ</a:t>
            </a:r>
            <a:r>
              <a:rPr lang="ja-JP" altLang="en-US" sz="1400" dirty="0"/>
              <a:t>）</a:t>
            </a:r>
            <a:endParaRPr kumimoji="1" lang="ja-JP" altLang="en-US" sz="1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77702C1-9F48-42A1-8039-94634A461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62"/>
          <a:stretch/>
        </p:blipFill>
        <p:spPr>
          <a:xfrm>
            <a:off x="5391076" y="2501659"/>
            <a:ext cx="2105319" cy="211813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163ABE1-2D51-433C-8F38-44F65C78937B}"/>
              </a:ext>
            </a:extLst>
          </p:cNvPr>
          <p:cNvSpPr txBox="1"/>
          <p:nvPr/>
        </p:nvSpPr>
        <p:spPr>
          <a:xfrm>
            <a:off x="5762202" y="1981159"/>
            <a:ext cx="1363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Iris versicolor</a:t>
            </a:r>
          </a:p>
          <a:p>
            <a:pPr algn="ctr"/>
            <a:r>
              <a:rPr kumimoji="1" lang="en-US" altLang="ja-JP" sz="1400" dirty="0"/>
              <a:t>(</a:t>
            </a:r>
            <a:r>
              <a:rPr kumimoji="1" lang="ja-JP" altLang="en-US" sz="1400" dirty="0"/>
              <a:t>バーシクル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C718532-4C72-468A-B7D6-C9D36F6E0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679" y="2495419"/>
            <a:ext cx="2143424" cy="212437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94CB18-E626-4496-B718-5AA6EF0D5212}"/>
              </a:ext>
            </a:extLst>
          </p:cNvPr>
          <p:cNvSpPr txBox="1"/>
          <p:nvPr/>
        </p:nvSpPr>
        <p:spPr>
          <a:xfrm>
            <a:off x="7905833" y="1981159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Iris virginica</a:t>
            </a:r>
          </a:p>
          <a:p>
            <a:pPr algn="ctr"/>
            <a:r>
              <a:rPr lang="ja-JP" altLang="en-US" sz="1400" dirty="0"/>
              <a:t>（バージニカ）</a:t>
            </a:r>
            <a:endParaRPr kumimoji="1" lang="ja-JP" altLang="en-US" sz="1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1A4DA18-97F6-42FC-A35A-7E20DCFCDC0A}"/>
              </a:ext>
            </a:extLst>
          </p:cNvPr>
          <p:cNvCxnSpPr>
            <a:cxnSpLocks/>
          </p:cNvCxnSpPr>
          <p:nvPr/>
        </p:nvCxnSpPr>
        <p:spPr>
          <a:xfrm flipV="1">
            <a:off x="2940121" y="3459084"/>
            <a:ext cx="1062380" cy="12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425432-0F3E-4D35-A9E2-F3E4E9BD70BB}"/>
              </a:ext>
            </a:extLst>
          </p:cNvPr>
          <p:cNvSpPr txBox="1"/>
          <p:nvPr/>
        </p:nvSpPr>
        <p:spPr>
          <a:xfrm>
            <a:off x="2025988" y="3268402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Sepal</a:t>
            </a:r>
          </a:p>
          <a:p>
            <a:pPr algn="ctr"/>
            <a:r>
              <a:rPr lang="ja-JP" altLang="en-US" sz="1400" dirty="0"/>
              <a:t>（がく弁）</a:t>
            </a:r>
            <a:endParaRPr lang="en-US" altLang="ja-JP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A26346-27FA-4961-86A0-B44A4B6C3C02}"/>
              </a:ext>
            </a:extLst>
          </p:cNvPr>
          <p:cNvSpPr txBox="1"/>
          <p:nvPr/>
        </p:nvSpPr>
        <p:spPr>
          <a:xfrm>
            <a:off x="2189378" y="256623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400" dirty="0"/>
              <a:t>Petal</a:t>
            </a:r>
          </a:p>
          <a:p>
            <a:pPr algn="ctr"/>
            <a:r>
              <a:rPr lang="ja-JP" altLang="en-US" sz="1400" dirty="0"/>
              <a:t>（花弁）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9615A9F-6E3D-4E87-92B0-CD66BC491B69}"/>
              </a:ext>
            </a:extLst>
          </p:cNvPr>
          <p:cNvCxnSpPr>
            <a:cxnSpLocks/>
          </p:cNvCxnSpPr>
          <p:nvPr/>
        </p:nvCxnSpPr>
        <p:spPr>
          <a:xfrm>
            <a:off x="2940121" y="2787779"/>
            <a:ext cx="131521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081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メイリオ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Tetsuya Noda</dc:creator>
  <cp:lastModifiedBy>Tetsuya Noda</cp:lastModifiedBy>
  <cp:revision>2</cp:revision>
  <dcterms:created xsi:type="dcterms:W3CDTF">2021-07-08T09:46:51Z</dcterms:created>
  <dcterms:modified xsi:type="dcterms:W3CDTF">2021-07-08T09:47:08Z</dcterms:modified>
</cp:coreProperties>
</file>