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 autoCompressPictures="0">
  <p:sldMasterIdLst>
    <p:sldMasterId id="2147483649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B39"/>
    <a:srgbClr val="EA1B3D"/>
    <a:srgbClr val="FEFBF2"/>
    <a:srgbClr val="F4F0E7"/>
    <a:srgbClr val="FFFDF6"/>
    <a:srgbClr val="1C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37024"/>
  </p:normalViewPr>
  <p:slideViewPr>
    <p:cSldViewPr>
      <p:cViewPr varScale="1">
        <p:scale>
          <a:sx n="123" d="100"/>
          <a:sy n="123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>
                <a:sym typeface="Calibri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Calibri" charset="0"/>
              </a:rPr>
              <a:t>Second level</a:t>
            </a:r>
          </a:p>
          <a:p>
            <a:pPr lvl="2"/>
            <a:r>
              <a:rPr lang="zh-CN" altLang="zh-CN" noProof="0">
                <a:sym typeface="Calibri" charset="0"/>
              </a:rPr>
              <a:t>Third level</a:t>
            </a:r>
          </a:p>
          <a:p>
            <a:pPr lvl="3"/>
            <a:r>
              <a:rPr lang="zh-CN" altLang="zh-CN" noProof="0">
                <a:sym typeface="Calibri" charset="0"/>
              </a:rPr>
              <a:t>Fourth level</a:t>
            </a:r>
          </a:p>
          <a:p>
            <a:pPr lvl="4"/>
            <a:r>
              <a:rPr lang="zh-CN" altLang="zh-CN" noProof="0">
                <a:sym typeface="Calibri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5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0030F-5FE5-2244-B555-4317B257E37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119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1D54-B13D-7B43-B092-D77DEED3266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06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67738" y="101600"/>
            <a:ext cx="2786062" cy="6075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09550" y="101600"/>
            <a:ext cx="8205788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2A77A-E226-B14C-B1C4-FE5D0CDEFA5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0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77522-07DD-314C-9D93-1297AFACD19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80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1715A-F96E-884D-9339-4FD8654E85A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173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C8B6C-7778-1742-973F-3397122C6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9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EE649-E937-6E4E-9BC1-E3066A9575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64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04D3B-7DFE-4D47-9741-4FD351D4FCE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719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4723B-07A2-E048-A536-2B26B5E3FE6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070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612A7-AA17-EB49-84BF-334A3D8DC94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3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9842F-6057-D34B-AC5E-F7CD3381829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3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_底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12192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0" name="Picture 2" descr="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3" y="144463"/>
            <a:ext cx="2133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/>
          </p:cNvSpPr>
          <p:nvPr/>
        </p:nvSpPr>
        <p:spPr bwMode="auto">
          <a:xfrm>
            <a:off x="-3175" y="160338"/>
            <a:ext cx="101600" cy="482600"/>
          </a:xfrm>
          <a:prstGeom prst="rect">
            <a:avLst/>
          </a:prstGeom>
          <a:solidFill>
            <a:srgbClr val="1C8C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eaLnBrk="1"/>
            <a:endParaRPr lang="zh-CN" altLang="zh-CN"/>
          </a:p>
        </p:txBody>
      </p:sp>
      <p:sp>
        <p:nvSpPr>
          <p:cNvPr id="2052" name="Rectangle 4"/>
          <p:cNvSpPr>
            <a:spLocks noGrp="1"/>
          </p:cNvSpPr>
          <p:nvPr>
            <p:ph type="title"/>
          </p:nvPr>
        </p:nvSpPr>
        <p:spPr bwMode="auto">
          <a:xfrm>
            <a:off x="209550" y="101600"/>
            <a:ext cx="7618413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" charset="0"/>
              </a:rPr>
              <a:t>Click to edit Master title style</a:t>
            </a:r>
          </a:p>
        </p:txBody>
      </p:sp>
      <p:sp>
        <p:nvSpPr>
          <p:cNvPr id="2053" name="Rectangle 5"/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6D1320F3-7C60-4344-A86E-0F554D9496B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1233488" indent="-319088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081220753633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21606"/>
            <a:ext cx="9532488" cy="5887713"/>
          </a:xfrm>
          <a:prstGeom prst="rect">
            <a:avLst/>
          </a:prstGeom>
        </p:spPr>
      </p:pic>
      <p:sp>
        <p:nvSpPr>
          <p:cNvPr id="5" name="副标题 4">
            <a:extLst>
              <a:ext uri="{FF2B5EF4-FFF2-40B4-BE49-F238E27FC236}">
                <a16:creationId xmlns="" xmlns:a16="http://schemas.microsoft.com/office/drawing/2014/main" id="{E57A4F48-7F38-4F75-863A-BC095BE2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476672"/>
            <a:ext cx="9145016" cy="5472608"/>
          </a:xfrm>
          <a:ln w="57150">
            <a:solidFill>
              <a:schemeClr val="tx1"/>
            </a:solidFill>
          </a:ln>
        </p:spPr>
        <p:txBody>
          <a:bodyPr/>
          <a:lstStyle/>
          <a:p>
            <a:endParaRPr lang="en-US" altLang="zh-CN" sz="1800" dirty="0"/>
          </a:p>
          <a:p>
            <a:endParaRPr lang="en-US" altLang="zh-CN" sz="1800" dirty="0" smtClean="0"/>
          </a:p>
        </p:txBody>
      </p:sp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692696"/>
            <a:ext cx="1673343" cy="378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4072" y="1340768"/>
            <a:ext cx="2677656" cy="34563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 照片区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424" y="620688"/>
            <a:ext cx="3331361" cy="338554"/>
          </a:xfrm>
          <a:prstGeom prst="rect">
            <a:avLst/>
          </a:prstGeom>
          <a:solidFill>
            <a:srgbClr val="FB0B39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欢迎新伙伴加入小蓝车大家庭！！</a:t>
            </a:r>
            <a:r>
              <a:rPr lang="en-US" altLang="zh-CN" sz="1600" b="1" dirty="0"/>
              <a:t>!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1424" y="1124744"/>
            <a:ext cx="53285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座右铭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——</a:t>
            </a:r>
          </a:p>
          <a:p>
            <a:pPr algn="ctr"/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pPr algn="ctr"/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1424" y="1916832"/>
            <a:ext cx="4176464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部门：</a:t>
            </a:r>
            <a:endParaRPr lang="en-US" altLang="zh-CN" sz="2400" dirty="0" smtClean="0">
              <a:latin typeface="隶书" pitchFamily="49" charset="-122"/>
              <a:ea typeface="隶书" pitchFamily="49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姓名：</a:t>
            </a:r>
            <a:endParaRPr lang="en-US" altLang="zh-CN" sz="2400" dirty="0" smtClean="0">
              <a:latin typeface="隶书" pitchFamily="49" charset="-122"/>
              <a:ea typeface="隶书" pitchFamily="49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职位：</a:t>
            </a:r>
            <a:endParaRPr lang="en-US" altLang="zh-CN" sz="2400" dirty="0" smtClean="0">
              <a:latin typeface="隶书" pitchFamily="49" charset="-122"/>
              <a:ea typeface="隶书" pitchFamily="49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入职时间：</a:t>
            </a:r>
            <a:endParaRPr lang="en-US" altLang="zh-CN" sz="2400" dirty="0" smtClean="0">
              <a:latin typeface="隶书" pitchFamily="49" charset="-122"/>
              <a:ea typeface="隶书" pitchFamily="49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兴趣爱好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  <a:cs typeface="Arial Unicode MS" pitchFamily="34" charset="-122"/>
              </a:rPr>
              <a:t>:</a:t>
            </a:r>
            <a:endParaRPr lang="zh-CN" altLang="en-US" sz="2400" dirty="0">
              <a:latin typeface="隶书" pitchFamily="49" charset="-122"/>
              <a:ea typeface="隶书" pitchFamily="49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1316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 - 自定义版式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761030"/>
      </a:accent1>
      <a:accent2>
        <a:srgbClr val="C92159"/>
      </a:accent2>
      <a:accent3>
        <a:srgbClr val="DC1645"/>
      </a:accent3>
      <a:accent4>
        <a:srgbClr val="E74771"/>
      </a:accent4>
      <a:accent5>
        <a:srgbClr val="F17BA0"/>
      </a:accent5>
      <a:accent6>
        <a:srgbClr val="F6A4C3"/>
      </a:accent6>
      <a:hlink>
        <a:srgbClr val="0070C0"/>
      </a:hlink>
      <a:folHlink>
        <a:srgbClr val="FFC000"/>
      </a:folHlink>
    </a:clrScheme>
    <a:fontScheme name="3_Office 主题 - 自定义版式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公司介绍 " id="{E26F5AF5-ACE2-3C4F-961C-932C72415022}" vid="{E83E1F54-B773-E340-94B0-7274B0F7FA03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A89"/>
      </a:accent1>
      <a:accent2>
        <a:srgbClr val="0F2B37"/>
      </a:accent2>
      <a:accent3>
        <a:srgbClr val="FFFFFF"/>
      </a:accent3>
      <a:accent4>
        <a:srgbClr val="000000"/>
      </a:accent4>
      <a:accent5>
        <a:srgbClr val="AAD9C4"/>
      </a:accent5>
      <a:accent6>
        <a:srgbClr val="0C2631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掌上快销（模版  新）</Template>
  <TotalTime>3191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隶书</vt:lpstr>
      <vt:lpstr>Microsoft YaHei</vt:lpstr>
      <vt:lpstr>幼圆</vt:lpstr>
      <vt:lpstr>Arial</vt:lpstr>
      <vt:lpstr>Calibri</vt:lpstr>
      <vt:lpstr>Helvetica</vt:lpstr>
      <vt:lpstr>3_Office 主题 - 自定义版式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黄先敏</dc:creator>
  <cp:lastModifiedBy>XiaoTao</cp:lastModifiedBy>
  <cp:revision>49</cp:revision>
  <dcterms:created xsi:type="dcterms:W3CDTF">2017-05-21T12:53:32Z</dcterms:created>
  <dcterms:modified xsi:type="dcterms:W3CDTF">2018-06-16T10:20:25Z</dcterms:modified>
</cp:coreProperties>
</file>