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8B395B7-5D3E-4223-B8C5-54FBE5902A6E}">
          <p14:sldIdLst>
            <p14:sldId id="256"/>
            <p14:sldId id="257"/>
            <p14:sldId id="258"/>
          </p14:sldIdLst>
        </p14:section>
        <p14:section name="Abschnitt 1" id="{1C7D8DC9-57ED-4193-A3AF-82B2A91DF4A2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2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97A05-7B9C-4449-9D5F-8EC39C6AD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7B75BC-B8DC-4183-9394-D9204E8D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C13B1C-A191-4C3A-AF5A-24B87845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1D09F-C4A6-4D77-9BB5-8E9A6F0C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F4F8C0-1352-47FB-8499-A7D83164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65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F2D20-520E-438D-B654-ACC80BBA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169BAA-2F8D-4EEC-8A2E-9B3E8098B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AD42FA-7252-466E-9609-E7054B5B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F0A82-4120-4B4E-8308-D2B7EEF2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16082-89F5-4DAF-842B-89E38B25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50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BF0523-FCA5-4B69-90BD-E866627E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E94C52-F357-4088-A77A-06CAB7025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A6260-4878-44EC-84A2-9F2AC949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8A40D-08B2-4C0A-86CE-85D66462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DAE62-3572-4544-81EE-A0A4A56F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524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F85FB-CF3C-481F-91DD-E0C1200D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105BF-AE47-4BC0-ABB4-221730559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D40F7C-FAF7-4443-8CB1-30BECBF0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B88F6-9E19-41B5-A248-A502A9FE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CF598-BDFB-48F4-9E84-602C0CAB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275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953AD-A028-4F7E-9177-31296A74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05318-30D2-4EE5-A095-09E6680C4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3B1B7-0EA3-41F6-9DCA-B8B9E944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131461-44AC-4587-A938-C36EE1BD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DC093-6A34-4908-B962-B58B542B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71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869D9-7304-4F18-A856-DB4B28FD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28F76-474D-4E28-8AA0-B30A86008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A356AA-CD6E-4E8C-A1AB-3B064EE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F696A7-C974-4058-89B3-F07920E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6D3453-F4A1-44FE-86D0-DB77C94B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1E6B1D-F411-4334-847C-8F79FB04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14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EDE64-2A3D-4D78-8BAA-E0130C0E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9027C8-6499-4DB8-B25D-6DD7CDB15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1F60DA-BE13-4A04-B18C-DE9C3314F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2B85CE-7024-4C81-A60C-70A4BCF7B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F95BAB-9EE5-4978-8812-0AC6A8603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20F4C2-BBFF-4D1E-AA8C-397EBC0E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4EC8DC-1AF5-45FE-9449-C8DED8D7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429244-9110-4D5C-842A-E46E2F0D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23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34EEC-A850-4E16-9A61-4F18B94A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E2D873-1C95-4A94-BF21-9274DDE5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24366-14FA-4ABB-B40D-14F04056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8F7FC-C7CB-42CD-953F-AFCE2F2A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15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B9C5BA-4A72-492B-8E19-8D269CC4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C51981-2833-49FB-9070-F5E529AD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B621BE-4DF4-4F4A-8E50-FEA123D1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183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48B26-7326-4C68-A92E-66DC040A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373B98-B447-4BE5-9C0B-4E827903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7A3E48-9BDC-48BD-BBB3-BC36154F0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76446D-1ED7-4A09-AEF0-52E8953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1BAEC7-9D3D-4460-925B-F550736B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4F718C-76A4-4087-9048-7FC12D5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545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DA0FD-B95E-496E-808E-3CBC8E0A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E04D73-AF70-43D2-A7AB-266C303D9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BD4C3-25FF-49FE-8036-3A2518D85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858743-1921-489E-8079-7ADBD188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604B5-5416-4201-BD65-621110CD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D2655D-684E-4F08-94AC-E258B0AF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1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57E012-CB56-4EAF-9C9D-BEC39CBA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FC7EA-1B36-44F6-ACB2-30625DB91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3CDAEB-59E6-4D82-B077-D13DBAAD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422D-5953-48DA-A972-63CA3EF40A3E}" type="datetimeFigureOut">
              <a:rPr lang="de-CH" smtClean="0"/>
              <a:t>13.05.2019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52A0D9-442A-4285-A300-21DE3BCC2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97922B-BB8F-4A8D-817D-C79DA5948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5773-E8AA-4458-A374-89AE55F365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704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57162-8FDB-4FC9-962C-C075A6420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Medical Appointment </a:t>
            </a:r>
            <a:r>
              <a:rPr lang="de-CH" b="1" dirty="0" err="1"/>
              <a:t>No</a:t>
            </a:r>
            <a:r>
              <a:rPr lang="de-CH" b="1" dirty="0"/>
              <a:t> Shows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1ED3E7-06E2-4AFE-9C25-69B5762FF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Why do 30% of patients miss their scheduled appointments?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524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2B451-03AF-450A-93A2-0F9A5201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82218-F0AF-40E5-9D29-F2C7F507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300’000 Datensätze</a:t>
            </a:r>
          </a:p>
          <a:p>
            <a:r>
              <a:rPr lang="de-CH" dirty="0"/>
              <a:t>15 Variablen</a:t>
            </a:r>
          </a:p>
          <a:p>
            <a:pPr lvl="1"/>
            <a:r>
              <a:rPr lang="de-CH" dirty="0" err="1"/>
              <a:t>No.show</a:t>
            </a:r>
            <a:r>
              <a:rPr lang="de-CH" dirty="0"/>
              <a:t>: </a:t>
            </a:r>
            <a:r>
              <a:rPr lang="de-CH" dirty="0" err="1"/>
              <a:t>factor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79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1C7FD-B337-4586-AB45-9F232517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Geografie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A49A4E-2616-4FE6-8E15-28515CBD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584" y="1548588"/>
            <a:ext cx="7724831" cy="4905411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3C50C027-DFE0-4AC1-822B-A78E6492C9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9607757"/>
                  </p:ext>
                </p:extLst>
              </p:nvPr>
            </p:nvGraphicFramePr>
            <p:xfrm>
              <a:off x="8308182" y="4604941"/>
              <a:ext cx="1041400" cy="585788"/>
            </p:xfrm>
            <a:graphic>
              <a:graphicData uri="http://schemas.microsoft.com/office/powerpoint/2016/slidezoom">
                <pslz:sldZm>
                  <pslz:sldZmObj sldId="261" cId="1940799354">
                    <pslz:zmPr id="{34A5DAFC-EC75-4CC5-8D14-388628A31B0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41400" cy="5857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Folien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C50C027-DFE0-4AC1-822B-A78E6492C9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8182" y="4604941"/>
                <a:ext cx="1041400" cy="5857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40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B65967F-091B-4932-9C3E-63AE4872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52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9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Medical Appointment No Shows</vt:lpstr>
      <vt:lpstr>Daten</vt:lpstr>
      <vt:lpstr>Geografie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Appointment No Shows</dc:title>
  <dc:creator>Thierry Pablo Schmidt</dc:creator>
  <cp:lastModifiedBy>Thierry Pablo Schmidt</cp:lastModifiedBy>
  <cp:revision>5</cp:revision>
  <dcterms:created xsi:type="dcterms:W3CDTF">2019-05-13T06:48:27Z</dcterms:created>
  <dcterms:modified xsi:type="dcterms:W3CDTF">2019-05-13T07:18:43Z</dcterms:modified>
</cp:coreProperties>
</file>