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8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1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EB80-9C44-4B7C-966B-5EFC3415F63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F1AD-B1A7-4913-B7AB-9F77CA4A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3049"/>
            <a:ext cx="4808336" cy="48083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9184" y="237744"/>
            <a:ext cx="7222352" cy="2006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 smtClean="0"/>
              <a:t>本课件由微信公众号“</a:t>
            </a:r>
            <a:r>
              <a:rPr lang="en-US" altLang="zh-CN" sz="2000" b="1" dirty="0" smtClean="0"/>
              <a:t>IT</a:t>
            </a:r>
            <a:r>
              <a:rPr lang="zh-CN" altLang="en-US" sz="2000" b="1" dirty="0" smtClean="0"/>
              <a:t>大会”发布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zh-CN" altLang="en-US" sz="2000" b="1" dirty="0" smtClean="0"/>
              <a:t>想要获得更多课件，听讲师现场讲解课程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zh-CN" altLang="en-US" sz="2000" b="1" dirty="0" smtClean="0"/>
              <a:t>敬请关注</a:t>
            </a:r>
            <a:r>
              <a:rPr lang="en-US" altLang="zh-CN" sz="2000" b="1" dirty="0" smtClean="0"/>
              <a:t> “IT</a:t>
            </a:r>
            <a:r>
              <a:rPr lang="zh-CN" altLang="en-US" sz="2000" b="1" dirty="0" smtClean="0"/>
              <a:t>大会</a:t>
            </a:r>
            <a:r>
              <a:rPr lang="en-US" altLang="zh-CN" sz="2000" b="1" dirty="0" smtClean="0"/>
              <a:t>”</a:t>
            </a:r>
            <a:br>
              <a:rPr lang="en-US" altLang="zh-CN" sz="2000" b="1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71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Symantec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2015-10-21T12:30:13Z</dcterms:created>
  <dcterms:modified xsi:type="dcterms:W3CDTF">2015-10-21T12:31:18Z</dcterms:modified>
</cp:coreProperties>
</file>