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20"/>
  </p:notesMasterIdLst>
  <p:sldIdLst>
    <p:sldId id="303" r:id="rId2"/>
    <p:sldId id="256" r:id="rId3"/>
    <p:sldId id="258" r:id="rId4"/>
    <p:sldId id="262" r:id="rId5"/>
    <p:sldId id="260" r:id="rId6"/>
    <p:sldId id="263" r:id="rId7"/>
    <p:sldId id="269" r:id="rId8"/>
    <p:sldId id="266" r:id="rId9"/>
    <p:sldId id="264" r:id="rId10"/>
    <p:sldId id="272" r:id="rId11"/>
    <p:sldId id="268" r:id="rId12"/>
    <p:sldId id="273" r:id="rId13"/>
    <p:sldId id="305" r:id="rId14"/>
    <p:sldId id="281" r:id="rId15"/>
    <p:sldId id="304" r:id="rId16"/>
    <p:sldId id="280" r:id="rId17"/>
    <p:sldId id="283" r:id="rId18"/>
    <p:sldId id="284" r:id="rId19"/>
  </p:sldIdLst>
  <p:sldSz cx="9144000" cy="5143500" type="screen16x9"/>
  <p:notesSz cx="6858000" cy="9144000"/>
  <p:embeddedFontLst>
    <p:embeddedFont>
      <p:font typeface="Algerian" panose="04020705040A02060702" pitchFamily="82" charset="0"/>
      <p:regular r:id="rId21"/>
    </p:embeddedFont>
    <p:embeddedFont>
      <p:font typeface="Merriweather" panose="020B0604020202020204" charset="0"/>
      <p:regular r:id="rId22"/>
      <p:bold r:id="rId23"/>
      <p:italic r:id="rId24"/>
      <p:boldItalic r:id="rId25"/>
    </p:embeddedFont>
    <p:embeddedFont>
      <p:font typeface="Merriweather Black" panose="020B0604020202020204" charset="0"/>
      <p:bold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FA19D"/>
    <a:srgbClr val="FFCC99"/>
    <a:srgbClr val="A89E90"/>
    <a:srgbClr val="A46D54"/>
    <a:srgbClr val="D29466"/>
    <a:srgbClr val="FFFFFF"/>
    <a:srgbClr val="1B16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2E9B4BA-06A1-4548-B323-7F9FDD951CF8}">
  <a:tblStyle styleId="{B2E9B4BA-06A1-4548-B323-7F9FDD951CF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a1c9dfcaa3_2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a1c9dfcaa3_2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a1c9dfcaa3_2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a1c9dfcaa3_2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a1c9dfcaa3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a1c9dfcaa3_0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22202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ga37a69d49f_0_1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4" name="Google Shape;634;ga37a69d49f_0_1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a1c9dfcaa3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a1c9dfcaa3_0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51086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ga37a69d49f_0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3" name="Google Shape;613;ga37a69d49f_0_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ga1c9dfcaa3_2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7" name="Google Shape;677;ga1c9dfcaa3_2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ga1c9dfcaa3_2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8" name="Google Shape;688;ga1c9dfcaa3_2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bb8b22931_4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9bb8b22931_4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a1c9dfcaa3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a1c9dfcaa3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a1c9dfcaa3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a1c9dfcaa3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a1c9dfcaa3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a1c9dfcaa3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a1c9dfcaa3_2_2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a1c9dfcaa3_2_2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a1c9dfcaa3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a1c9dfcaa3_0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9bb8b22931_4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9bb8b22931_4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a1c9dfcaa3_2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a1c9dfcaa3_2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oogle Shape;9;p2"/>
          <p:cNvCxnSpPr/>
          <p:nvPr/>
        </p:nvCxnSpPr>
        <p:spPr>
          <a:xfrm>
            <a:off x="722950" y="999400"/>
            <a:ext cx="76866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597800" y="441187"/>
            <a:ext cx="5933400" cy="42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Font typeface="Merriweather"/>
              <a:buNone/>
              <a:defRPr sz="3600" b="1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Font typeface="Merriweather"/>
              <a:buNone/>
              <a:defRPr sz="5200" b="1"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Font typeface="Merriweather"/>
              <a:buNone/>
              <a:defRPr sz="5200" b="1"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Font typeface="Merriweather"/>
              <a:buNone/>
              <a:defRPr sz="5200" b="1"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Font typeface="Merriweather"/>
              <a:buNone/>
              <a:defRPr sz="5200" b="1"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Font typeface="Merriweather"/>
              <a:buNone/>
              <a:defRPr sz="5200" b="1"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Font typeface="Merriweather"/>
              <a:buNone/>
              <a:defRPr sz="5200" b="1"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Font typeface="Merriweather"/>
              <a:buNone/>
              <a:defRPr sz="5200" b="1"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Font typeface="Merriweather"/>
              <a:buNone/>
              <a:defRPr sz="5200" b="1"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21200" y="1396800"/>
            <a:ext cx="7686600" cy="64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20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2"/>
          </p:nvPr>
        </p:nvSpPr>
        <p:spPr>
          <a:xfrm>
            <a:off x="720000" y="1043500"/>
            <a:ext cx="1540800" cy="17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12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3"/>
          </p:nvPr>
        </p:nvSpPr>
        <p:spPr>
          <a:xfrm>
            <a:off x="3799350" y="1044100"/>
            <a:ext cx="1545300" cy="17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12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4"/>
          </p:nvPr>
        </p:nvSpPr>
        <p:spPr>
          <a:xfrm>
            <a:off x="6883200" y="1044100"/>
            <a:ext cx="1545300" cy="17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12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4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 txBox="1">
            <a:spLocks noGrp="1"/>
          </p:cNvSpPr>
          <p:nvPr>
            <p:ph type="title" hasCustomPrompt="1"/>
          </p:nvPr>
        </p:nvSpPr>
        <p:spPr>
          <a:xfrm>
            <a:off x="720000" y="1626363"/>
            <a:ext cx="2419200" cy="556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4" name="Google Shape;114;p16"/>
          <p:cNvSpPr txBox="1">
            <a:spLocks noGrp="1"/>
          </p:cNvSpPr>
          <p:nvPr>
            <p:ph type="subTitle" idx="1"/>
          </p:nvPr>
        </p:nvSpPr>
        <p:spPr>
          <a:xfrm>
            <a:off x="720000" y="2182509"/>
            <a:ext cx="2419200" cy="21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16"/>
          <p:cNvSpPr txBox="1">
            <a:spLocks noGrp="1"/>
          </p:cNvSpPr>
          <p:nvPr>
            <p:ph type="ctrTitle" idx="2"/>
          </p:nvPr>
        </p:nvSpPr>
        <p:spPr>
          <a:xfrm>
            <a:off x="1597800" y="487650"/>
            <a:ext cx="5933400" cy="42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Font typeface="Merriweather"/>
              <a:buNone/>
              <a:defRPr b="1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Font typeface="Merriweather"/>
              <a:buNone/>
              <a:defRPr sz="5200" b="1"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Font typeface="Merriweather"/>
              <a:buNone/>
              <a:defRPr sz="5200" b="1"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Font typeface="Merriweather"/>
              <a:buNone/>
              <a:defRPr sz="5200" b="1"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Font typeface="Merriweather"/>
              <a:buNone/>
              <a:defRPr sz="5200" b="1"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Font typeface="Merriweather"/>
              <a:buNone/>
              <a:defRPr sz="5200" b="1"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Font typeface="Merriweather"/>
              <a:buNone/>
              <a:defRPr sz="5200" b="1"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Font typeface="Merriweather"/>
              <a:buNone/>
              <a:defRPr sz="5200" b="1"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Font typeface="Merriweather"/>
              <a:buNone/>
              <a:defRPr sz="5200" b="1"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116" name="Google Shape;116;p16"/>
          <p:cNvSpPr txBox="1">
            <a:spLocks noGrp="1"/>
          </p:cNvSpPr>
          <p:nvPr>
            <p:ph type="subTitle" idx="3"/>
          </p:nvPr>
        </p:nvSpPr>
        <p:spPr>
          <a:xfrm>
            <a:off x="720000" y="1043500"/>
            <a:ext cx="1540800" cy="17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12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6"/>
          <p:cNvSpPr txBox="1">
            <a:spLocks noGrp="1"/>
          </p:cNvSpPr>
          <p:nvPr>
            <p:ph type="subTitle" idx="4"/>
          </p:nvPr>
        </p:nvSpPr>
        <p:spPr>
          <a:xfrm>
            <a:off x="3799350" y="1044100"/>
            <a:ext cx="1545300" cy="17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12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16"/>
          <p:cNvSpPr txBox="1">
            <a:spLocks noGrp="1"/>
          </p:cNvSpPr>
          <p:nvPr>
            <p:ph type="subTitle" idx="5"/>
          </p:nvPr>
        </p:nvSpPr>
        <p:spPr>
          <a:xfrm>
            <a:off x="6883200" y="1044100"/>
            <a:ext cx="1545300" cy="17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12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19" name="Google Shape;119;p16"/>
          <p:cNvCxnSpPr/>
          <p:nvPr/>
        </p:nvCxnSpPr>
        <p:spPr>
          <a:xfrm>
            <a:off x="722950" y="999400"/>
            <a:ext cx="76866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0" name="Google Shape;120;p16"/>
          <p:cNvSpPr txBox="1">
            <a:spLocks noGrp="1"/>
          </p:cNvSpPr>
          <p:nvPr>
            <p:ph type="title" idx="6" hasCustomPrompt="1"/>
          </p:nvPr>
        </p:nvSpPr>
        <p:spPr>
          <a:xfrm>
            <a:off x="720000" y="2483175"/>
            <a:ext cx="2419200" cy="556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1" name="Google Shape;121;p16"/>
          <p:cNvSpPr txBox="1">
            <a:spLocks noGrp="1"/>
          </p:cNvSpPr>
          <p:nvPr>
            <p:ph type="subTitle" idx="7"/>
          </p:nvPr>
        </p:nvSpPr>
        <p:spPr>
          <a:xfrm>
            <a:off x="720000" y="3039321"/>
            <a:ext cx="2419200" cy="21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16"/>
          <p:cNvSpPr txBox="1">
            <a:spLocks noGrp="1"/>
          </p:cNvSpPr>
          <p:nvPr>
            <p:ph type="title" idx="8" hasCustomPrompt="1"/>
          </p:nvPr>
        </p:nvSpPr>
        <p:spPr>
          <a:xfrm>
            <a:off x="720000" y="3392388"/>
            <a:ext cx="2419200" cy="556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3" name="Google Shape;123;p16"/>
          <p:cNvSpPr txBox="1">
            <a:spLocks noGrp="1"/>
          </p:cNvSpPr>
          <p:nvPr>
            <p:ph type="subTitle" idx="9"/>
          </p:nvPr>
        </p:nvSpPr>
        <p:spPr>
          <a:xfrm>
            <a:off x="720000" y="3948534"/>
            <a:ext cx="2419200" cy="21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5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5" name="Google Shape;125;p17"/>
          <p:cNvCxnSpPr/>
          <p:nvPr/>
        </p:nvCxnSpPr>
        <p:spPr>
          <a:xfrm>
            <a:off x="722950" y="999400"/>
            <a:ext cx="76866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6" name="Google Shape;126;p17"/>
          <p:cNvSpPr txBox="1">
            <a:spLocks noGrp="1"/>
          </p:cNvSpPr>
          <p:nvPr>
            <p:ph type="subTitle" idx="1"/>
          </p:nvPr>
        </p:nvSpPr>
        <p:spPr>
          <a:xfrm>
            <a:off x="1598400" y="3973388"/>
            <a:ext cx="2059500" cy="63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17"/>
          <p:cNvSpPr txBox="1">
            <a:spLocks noGrp="1"/>
          </p:cNvSpPr>
          <p:nvPr>
            <p:ph type="subTitle" idx="2"/>
          </p:nvPr>
        </p:nvSpPr>
        <p:spPr>
          <a:xfrm>
            <a:off x="1598400" y="3111988"/>
            <a:ext cx="2059500" cy="64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17"/>
          <p:cNvSpPr txBox="1">
            <a:spLocks noGrp="1"/>
          </p:cNvSpPr>
          <p:nvPr>
            <p:ph type="subTitle" idx="3"/>
          </p:nvPr>
        </p:nvSpPr>
        <p:spPr>
          <a:xfrm>
            <a:off x="1598400" y="2261363"/>
            <a:ext cx="2059500" cy="63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17"/>
          <p:cNvSpPr txBox="1">
            <a:spLocks noGrp="1"/>
          </p:cNvSpPr>
          <p:nvPr>
            <p:ph type="subTitle" idx="4"/>
          </p:nvPr>
        </p:nvSpPr>
        <p:spPr>
          <a:xfrm>
            <a:off x="5112000" y="2261363"/>
            <a:ext cx="2059500" cy="63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17"/>
          <p:cNvSpPr txBox="1">
            <a:spLocks noGrp="1"/>
          </p:cNvSpPr>
          <p:nvPr>
            <p:ph type="subTitle" idx="5"/>
          </p:nvPr>
        </p:nvSpPr>
        <p:spPr>
          <a:xfrm>
            <a:off x="5112000" y="3111988"/>
            <a:ext cx="2059500" cy="64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17"/>
          <p:cNvSpPr txBox="1">
            <a:spLocks noGrp="1"/>
          </p:cNvSpPr>
          <p:nvPr>
            <p:ph type="subTitle" idx="6"/>
          </p:nvPr>
        </p:nvSpPr>
        <p:spPr>
          <a:xfrm>
            <a:off x="5112000" y="3974831"/>
            <a:ext cx="2059500" cy="63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17"/>
          <p:cNvSpPr txBox="1">
            <a:spLocks noGrp="1"/>
          </p:cNvSpPr>
          <p:nvPr>
            <p:ph type="ctrTitle"/>
          </p:nvPr>
        </p:nvSpPr>
        <p:spPr>
          <a:xfrm>
            <a:off x="1597800" y="487650"/>
            <a:ext cx="5933400" cy="42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Font typeface="Merriweather"/>
              <a:buNone/>
              <a:defRPr b="1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Font typeface="Merriweather"/>
              <a:buNone/>
              <a:defRPr sz="5200" b="1"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Font typeface="Merriweather"/>
              <a:buNone/>
              <a:defRPr sz="5200" b="1"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Font typeface="Merriweather"/>
              <a:buNone/>
              <a:defRPr sz="5200" b="1"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Font typeface="Merriweather"/>
              <a:buNone/>
              <a:defRPr sz="5200" b="1"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Font typeface="Merriweather"/>
              <a:buNone/>
              <a:defRPr sz="5200" b="1"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Font typeface="Merriweather"/>
              <a:buNone/>
              <a:defRPr sz="5200" b="1"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Font typeface="Merriweather"/>
              <a:buNone/>
              <a:defRPr sz="5200" b="1"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Font typeface="Merriweather"/>
              <a:buNone/>
              <a:defRPr sz="5200" b="1"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133" name="Google Shape;133;p17"/>
          <p:cNvSpPr txBox="1">
            <a:spLocks noGrp="1"/>
          </p:cNvSpPr>
          <p:nvPr>
            <p:ph type="subTitle" idx="7"/>
          </p:nvPr>
        </p:nvSpPr>
        <p:spPr>
          <a:xfrm>
            <a:off x="720000" y="1043500"/>
            <a:ext cx="1540800" cy="17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12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17"/>
          <p:cNvSpPr txBox="1">
            <a:spLocks noGrp="1"/>
          </p:cNvSpPr>
          <p:nvPr>
            <p:ph type="subTitle" idx="8"/>
          </p:nvPr>
        </p:nvSpPr>
        <p:spPr>
          <a:xfrm>
            <a:off x="3799350" y="1044100"/>
            <a:ext cx="1545300" cy="17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12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17"/>
          <p:cNvSpPr txBox="1">
            <a:spLocks noGrp="1"/>
          </p:cNvSpPr>
          <p:nvPr>
            <p:ph type="subTitle" idx="9"/>
          </p:nvPr>
        </p:nvSpPr>
        <p:spPr>
          <a:xfrm>
            <a:off x="6883200" y="1044100"/>
            <a:ext cx="1545300" cy="17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12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17"/>
          <p:cNvSpPr txBox="1">
            <a:spLocks noGrp="1"/>
          </p:cNvSpPr>
          <p:nvPr>
            <p:ph type="subTitle" idx="13"/>
          </p:nvPr>
        </p:nvSpPr>
        <p:spPr>
          <a:xfrm>
            <a:off x="720000" y="1819656"/>
            <a:ext cx="2937900" cy="31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17"/>
          <p:cNvSpPr txBox="1">
            <a:spLocks noGrp="1"/>
          </p:cNvSpPr>
          <p:nvPr>
            <p:ph type="subTitle" idx="14"/>
          </p:nvPr>
        </p:nvSpPr>
        <p:spPr>
          <a:xfrm>
            <a:off x="4233600" y="1819656"/>
            <a:ext cx="2937900" cy="31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">
  <p:cSld name="CUSTOM_5_1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9" name="Google Shape;139;p18"/>
          <p:cNvCxnSpPr/>
          <p:nvPr/>
        </p:nvCxnSpPr>
        <p:spPr>
          <a:xfrm>
            <a:off x="722950" y="999400"/>
            <a:ext cx="76866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0" name="Google Shape;140;p18"/>
          <p:cNvSpPr txBox="1">
            <a:spLocks noGrp="1"/>
          </p:cNvSpPr>
          <p:nvPr>
            <p:ph type="ctrTitle"/>
          </p:nvPr>
        </p:nvSpPr>
        <p:spPr>
          <a:xfrm>
            <a:off x="1597800" y="487650"/>
            <a:ext cx="5933400" cy="42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Font typeface="Merriweather"/>
              <a:buNone/>
              <a:defRPr b="1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Font typeface="Merriweather"/>
              <a:buNone/>
              <a:defRPr sz="5200" b="1"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Font typeface="Merriweather"/>
              <a:buNone/>
              <a:defRPr sz="5200" b="1"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Font typeface="Merriweather"/>
              <a:buNone/>
              <a:defRPr sz="5200" b="1"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Font typeface="Merriweather"/>
              <a:buNone/>
              <a:defRPr sz="5200" b="1"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Font typeface="Merriweather"/>
              <a:buNone/>
              <a:defRPr sz="5200" b="1"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Font typeface="Merriweather"/>
              <a:buNone/>
              <a:defRPr sz="5200" b="1"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Font typeface="Merriweather"/>
              <a:buNone/>
              <a:defRPr sz="5200" b="1"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Font typeface="Merriweather"/>
              <a:buNone/>
              <a:defRPr sz="5200" b="1"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141" name="Google Shape;141;p18"/>
          <p:cNvSpPr txBox="1">
            <a:spLocks noGrp="1"/>
          </p:cNvSpPr>
          <p:nvPr>
            <p:ph type="subTitle" idx="1"/>
          </p:nvPr>
        </p:nvSpPr>
        <p:spPr>
          <a:xfrm>
            <a:off x="720000" y="1043500"/>
            <a:ext cx="1540800" cy="17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12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18"/>
          <p:cNvSpPr txBox="1">
            <a:spLocks noGrp="1"/>
          </p:cNvSpPr>
          <p:nvPr>
            <p:ph type="subTitle" idx="2"/>
          </p:nvPr>
        </p:nvSpPr>
        <p:spPr>
          <a:xfrm>
            <a:off x="3799350" y="1044100"/>
            <a:ext cx="1545300" cy="17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12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18"/>
          <p:cNvSpPr txBox="1">
            <a:spLocks noGrp="1"/>
          </p:cNvSpPr>
          <p:nvPr>
            <p:ph type="subTitle" idx="3"/>
          </p:nvPr>
        </p:nvSpPr>
        <p:spPr>
          <a:xfrm>
            <a:off x="6883200" y="1044100"/>
            <a:ext cx="1545300" cy="17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12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18"/>
          <p:cNvSpPr txBox="1">
            <a:spLocks noGrp="1"/>
          </p:cNvSpPr>
          <p:nvPr>
            <p:ph type="subTitle" idx="4"/>
          </p:nvPr>
        </p:nvSpPr>
        <p:spPr>
          <a:xfrm flipH="1">
            <a:off x="720000" y="3827557"/>
            <a:ext cx="3266400" cy="28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18"/>
          <p:cNvSpPr txBox="1">
            <a:spLocks noGrp="1"/>
          </p:cNvSpPr>
          <p:nvPr>
            <p:ph type="subTitle" idx="5"/>
          </p:nvPr>
        </p:nvSpPr>
        <p:spPr>
          <a:xfrm>
            <a:off x="720000" y="4189357"/>
            <a:ext cx="3266400" cy="48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18"/>
          <p:cNvSpPr txBox="1">
            <a:spLocks noGrp="1"/>
          </p:cNvSpPr>
          <p:nvPr>
            <p:ph type="subTitle" idx="6"/>
          </p:nvPr>
        </p:nvSpPr>
        <p:spPr>
          <a:xfrm flipH="1">
            <a:off x="4233900" y="2190400"/>
            <a:ext cx="3297000" cy="286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18"/>
          <p:cNvSpPr txBox="1">
            <a:spLocks noGrp="1"/>
          </p:cNvSpPr>
          <p:nvPr>
            <p:ph type="subTitle" idx="7"/>
          </p:nvPr>
        </p:nvSpPr>
        <p:spPr>
          <a:xfrm>
            <a:off x="4233600" y="2548213"/>
            <a:ext cx="3297000" cy="4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18"/>
          <p:cNvSpPr txBox="1">
            <a:spLocks noGrp="1"/>
          </p:cNvSpPr>
          <p:nvPr>
            <p:ph type="subTitle" idx="8"/>
          </p:nvPr>
        </p:nvSpPr>
        <p:spPr>
          <a:xfrm flipH="1">
            <a:off x="720130" y="2190100"/>
            <a:ext cx="3297300" cy="28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18"/>
          <p:cNvSpPr txBox="1">
            <a:spLocks noGrp="1"/>
          </p:cNvSpPr>
          <p:nvPr>
            <p:ph type="subTitle" idx="9"/>
          </p:nvPr>
        </p:nvSpPr>
        <p:spPr>
          <a:xfrm>
            <a:off x="720170" y="2550613"/>
            <a:ext cx="3297300" cy="48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18"/>
          <p:cNvSpPr txBox="1">
            <a:spLocks noGrp="1"/>
          </p:cNvSpPr>
          <p:nvPr>
            <p:ph type="subTitle" idx="13"/>
          </p:nvPr>
        </p:nvSpPr>
        <p:spPr>
          <a:xfrm flipH="1">
            <a:off x="4233900" y="3827557"/>
            <a:ext cx="3297000" cy="28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18"/>
          <p:cNvSpPr txBox="1">
            <a:spLocks noGrp="1"/>
          </p:cNvSpPr>
          <p:nvPr>
            <p:ph type="subTitle" idx="14"/>
          </p:nvPr>
        </p:nvSpPr>
        <p:spPr>
          <a:xfrm>
            <a:off x="4233600" y="4189357"/>
            <a:ext cx="3297000" cy="4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7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0" name="Google Shape;160;p20"/>
          <p:cNvCxnSpPr/>
          <p:nvPr/>
        </p:nvCxnSpPr>
        <p:spPr>
          <a:xfrm>
            <a:off x="722950" y="999400"/>
            <a:ext cx="76866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1" name="Google Shape;161;p20"/>
          <p:cNvSpPr txBox="1">
            <a:spLocks noGrp="1"/>
          </p:cNvSpPr>
          <p:nvPr>
            <p:ph type="subTitle" idx="1"/>
          </p:nvPr>
        </p:nvSpPr>
        <p:spPr>
          <a:xfrm>
            <a:off x="720000" y="3706160"/>
            <a:ext cx="2419200" cy="85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20"/>
          <p:cNvSpPr txBox="1">
            <a:spLocks noGrp="1"/>
          </p:cNvSpPr>
          <p:nvPr>
            <p:ph type="subTitle" idx="2"/>
          </p:nvPr>
        </p:nvSpPr>
        <p:spPr>
          <a:xfrm>
            <a:off x="720000" y="3039051"/>
            <a:ext cx="1019100" cy="2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20"/>
          <p:cNvSpPr txBox="1">
            <a:spLocks noGrp="1"/>
          </p:cNvSpPr>
          <p:nvPr>
            <p:ph type="subTitle" idx="3"/>
          </p:nvPr>
        </p:nvSpPr>
        <p:spPr>
          <a:xfrm>
            <a:off x="720000" y="3306063"/>
            <a:ext cx="1114500" cy="35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20"/>
          <p:cNvSpPr txBox="1">
            <a:spLocks noGrp="1"/>
          </p:cNvSpPr>
          <p:nvPr>
            <p:ph type="ctrTitle"/>
          </p:nvPr>
        </p:nvSpPr>
        <p:spPr>
          <a:xfrm>
            <a:off x="1597800" y="487650"/>
            <a:ext cx="5933400" cy="42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Font typeface="Merriweather"/>
              <a:buNone/>
              <a:defRPr b="1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Font typeface="Merriweather"/>
              <a:buNone/>
              <a:defRPr sz="5200" b="1"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Font typeface="Merriweather"/>
              <a:buNone/>
              <a:defRPr sz="5200" b="1"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Font typeface="Merriweather"/>
              <a:buNone/>
              <a:defRPr sz="5200" b="1"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Font typeface="Merriweather"/>
              <a:buNone/>
              <a:defRPr sz="5200" b="1"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Font typeface="Merriweather"/>
              <a:buNone/>
              <a:defRPr sz="5200" b="1"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Font typeface="Merriweather"/>
              <a:buNone/>
              <a:defRPr sz="5200" b="1"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Font typeface="Merriweather"/>
              <a:buNone/>
              <a:defRPr sz="5200" b="1"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Font typeface="Merriweather"/>
              <a:buNone/>
              <a:defRPr sz="5200" b="1"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165" name="Google Shape;165;p20"/>
          <p:cNvSpPr txBox="1">
            <a:spLocks noGrp="1"/>
          </p:cNvSpPr>
          <p:nvPr>
            <p:ph type="subTitle" idx="4"/>
          </p:nvPr>
        </p:nvSpPr>
        <p:spPr>
          <a:xfrm>
            <a:off x="720000" y="1043500"/>
            <a:ext cx="1540800" cy="17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12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20"/>
          <p:cNvSpPr txBox="1">
            <a:spLocks noGrp="1"/>
          </p:cNvSpPr>
          <p:nvPr>
            <p:ph type="subTitle" idx="5"/>
          </p:nvPr>
        </p:nvSpPr>
        <p:spPr>
          <a:xfrm>
            <a:off x="3799350" y="1044100"/>
            <a:ext cx="1545300" cy="17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12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20"/>
          <p:cNvSpPr txBox="1">
            <a:spLocks noGrp="1"/>
          </p:cNvSpPr>
          <p:nvPr>
            <p:ph type="subTitle" idx="6"/>
          </p:nvPr>
        </p:nvSpPr>
        <p:spPr>
          <a:xfrm>
            <a:off x="6883200" y="1044100"/>
            <a:ext cx="1545300" cy="17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12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20"/>
          <p:cNvSpPr txBox="1">
            <a:spLocks noGrp="1"/>
          </p:cNvSpPr>
          <p:nvPr>
            <p:ph type="subTitle" idx="7"/>
          </p:nvPr>
        </p:nvSpPr>
        <p:spPr>
          <a:xfrm>
            <a:off x="3355200" y="3706160"/>
            <a:ext cx="2419200" cy="85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20"/>
          <p:cNvSpPr txBox="1">
            <a:spLocks noGrp="1"/>
          </p:cNvSpPr>
          <p:nvPr>
            <p:ph type="subTitle" idx="8"/>
          </p:nvPr>
        </p:nvSpPr>
        <p:spPr>
          <a:xfrm>
            <a:off x="3355200" y="3039051"/>
            <a:ext cx="1019100" cy="2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20"/>
          <p:cNvSpPr txBox="1">
            <a:spLocks noGrp="1"/>
          </p:cNvSpPr>
          <p:nvPr>
            <p:ph type="subTitle" idx="9"/>
          </p:nvPr>
        </p:nvSpPr>
        <p:spPr>
          <a:xfrm>
            <a:off x="3355200" y="3306063"/>
            <a:ext cx="1114500" cy="35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20"/>
          <p:cNvSpPr txBox="1">
            <a:spLocks noGrp="1"/>
          </p:cNvSpPr>
          <p:nvPr>
            <p:ph type="subTitle" idx="13"/>
          </p:nvPr>
        </p:nvSpPr>
        <p:spPr>
          <a:xfrm>
            <a:off x="5991850" y="3706160"/>
            <a:ext cx="2419200" cy="85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20"/>
          <p:cNvSpPr txBox="1">
            <a:spLocks noGrp="1"/>
          </p:cNvSpPr>
          <p:nvPr>
            <p:ph type="subTitle" idx="14"/>
          </p:nvPr>
        </p:nvSpPr>
        <p:spPr>
          <a:xfrm>
            <a:off x="5991850" y="3039051"/>
            <a:ext cx="1019100" cy="2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20"/>
          <p:cNvSpPr txBox="1">
            <a:spLocks noGrp="1"/>
          </p:cNvSpPr>
          <p:nvPr>
            <p:ph type="subTitle" idx="15"/>
          </p:nvPr>
        </p:nvSpPr>
        <p:spPr>
          <a:xfrm>
            <a:off x="5991850" y="3306063"/>
            <a:ext cx="1114500" cy="35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2_1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2"/>
          <p:cNvSpPr txBox="1">
            <a:spLocks noGrp="1"/>
          </p:cNvSpPr>
          <p:nvPr>
            <p:ph type="ctrTitle"/>
          </p:nvPr>
        </p:nvSpPr>
        <p:spPr>
          <a:xfrm>
            <a:off x="1597800" y="487650"/>
            <a:ext cx="5933400" cy="42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Font typeface="Merriweather"/>
              <a:buNone/>
              <a:defRPr b="1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Font typeface="Merriweather"/>
              <a:buNone/>
              <a:defRPr sz="5200" b="1"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Font typeface="Merriweather"/>
              <a:buNone/>
              <a:defRPr sz="5200" b="1"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Font typeface="Merriweather"/>
              <a:buNone/>
              <a:defRPr sz="5200" b="1"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Font typeface="Merriweather"/>
              <a:buNone/>
              <a:defRPr sz="5200" b="1"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Font typeface="Merriweather"/>
              <a:buNone/>
              <a:defRPr sz="5200" b="1"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Font typeface="Merriweather"/>
              <a:buNone/>
              <a:defRPr sz="5200" b="1"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Font typeface="Merriweather"/>
              <a:buNone/>
              <a:defRPr sz="5200" b="1"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Font typeface="Merriweather"/>
              <a:buNone/>
              <a:defRPr sz="5200" b="1"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184" name="Google Shape;184;p22"/>
          <p:cNvSpPr txBox="1">
            <a:spLocks noGrp="1"/>
          </p:cNvSpPr>
          <p:nvPr>
            <p:ph type="subTitle" idx="1"/>
          </p:nvPr>
        </p:nvSpPr>
        <p:spPr>
          <a:xfrm>
            <a:off x="720000" y="1043500"/>
            <a:ext cx="1540800" cy="17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10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22"/>
          <p:cNvSpPr txBox="1">
            <a:spLocks noGrp="1"/>
          </p:cNvSpPr>
          <p:nvPr>
            <p:ph type="subTitle" idx="2"/>
          </p:nvPr>
        </p:nvSpPr>
        <p:spPr>
          <a:xfrm>
            <a:off x="3799350" y="1044100"/>
            <a:ext cx="1545300" cy="17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10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22"/>
          <p:cNvSpPr txBox="1">
            <a:spLocks noGrp="1"/>
          </p:cNvSpPr>
          <p:nvPr>
            <p:ph type="subTitle" idx="3"/>
          </p:nvPr>
        </p:nvSpPr>
        <p:spPr>
          <a:xfrm>
            <a:off x="6883200" y="1044100"/>
            <a:ext cx="1545300" cy="17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10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22"/>
          <p:cNvSpPr txBox="1">
            <a:spLocks noGrp="1"/>
          </p:cNvSpPr>
          <p:nvPr>
            <p:ph type="body" idx="4"/>
          </p:nvPr>
        </p:nvSpPr>
        <p:spPr>
          <a:xfrm>
            <a:off x="720000" y="2194560"/>
            <a:ext cx="3297600" cy="257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Char char="●"/>
              <a:defRPr sz="1200"/>
            </a:lvl1pPr>
            <a:lvl2pPr marL="914400" lvl="1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3E55"/>
              </a:buClr>
              <a:buSzPts val="1600"/>
              <a:buFont typeface="Montserrat"/>
              <a:buChar char="○"/>
              <a:defRPr sz="1200"/>
            </a:lvl2pPr>
            <a:lvl3pPr marL="1371600" lvl="2" indent="-330200" rtl="0">
              <a:spcBef>
                <a:spcPts val="1600"/>
              </a:spcBef>
              <a:spcAft>
                <a:spcPts val="0"/>
              </a:spcAft>
              <a:buClr>
                <a:srgbClr val="2B3E55"/>
              </a:buClr>
              <a:buSzPts val="1600"/>
              <a:buFont typeface="Montserrat"/>
              <a:buChar char="■"/>
              <a:defRPr/>
            </a:lvl3pPr>
            <a:lvl4pPr marL="1828800" lvl="3" indent="-330200" rtl="0">
              <a:spcBef>
                <a:spcPts val="1600"/>
              </a:spcBef>
              <a:spcAft>
                <a:spcPts val="0"/>
              </a:spcAft>
              <a:buClr>
                <a:srgbClr val="2B3E55"/>
              </a:buClr>
              <a:buSzPts val="1600"/>
              <a:buFont typeface="Montserrat"/>
              <a:buChar char="●"/>
              <a:defRPr/>
            </a:lvl4pPr>
            <a:lvl5pPr marL="2286000" lvl="4" indent="-330200" rtl="0">
              <a:spcBef>
                <a:spcPts val="1600"/>
              </a:spcBef>
              <a:spcAft>
                <a:spcPts val="0"/>
              </a:spcAft>
              <a:buClr>
                <a:srgbClr val="2B3E55"/>
              </a:buClr>
              <a:buSzPts val="1600"/>
              <a:buFont typeface="Montserrat"/>
              <a:buChar char="○"/>
              <a:defRPr/>
            </a:lvl5pPr>
            <a:lvl6pPr marL="2743200" lvl="5" indent="-330200" rtl="0">
              <a:spcBef>
                <a:spcPts val="1600"/>
              </a:spcBef>
              <a:spcAft>
                <a:spcPts val="0"/>
              </a:spcAft>
              <a:buClr>
                <a:srgbClr val="2B3E55"/>
              </a:buClr>
              <a:buSzPts val="1600"/>
              <a:buFont typeface="Montserrat"/>
              <a:buChar char="■"/>
              <a:defRPr/>
            </a:lvl6pPr>
            <a:lvl7pPr marL="3200400" lvl="6" indent="-330200" rtl="0">
              <a:spcBef>
                <a:spcPts val="1600"/>
              </a:spcBef>
              <a:spcAft>
                <a:spcPts val="0"/>
              </a:spcAft>
              <a:buClr>
                <a:srgbClr val="2B3E55"/>
              </a:buClr>
              <a:buSzPts val="1600"/>
              <a:buFont typeface="Montserrat"/>
              <a:buChar char="●"/>
              <a:defRPr/>
            </a:lvl7pPr>
            <a:lvl8pPr marL="3657600" lvl="7" indent="-330200" rtl="0">
              <a:spcBef>
                <a:spcPts val="1600"/>
              </a:spcBef>
              <a:spcAft>
                <a:spcPts val="0"/>
              </a:spcAft>
              <a:buClr>
                <a:srgbClr val="2B3E55"/>
              </a:buClr>
              <a:buSzPts val="1600"/>
              <a:buFont typeface="Montserrat"/>
              <a:buChar char="○"/>
              <a:defRPr/>
            </a:lvl8pPr>
            <a:lvl9pPr marL="4114800" lvl="8" indent="-330200" rtl="0">
              <a:spcBef>
                <a:spcPts val="1600"/>
              </a:spcBef>
              <a:spcAft>
                <a:spcPts val="1600"/>
              </a:spcAft>
              <a:buClr>
                <a:srgbClr val="2B3E55"/>
              </a:buClr>
              <a:buSzPts val="1600"/>
              <a:buFont typeface="Montserrat"/>
              <a:buChar char="■"/>
              <a:defRPr/>
            </a:lvl9pPr>
          </a:lstStyle>
          <a:p>
            <a:endParaRPr/>
          </a:p>
        </p:txBody>
      </p:sp>
      <p:sp>
        <p:nvSpPr>
          <p:cNvPr id="188" name="Google Shape;188;p22"/>
          <p:cNvSpPr txBox="1">
            <a:spLocks noGrp="1"/>
          </p:cNvSpPr>
          <p:nvPr>
            <p:ph type="subTitle" idx="5"/>
          </p:nvPr>
        </p:nvSpPr>
        <p:spPr>
          <a:xfrm>
            <a:off x="720000" y="1822800"/>
            <a:ext cx="3297600" cy="31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89" name="Google Shape;189;p22"/>
          <p:cNvCxnSpPr/>
          <p:nvPr/>
        </p:nvCxnSpPr>
        <p:spPr>
          <a:xfrm>
            <a:off x="722950" y="999400"/>
            <a:ext cx="76866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2_1_2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3"/>
          <p:cNvSpPr txBox="1">
            <a:spLocks noGrp="1"/>
          </p:cNvSpPr>
          <p:nvPr>
            <p:ph type="ctrTitle"/>
          </p:nvPr>
        </p:nvSpPr>
        <p:spPr>
          <a:xfrm>
            <a:off x="1597800" y="487650"/>
            <a:ext cx="5933400" cy="42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Font typeface="Merriweather"/>
              <a:buNone/>
              <a:defRPr b="1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Font typeface="Merriweather"/>
              <a:buNone/>
              <a:defRPr sz="5200" b="1"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Font typeface="Merriweather"/>
              <a:buNone/>
              <a:defRPr sz="5200" b="1"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Font typeface="Merriweather"/>
              <a:buNone/>
              <a:defRPr sz="5200" b="1"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Font typeface="Merriweather"/>
              <a:buNone/>
              <a:defRPr sz="5200" b="1"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Font typeface="Merriweather"/>
              <a:buNone/>
              <a:defRPr sz="5200" b="1"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Font typeface="Merriweather"/>
              <a:buNone/>
              <a:defRPr sz="5200" b="1"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Font typeface="Merriweather"/>
              <a:buNone/>
              <a:defRPr sz="5200" b="1"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Font typeface="Merriweather"/>
              <a:buNone/>
              <a:defRPr sz="5200" b="1"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192" name="Google Shape;192;p23"/>
          <p:cNvSpPr txBox="1">
            <a:spLocks noGrp="1"/>
          </p:cNvSpPr>
          <p:nvPr>
            <p:ph type="subTitle" idx="1"/>
          </p:nvPr>
        </p:nvSpPr>
        <p:spPr>
          <a:xfrm>
            <a:off x="720000" y="1043500"/>
            <a:ext cx="1540800" cy="17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10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23"/>
          <p:cNvSpPr txBox="1">
            <a:spLocks noGrp="1"/>
          </p:cNvSpPr>
          <p:nvPr>
            <p:ph type="subTitle" idx="2"/>
          </p:nvPr>
        </p:nvSpPr>
        <p:spPr>
          <a:xfrm>
            <a:off x="3799350" y="1044100"/>
            <a:ext cx="1545300" cy="17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10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23"/>
          <p:cNvSpPr txBox="1">
            <a:spLocks noGrp="1"/>
          </p:cNvSpPr>
          <p:nvPr>
            <p:ph type="subTitle" idx="3"/>
          </p:nvPr>
        </p:nvSpPr>
        <p:spPr>
          <a:xfrm>
            <a:off x="6883200" y="1044100"/>
            <a:ext cx="1545300" cy="17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10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23"/>
          <p:cNvSpPr txBox="1">
            <a:spLocks noGrp="1"/>
          </p:cNvSpPr>
          <p:nvPr>
            <p:ph type="body" idx="4"/>
          </p:nvPr>
        </p:nvSpPr>
        <p:spPr>
          <a:xfrm>
            <a:off x="720000" y="1983361"/>
            <a:ext cx="3297600" cy="269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Char char="●"/>
              <a:defRPr sz="1200"/>
            </a:lvl1pPr>
            <a:lvl2pPr marL="914400" lvl="1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3E55"/>
              </a:buClr>
              <a:buSzPts val="1600"/>
              <a:buFont typeface="Montserrat"/>
              <a:buChar char="○"/>
              <a:defRPr sz="1200"/>
            </a:lvl2pPr>
            <a:lvl3pPr marL="1371600" lvl="2" indent="-330200" rtl="0">
              <a:spcBef>
                <a:spcPts val="1600"/>
              </a:spcBef>
              <a:spcAft>
                <a:spcPts val="0"/>
              </a:spcAft>
              <a:buClr>
                <a:srgbClr val="2B3E55"/>
              </a:buClr>
              <a:buSzPts val="1600"/>
              <a:buFont typeface="Montserrat"/>
              <a:buChar char="■"/>
              <a:defRPr/>
            </a:lvl3pPr>
            <a:lvl4pPr marL="1828800" lvl="3" indent="-330200" rtl="0">
              <a:spcBef>
                <a:spcPts val="1600"/>
              </a:spcBef>
              <a:spcAft>
                <a:spcPts val="0"/>
              </a:spcAft>
              <a:buClr>
                <a:srgbClr val="2B3E55"/>
              </a:buClr>
              <a:buSzPts val="1600"/>
              <a:buFont typeface="Montserrat"/>
              <a:buChar char="●"/>
              <a:defRPr/>
            </a:lvl4pPr>
            <a:lvl5pPr marL="2286000" lvl="4" indent="-330200" rtl="0">
              <a:spcBef>
                <a:spcPts val="1600"/>
              </a:spcBef>
              <a:spcAft>
                <a:spcPts val="0"/>
              </a:spcAft>
              <a:buClr>
                <a:srgbClr val="2B3E55"/>
              </a:buClr>
              <a:buSzPts val="1600"/>
              <a:buFont typeface="Montserrat"/>
              <a:buChar char="○"/>
              <a:defRPr/>
            </a:lvl5pPr>
            <a:lvl6pPr marL="2743200" lvl="5" indent="-330200" rtl="0">
              <a:spcBef>
                <a:spcPts val="1600"/>
              </a:spcBef>
              <a:spcAft>
                <a:spcPts val="0"/>
              </a:spcAft>
              <a:buClr>
                <a:srgbClr val="2B3E55"/>
              </a:buClr>
              <a:buSzPts val="1600"/>
              <a:buFont typeface="Montserrat"/>
              <a:buChar char="■"/>
              <a:defRPr/>
            </a:lvl6pPr>
            <a:lvl7pPr marL="3200400" lvl="6" indent="-330200" rtl="0">
              <a:spcBef>
                <a:spcPts val="1600"/>
              </a:spcBef>
              <a:spcAft>
                <a:spcPts val="0"/>
              </a:spcAft>
              <a:buClr>
                <a:srgbClr val="2B3E55"/>
              </a:buClr>
              <a:buSzPts val="1600"/>
              <a:buFont typeface="Montserrat"/>
              <a:buChar char="●"/>
              <a:defRPr/>
            </a:lvl7pPr>
            <a:lvl8pPr marL="3657600" lvl="7" indent="-330200" rtl="0">
              <a:spcBef>
                <a:spcPts val="1600"/>
              </a:spcBef>
              <a:spcAft>
                <a:spcPts val="0"/>
              </a:spcAft>
              <a:buClr>
                <a:srgbClr val="2B3E55"/>
              </a:buClr>
              <a:buSzPts val="1600"/>
              <a:buFont typeface="Montserrat"/>
              <a:buChar char="○"/>
              <a:defRPr/>
            </a:lvl8pPr>
            <a:lvl9pPr marL="4114800" lvl="8" indent="-330200" rtl="0">
              <a:spcBef>
                <a:spcPts val="1600"/>
              </a:spcBef>
              <a:spcAft>
                <a:spcPts val="1600"/>
              </a:spcAft>
              <a:buClr>
                <a:srgbClr val="2B3E55"/>
              </a:buClr>
              <a:buSzPts val="1600"/>
              <a:buFont typeface="Montserrat"/>
              <a:buChar char="■"/>
              <a:defRPr/>
            </a:lvl9pPr>
          </a:lstStyle>
          <a:p>
            <a:endParaRPr/>
          </a:p>
        </p:txBody>
      </p:sp>
      <p:sp>
        <p:nvSpPr>
          <p:cNvPr id="196" name="Google Shape;196;p23"/>
          <p:cNvSpPr txBox="1">
            <a:spLocks noGrp="1"/>
          </p:cNvSpPr>
          <p:nvPr>
            <p:ph type="subTitle" idx="5"/>
          </p:nvPr>
        </p:nvSpPr>
        <p:spPr>
          <a:xfrm>
            <a:off x="720000" y="1610186"/>
            <a:ext cx="3297600" cy="31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7" name="Google Shape;197;p23"/>
          <p:cNvSpPr txBox="1">
            <a:spLocks noGrp="1"/>
          </p:cNvSpPr>
          <p:nvPr>
            <p:ph type="body" idx="6"/>
          </p:nvPr>
        </p:nvSpPr>
        <p:spPr>
          <a:xfrm>
            <a:off x="4233600" y="1983361"/>
            <a:ext cx="3297600" cy="269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Char char="●"/>
              <a:defRPr sz="1200"/>
            </a:lvl1pPr>
            <a:lvl2pPr marL="914400" lvl="1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3E55"/>
              </a:buClr>
              <a:buSzPts val="1600"/>
              <a:buFont typeface="Montserrat"/>
              <a:buChar char="○"/>
              <a:defRPr sz="1200"/>
            </a:lvl2pPr>
            <a:lvl3pPr marL="1371600" lvl="2" indent="-330200" rtl="0">
              <a:spcBef>
                <a:spcPts val="1600"/>
              </a:spcBef>
              <a:spcAft>
                <a:spcPts val="0"/>
              </a:spcAft>
              <a:buClr>
                <a:srgbClr val="2B3E55"/>
              </a:buClr>
              <a:buSzPts val="1600"/>
              <a:buFont typeface="Montserrat"/>
              <a:buChar char="■"/>
              <a:defRPr/>
            </a:lvl3pPr>
            <a:lvl4pPr marL="1828800" lvl="3" indent="-330200" rtl="0">
              <a:spcBef>
                <a:spcPts val="1600"/>
              </a:spcBef>
              <a:spcAft>
                <a:spcPts val="0"/>
              </a:spcAft>
              <a:buClr>
                <a:srgbClr val="2B3E55"/>
              </a:buClr>
              <a:buSzPts val="1600"/>
              <a:buFont typeface="Montserrat"/>
              <a:buChar char="●"/>
              <a:defRPr/>
            </a:lvl4pPr>
            <a:lvl5pPr marL="2286000" lvl="4" indent="-330200" rtl="0">
              <a:spcBef>
                <a:spcPts val="1600"/>
              </a:spcBef>
              <a:spcAft>
                <a:spcPts val="0"/>
              </a:spcAft>
              <a:buClr>
                <a:srgbClr val="2B3E55"/>
              </a:buClr>
              <a:buSzPts val="1600"/>
              <a:buFont typeface="Montserrat"/>
              <a:buChar char="○"/>
              <a:defRPr/>
            </a:lvl5pPr>
            <a:lvl6pPr marL="2743200" lvl="5" indent="-330200" rtl="0">
              <a:spcBef>
                <a:spcPts val="1600"/>
              </a:spcBef>
              <a:spcAft>
                <a:spcPts val="0"/>
              </a:spcAft>
              <a:buClr>
                <a:srgbClr val="2B3E55"/>
              </a:buClr>
              <a:buSzPts val="1600"/>
              <a:buFont typeface="Montserrat"/>
              <a:buChar char="■"/>
              <a:defRPr/>
            </a:lvl6pPr>
            <a:lvl7pPr marL="3200400" lvl="6" indent="-330200" rtl="0">
              <a:spcBef>
                <a:spcPts val="1600"/>
              </a:spcBef>
              <a:spcAft>
                <a:spcPts val="0"/>
              </a:spcAft>
              <a:buClr>
                <a:srgbClr val="2B3E55"/>
              </a:buClr>
              <a:buSzPts val="1600"/>
              <a:buFont typeface="Montserrat"/>
              <a:buChar char="●"/>
              <a:defRPr/>
            </a:lvl7pPr>
            <a:lvl8pPr marL="3657600" lvl="7" indent="-330200" rtl="0">
              <a:spcBef>
                <a:spcPts val="1600"/>
              </a:spcBef>
              <a:spcAft>
                <a:spcPts val="0"/>
              </a:spcAft>
              <a:buClr>
                <a:srgbClr val="2B3E55"/>
              </a:buClr>
              <a:buSzPts val="1600"/>
              <a:buFont typeface="Montserrat"/>
              <a:buChar char="○"/>
              <a:defRPr/>
            </a:lvl8pPr>
            <a:lvl9pPr marL="4114800" lvl="8" indent="-330200" rtl="0">
              <a:spcBef>
                <a:spcPts val="1600"/>
              </a:spcBef>
              <a:spcAft>
                <a:spcPts val="1600"/>
              </a:spcAft>
              <a:buClr>
                <a:srgbClr val="2B3E55"/>
              </a:buClr>
              <a:buSzPts val="1600"/>
              <a:buFont typeface="Montserrat"/>
              <a:buChar char="■"/>
              <a:defRPr/>
            </a:lvl9pPr>
          </a:lstStyle>
          <a:p>
            <a:endParaRPr/>
          </a:p>
        </p:txBody>
      </p:sp>
      <p:cxnSp>
        <p:nvCxnSpPr>
          <p:cNvPr id="198" name="Google Shape;198;p23"/>
          <p:cNvCxnSpPr/>
          <p:nvPr/>
        </p:nvCxnSpPr>
        <p:spPr>
          <a:xfrm>
            <a:off x="722950" y="999400"/>
            <a:ext cx="76866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2_1_1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722950" y="999400"/>
            <a:ext cx="76866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1597200" y="487650"/>
            <a:ext cx="5934600" cy="42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 b="1">
                <a:solidFill>
                  <a:schemeClr val="dk1"/>
                </a:solidFill>
              </a:defRPr>
            </a:lvl1pPr>
            <a:lvl2pPr lvl="1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hasCustomPrompt="1"/>
          </p:nvPr>
        </p:nvSpPr>
        <p:spPr>
          <a:xfrm>
            <a:off x="1598400" y="2253600"/>
            <a:ext cx="662400" cy="6408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3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>
            <a:spLocks noGrp="1"/>
          </p:cNvSpPr>
          <p:nvPr>
            <p:ph type="ctrTitle" idx="2"/>
          </p:nvPr>
        </p:nvSpPr>
        <p:spPr>
          <a:xfrm>
            <a:off x="1598400" y="3168025"/>
            <a:ext cx="4102500" cy="525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Merriweather"/>
              <a:buNone/>
              <a:defRPr sz="3600" b="1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Font typeface="Merriweather"/>
              <a:buNone/>
              <a:defRPr sz="5200" b="1"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Font typeface="Merriweather"/>
              <a:buNone/>
              <a:defRPr sz="5200" b="1"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Font typeface="Merriweather"/>
              <a:buNone/>
              <a:defRPr sz="5200" b="1"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Font typeface="Merriweather"/>
              <a:buNone/>
              <a:defRPr sz="5200" b="1"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Font typeface="Merriweather"/>
              <a:buNone/>
              <a:defRPr sz="5200" b="1"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Font typeface="Merriweather"/>
              <a:buNone/>
              <a:defRPr sz="5200" b="1"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Font typeface="Merriweather"/>
              <a:buNone/>
              <a:defRPr sz="5200" b="1"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Font typeface="Merriweather"/>
              <a:buNone/>
              <a:defRPr sz="5200" b="1"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ubTitle" idx="3"/>
          </p:nvPr>
        </p:nvSpPr>
        <p:spPr>
          <a:xfrm>
            <a:off x="720000" y="1043500"/>
            <a:ext cx="1540800" cy="17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12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4"/>
          </p:nvPr>
        </p:nvSpPr>
        <p:spPr>
          <a:xfrm>
            <a:off x="3799350" y="1044100"/>
            <a:ext cx="1545300" cy="17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12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ubTitle" idx="5"/>
          </p:nvPr>
        </p:nvSpPr>
        <p:spPr>
          <a:xfrm>
            <a:off x="6883200" y="1044100"/>
            <a:ext cx="1545300" cy="17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12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subTitle" idx="1"/>
          </p:nvPr>
        </p:nvSpPr>
        <p:spPr>
          <a:xfrm>
            <a:off x="4233600" y="3452139"/>
            <a:ext cx="3297600" cy="85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ubTitle" idx="2"/>
          </p:nvPr>
        </p:nvSpPr>
        <p:spPr>
          <a:xfrm>
            <a:off x="720000" y="3452129"/>
            <a:ext cx="3297600" cy="85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ubTitle" idx="3"/>
          </p:nvPr>
        </p:nvSpPr>
        <p:spPr>
          <a:xfrm>
            <a:off x="4233600" y="3009496"/>
            <a:ext cx="3297600" cy="39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2000"/>
              <a:buNone/>
              <a:defRPr sz="2000" b="1"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ubTitle" idx="4"/>
          </p:nvPr>
        </p:nvSpPr>
        <p:spPr>
          <a:xfrm>
            <a:off x="720000" y="3009488"/>
            <a:ext cx="3297600" cy="39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None/>
              <a:defRPr sz="2000" b="1"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ctrTitle"/>
          </p:nvPr>
        </p:nvSpPr>
        <p:spPr>
          <a:xfrm>
            <a:off x="1599550" y="484632"/>
            <a:ext cx="5933400" cy="42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Font typeface="Merriweather"/>
              <a:buNone/>
              <a:defRPr b="1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Font typeface="Merriweather"/>
              <a:buNone/>
              <a:defRPr sz="5200" b="1"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Font typeface="Merriweather"/>
              <a:buNone/>
              <a:defRPr sz="5200" b="1"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Font typeface="Merriweather"/>
              <a:buNone/>
              <a:defRPr sz="5200" b="1"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Font typeface="Merriweather"/>
              <a:buNone/>
              <a:defRPr sz="5200" b="1"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Font typeface="Merriweather"/>
              <a:buNone/>
              <a:defRPr sz="5200" b="1"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Font typeface="Merriweather"/>
              <a:buNone/>
              <a:defRPr sz="5200" b="1"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Font typeface="Merriweather"/>
              <a:buNone/>
              <a:defRPr sz="5200" b="1"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Font typeface="Merriweather"/>
              <a:buNone/>
              <a:defRPr sz="5200" b="1"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subTitle" idx="5"/>
          </p:nvPr>
        </p:nvSpPr>
        <p:spPr>
          <a:xfrm>
            <a:off x="720000" y="1043500"/>
            <a:ext cx="1540800" cy="17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12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ubTitle" idx="6"/>
          </p:nvPr>
        </p:nvSpPr>
        <p:spPr>
          <a:xfrm>
            <a:off x="3799350" y="1044100"/>
            <a:ext cx="1545300" cy="17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12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ubTitle" idx="7"/>
          </p:nvPr>
        </p:nvSpPr>
        <p:spPr>
          <a:xfrm>
            <a:off x="6883200" y="1044100"/>
            <a:ext cx="1545300" cy="17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12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6" name="Google Shape;36;p5"/>
          <p:cNvCxnSpPr/>
          <p:nvPr/>
        </p:nvCxnSpPr>
        <p:spPr>
          <a:xfrm>
            <a:off x="722950" y="999400"/>
            <a:ext cx="76866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Google Shape;38;p6"/>
          <p:cNvCxnSpPr/>
          <p:nvPr/>
        </p:nvCxnSpPr>
        <p:spPr>
          <a:xfrm>
            <a:off x="722950" y="999400"/>
            <a:ext cx="76866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" name="Google Shape;39;p6"/>
          <p:cNvSpPr txBox="1">
            <a:spLocks noGrp="1"/>
          </p:cNvSpPr>
          <p:nvPr>
            <p:ph type="ctrTitle"/>
          </p:nvPr>
        </p:nvSpPr>
        <p:spPr>
          <a:xfrm>
            <a:off x="734400" y="484632"/>
            <a:ext cx="7675200" cy="42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Font typeface="Merriweather"/>
              <a:buNone/>
              <a:defRPr b="1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Font typeface="Merriweather"/>
              <a:buNone/>
              <a:defRPr sz="5200" b="1"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Font typeface="Merriweather"/>
              <a:buNone/>
              <a:defRPr sz="5200" b="1"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Font typeface="Merriweather"/>
              <a:buNone/>
              <a:defRPr sz="5200" b="1"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Font typeface="Merriweather"/>
              <a:buNone/>
              <a:defRPr sz="5200" b="1"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Font typeface="Merriweather"/>
              <a:buNone/>
              <a:defRPr sz="5200" b="1"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Font typeface="Merriweather"/>
              <a:buNone/>
              <a:defRPr sz="5200" b="1"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Font typeface="Merriweather"/>
              <a:buNone/>
              <a:defRPr sz="5200" b="1"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Font typeface="Merriweather"/>
              <a:buNone/>
              <a:defRPr sz="5200" b="1"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subTitle" idx="1"/>
          </p:nvPr>
        </p:nvSpPr>
        <p:spPr>
          <a:xfrm>
            <a:off x="720000" y="1043500"/>
            <a:ext cx="1540800" cy="17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12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subTitle" idx="2"/>
          </p:nvPr>
        </p:nvSpPr>
        <p:spPr>
          <a:xfrm>
            <a:off x="3799350" y="1044100"/>
            <a:ext cx="1545300" cy="17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12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subTitle" idx="3"/>
          </p:nvPr>
        </p:nvSpPr>
        <p:spPr>
          <a:xfrm>
            <a:off x="6883200" y="1044100"/>
            <a:ext cx="1545300" cy="17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12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 txBox="1">
            <a:spLocks noGrp="1"/>
          </p:cNvSpPr>
          <p:nvPr>
            <p:ph type="ctrTitle"/>
          </p:nvPr>
        </p:nvSpPr>
        <p:spPr>
          <a:xfrm>
            <a:off x="3355200" y="3110400"/>
            <a:ext cx="5054400" cy="14931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Font typeface="Merriweather"/>
              <a:buNone/>
              <a:defRPr sz="3600" b="1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Font typeface="Merriweather"/>
              <a:buNone/>
              <a:defRPr sz="5200" b="1"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Font typeface="Merriweather"/>
              <a:buNone/>
              <a:defRPr sz="5200" b="1"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Font typeface="Merriweather"/>
              <a:buNone/>
              <a:defRPr sz="5200" b="1"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Font typeface="Merriweather"/>
              <a:buNone/>
              <a:defRPr sz="5200" b="1"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Font typeface="Merriweather"/>
              <a:buNone/>
              <a:defRPr sz="5200" b="1"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Font typeface="Merriweather"/>
              <a:buNone/>
              <a:defRPr sz="5200" b="1"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Font typeface="Merriweather"/>
              <a:buNone/>
              <a:defRPr sz="5200" b="1"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Font typeface="Merriweather"/>
              <a:buNone/>
              <a:defRPr sz="5200" b="1"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t of Contents">
  <p:cSld name="CUSTOM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Google Shape;71;p13"/>
          <p:cNvCxnSpPr/>
          <p:nvPr/>
        </p:nvCxnSpPr>
        <p:spPr>
          <a:xfrm>
            <a:off x="722950" y="999400"/>
            <a:ext cx="76866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2" name="Google Shape;72;p13"/>
          <p:cNvSpPr txBox="1">
            <a:spLocks noGrp="1"/>
          </p:cNvSpPr>
          <p:nvPr>
            <p:ph type="ctrTitle"/>
          </p:nvPr>
        </p:nvSpPr>
        <p:spPr>
          <a:xfrm>
            <a:off x="1597800" y="487650"/>
            <a:ext cx="5933400" cy="42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Font typeface="Merriweather"/>
              <a:buNone/>
              <a:defRPr b="1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Font typeface="Merriweather"/>
              <a:buNone/>
              <a:defRPr sz="5200" b="1"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Font typeface="Merriweather"/>
              <a:buNone/>
              <a:defRPr sz="5200" b="1"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Font typeface="Merriweather"/>
              <a:buNone/>
              <a:defRPr sz="5200" b="1"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Font typeface="Merriweather"/>
              <a:buNone/>
              <a:defRPr sz="5200" b="1"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Font typeface="Merriweather"/>
              <a:buNone/>
              <a:defRPr sz="5200" b="1"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Font typeface="Merriweather"/>
              <a:buNone/>
              <a:defRPr sz="5200" b="1"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Font typeface="Merriweather"/>
              <a:buNone/>
              <a:defRPr sz="5200" b="1"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Font typeface="Merriweather"/>
              <a:buNone/>
              <a:defRPr sz="5200" b="1"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1"/>
          </p:nvPr>
        </p:nvSpPr>
        <p:spPr>
          <a:xfrm>
            <a:off x="720000" y="1043500"/>
            <a:ext cx="1540800" cy="17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12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subTitle" idx="2"/>
          </p:nvPr>
        </p:nvSpPr>
        <p:spPr>
          <a:xfrm>
            <a:off x="3799350" y="1044100"/>
            <a:ext cx="1545300" cy="17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12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subTitle" idx="3"/>
          </p:nvPr>
        </p:nvSpPr>
        <p:spPr>
          <a:xfrm>
            <a:off x="6883200" y="1044100"/>
            <a:ext cx="1545300" cy="17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12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subTitle" idx="4"/>
          </p:nvPr>
        </p:nvSpPr>
        <p:spPr>
          <a:xfrm>
            <a:off x="1579650" y="1757288"/>
            <a:ext cx="2419200" cy="27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subTitle" idx="5"/>
          </p:nvPr>
        </p:nvSpPr>
        <p:spPr>
          <a:xfrm>
            <a:off x="1579650" y="2129138"/>
            <a:ext cx="2419200" cy="27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title" idx="6" hasCustomPrompt="1"/>
          </p:nvPr>
        </p:nvSpPr>
        <p:spPr>
          <a:xfrm>
            <a:off x="719988" y="1714563"/>
            <a:ext cx="658500" cy="6402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3600" b="1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9" name="Google Shape;79;p13"/>
          <p:cNvSpPr txBox="1">
            <a:spLocks noGrp="1"/>
          </p:cNvSpPr>
          <p:nvPr>
            <p:ph type="subTitle" idx="7"/>
          </p:nvPr>
        </p:nvSpPr>
        <p:spPr>
          <a:xfrm>
            <a:off x="1579650" y="2614500"/>
            <a:ext cx="2419200" cy="27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subTitle" idx="8"/>
          </p:nvPr>
        </p:nvSpPr>
        <p:spPr>
          <a:xfrm>
            <a:off x="1579650" y="2986350"/>
            <a:ext cx="2419200" cy="27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title" idx="9" hasCustomPrompt="1"/>
          </p:nvPr>
        </p:nvSpPr>
        <p:spPr>
          <a:xfrm>
            <a:off x="720004" y="2572220"/>
            <a:ext cx="658500" cy="6402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3600" b="1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2" name="Google Shape;82;p13"/>
          <p:cNvSpPr txBox="1">
            <a:spLocks noGrp="1"/>
          </p:cNvSpPr>
          <p:nvPr>
            <p:ph type="subTitle" idx="13"/>
          </p:nvPr>
        </p:nvSpPr>
        <p:spPr>
          <a:xfrm>
            <a:off x="1579650" y="3471725"/>
            <a:ext cx="2419200" cy="27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subTitle" idx="14"/>
          </p:nvPr>
        </p:nvSpPr>
        <p:spPr>
          <a:xfrm>
            <a:off x="1579650" y="3824307"/>
            <a:ext cx="2419200" cy="27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title" idx="15" hasCustomPrompt="1"/>
          </p:nvPr>
        </p:nvSpPr>
        <p:spPr>
          <a:xfrm>
            <a:off x="719988" y="3434316"/>
            <a:ext cx="658500" cy="6402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3600" b="1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16"/>
          </p:nvPr>
        </p:nvSpPr>
        <p:spPr>
          <a:xfrm>
            <a:off x="5094900" y="1757288"/>
            <a:ext cx="2419200" cy="27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7"/>
          </p:nvPr>
        </p:nvSpPr>
        <p:spPr>
          <a:xfrm>
            <a:off x="5094900" y="2129138"/>
            <a:ext cx="2419200" cy="27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title" idx="18" hasCustomPrompt="1"/>
          </p:nvPr>
        </p:nvSpPr>
        <p:spPr>
          <a:xfrm>
            <a:off x="4233600" y="1714563"/>
            <a:ext cx="658500" cy="6402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3600" b="1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9"/>
          </p:nvPr>
        </p:nvSpPr>
        <p:spPr>
          <a:xfrm>
            <a:off x="5094900" y="2614500"/>
            <a:ext cx="2419200" cy="27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20"/>
          </p:nvPr>
        </p:nvSpPr>
        <p:spPr>
          <a:xfrm>
            <a:off x="5094900" y="2986350"/>
            <a:ext cx="2419200" cy="27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title" idx="21" hasCustomPrompt="1"/>
          </p:nvPr>
        </p:nvSpPr>
        <p:spPr>
          <a:xfrm>
            <a:off x="4236800" y="2572220"/>
            <a:ext cx="658500" cy="6402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3600" b="1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ullet list">
  <p:cSld name="CUSTOM_2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2" name="Google Shape;92;p14"/>
          <p:cNvCxnSpPr/>
          <p:nvPr/>
        </p:nvCxnSpPr>
        <p:spPr>
          <a:xfrm>
            <a:off x="722950" y="999400"/>
            <a:ext cx="76866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3" name="Google Shape;93;p14"/>
          <p:cNvSpPr txBox="1">
            <a:spLocks noGrp="1"/>
          </p:cNvSpPr>
          <p:nvPr>
            <p:ph type="ctrTitle"/>
          </p:nvPr>
        </p:nvSpPr>
        <p:spPr>
          <a:xfrm>
            <a:off x="1597800" y="487650"/>
            <a:ext cx="5933400" cy="42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Font typeface="Merriweather"/>
              <a:buNone/>
              <a:defRPr b="1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Font typeface="Merriweather"/>
              <a:buNone/>
              <a:defRPr sz="5200" b="1"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Font typeface="Merriweather"/>
              <a:buNone/>
              <a:defRPr sz="5200" b="1"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Font typeface="Merriweather"/>
              <a:buNone/>
              <a:defRPr sz="5200" b="1"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Font typeface="Merriweather"/>
              <a:buNone/>
              <a:defRPr sz="5200" b="1"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Font typeface="Merriweather"/>
              <a:buNone/>
              <a:defRPr sz="5200" b="1"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Font typeface="Merriweather"/>
              <a:buNone/>
              <a:defRPr sz="5200" b="1"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Font typeface="Merriweather"/>
              <a:buNone/>
              <a:defRPr sz="5200" b="1"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Font typeface="Merriweather"/>
              <a:buNone/>
              <a:defRPr sz="5200" b="1"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subTitle" idx="1"/>
          </p:nvPr>
        </p:nvSpPr>
        <p:spPr>
          <a:xfrm>
            <a:off x="720000" y="1043500"/>
            <a:ext cx="1540800" cy="17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10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4"/>
          <p:cNvSpPr txBox="1">
            <a:spLocks noGrp="1"/>
          </p:cNvSpPr>
          <p:nvPr>
            <p:ph type="subTitle" idx="2"/>
          </p:nvPr>
        </p:nvSpPr>
        <p:spPr>
          <a:xfrm>
            <a:off x="3799350" y="1044100"/>
            <a:ext cx="1545300" cy="17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10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4"/>
          <p:cNvSpPr txBox="1">
            <a:spLocks noGrp="1"/>
          </p:cNvSpPr>
          <p:nvPr>
            <p:ph type="subTitle" idx="3"/>
          </p:nvPr>
        </p:nvSpPr>
        <p:spPr>
          <a:xfrm>
            <a:off x="6883200" y="1044100"/>
            <a:ext cx="1545300" cy="17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10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4"/>
          </p:nvPr>
        </p:nvSpPr>
        <p:spPr>
          <a:xfrm>
            <a:off x="720000" y="2148093"/>
            <a:ext cx="4176000" cy="257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2B3E55"/>
              </a:buClr>
              <a:buSzPts val="1400"/>
              <a:buFont typeface="Montserrat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B3E55"/>
              </a:buClr>
              <a:buSzPts val="1400"/>
              <a:buFont typeface="Montserrat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rgbClr val="2B3E55"/>
              </a:buClr>
              <a:buSzPts val="1400"/>
              <a:buFont typeface="Montserrat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rgbClr val="2B3E55"/>
              </a:buClr>
              <a:buSzPts val="1400"/>
              <a:buFont typeface="Montserrat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rgbClr val="2B3E55"/>
              </a:buClr>
              <a:buSzPts val="1400"/>
              <a:buFont typeface="Montserrat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rgbClr val="2B3E55"/>
              </a:buClr>
              <a:buSzPts val="1400"/>
              <a:buFont typeface="Montserrat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rgbClr val="2B3E55"/>
              </a:buClr>
              <a:buSzPts val="1400"/>
              <a:buFont typeface="Montserrat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rgbClr val="2B3E55"/>
              </a:buClr>
              <a:buSzPts val="1400"/>
              <a:buFont typeface="Montserrat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rgbClr val="2B3E55"/>
              </a:buClr>
              <a:buSzPts val="1400"/>
              <a:buFont typeface="Montserrat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14"/>
          <p:cNvSpPr txBox="1">
            <a:spLocks noGrp="1"/>
          </p:cNvSpPr>
          <p:nvPr>
            <p:ph type="subTitle" idx="5"/>
          </p:nvPr>
        </p:nvSpPr>
        <p:spPr>
          <a:xfrm>
            <a:off x="720000" y="1788624"/>
            <a:ext cx="4176000" cy="31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3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0" name="Google Shape;100;p15"/>
          <p:cNvCxnSpPr/>
          <p:nvPr/>
        </p:nvCxnSpPr>
        <p:spPr>
          <a:xfrm>
            <a:off x="722950" y="999400"/>
            <a:ext cx="76866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1" name="Google Shape;101;p15"/>
          <p:cNvSpPr txBox="1">
            <a:spLocks noGrp="1"/>
          </p:cNvSpPr>
          <p:nvPr>
            <p:ph type="subTitle" idx="1"/>
          </p:nvPr>
        </p:nvSpPr>
        <p:spPr>
          <a:xfrm>
            <a:off x="720000" y="1043500"/>
            <a:ext cx="1540800" cy="17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10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5"/>
          <p:cNvSpPr txBox="1">
            <a:spLocks noGrp="1"/>
          </p:cNvSpPr>
          <p:nvPr>
            <p:ph type="subTitle" idx="2"/>
          </p:nvPr>
        </p:nvSpPr>
        <p:spPr>
          <a:xfrm>
            <a:off x="3799350" y="1044100"/>
            <a:ext cx="1545300" cy="17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10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5"/>
          <p:cNvSpPr txBox="1">
            <a:spLocks noGrp="1"/>
          </p:cNvSpPr>
          <p:nvPr>
            <p:ph type="subTitle" idx="3"/>
          </p:nvPr>
        </p:nvSpPr>
        <p:spPr>
          <a:xfrm>
            <a:off x="6883200" y="1044100"/>
            <a:ext cx="1545300" cy="17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10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5"/>
          <p:cNvSpPr txBox="1">
            <a:spLocks noGrp="1"/>
          </p:cNvSpPr>
          <p:nvPr>
            <p:ph type="subTitle" idx="4"/>
          </p:nvPr>
        </p:nvSpPr>
        <p:spPr>
          <a:xfrm flipH="1">
            <a:off x="5990400" y="3463550"/>
            <a:ext cx="1545300" cy="320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5"/>
          <p:cNvSpPr txBox="1">
            <a:spLocks noGrp="1"/>
          </p:cNvSpPr>
          <p:nvPr>
            <p:ph type="subTitle" idx="5"/>
          </p:nvPr>
        </p:nvSpPr>
        <p:spPr>
          <a:xfrm>
            <a:off x="5990400" y="3834750"/>
            <a:ext cx="2419200" cy="85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subTitle" idx="6"/>
          </p:nvPr>
        </p:nvSpPr>
        <p:spPr>
          <a:xfrm flipH="1">
            <a:off x="3355200" y="3463550"/>
            <a:ext cx="1545300" cy="320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subTitle" idx="7"/>
          </p:nvPr>
        </p:nvSpPr>
        <p:spPr>
          <a:xfrm>
            <a:off x="3355200" y="3834750"/>
            <a:ext cx="2419200" cy="85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5"/>
          <p:cNvSpPr txBox="1">
            <a:spLocks noGrp="1"/>
          </p:cNvSpPr>
          <p:nvPr>
            <p:ph type="subTitle" idx="8"/>
          </p:nvPr>
        </p:nvSpPr>
        <p:spPr>
          <a:xfrm flipH="1">
            <a:off x="720000" y="3463550"/>
            <a:ext cx="1545300" cy="320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5"/>
          <p:cNvSpPr txBox="1">
            <a:spLocks noGrp="1"/>
          </p:cNvSpPr>
          <p:nvPr>
            <p:ph type="subTitle" idx="9"/>
          </p:nvPr>
        </p:nvSpPr>
        <p:spPr>
          <a:xfrm>
            <a:off x="720000" y="3834450"/>
            <a:ext cx="2419200" cy="8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5"/>
          <p:cNvSpPr txBox="1">
            <a:spLocks noGrp="1"/>
          </p:cNvSpPr>
          <p:nvPr>
            <p:ph type="ctrTitle"/>
          </p:nvPr>
        </p:nvSpPr>
        <p:spPr>
          <a:xfrm>
            <a:off x="3592488" y="487650"/>
            <a:ext cx="2790300" cy="42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Merriweather"/>
              <a:buNone/>
              <a:defRPr b="1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Font typeface="Merriweather"/>
              <a:buNone/>
              <a:defRPr sz="5200" b="1"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Font typeface="Merriweather"/>
              <a:buNone/>
              <a:defRPr sz="5200" b="1"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Font typeface="Merriweather"/>
              <a:buNone/>
              <a:defRPr sz="5200" b="1"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Font typeface="Merriweather"/>
              <a:buNone/>
              <a:defRPr sz="5200" b="1"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Font typeface="Merriweather"/>
              <a:buNone/>
              <a:defRPr sz="5200" b="1"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Font typeface="Merriweather"/>
              <a:buNone/>
              <a:defRPr sz="5200" b="1"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Font typeface="Merriweather"/>
              <a:buNone/>
              <a:defRPr sz="5200" b="1"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Font typeface="Merriweather"/>
              <a:buNone/>
              <a:defRPr sz="5200" b="1"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111" name="Google Shape;111;p15"/>
          <p:cNvSpPr txBox="1">
            <a:spLocks noGrp="1"/>
          </p:cNvSpPr>
          <p:nvPr>
            <p:ph type="title" idx="13" hasCustomPrompt="1"/>
          </p:nvPr>
        </p:nvSpPr>
        <p:spPr>
          <a:xfrm>
            <a:off x="2561175" y="487650"/>
            <a:ext cx="815400" cy="42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689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689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"/>
              <a:buChar char="●"/>
              <a:defRPr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"/>
              <a:buChar char="○"/>
              <a:defRPr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"/>
              <a:buChar char="■"/>
              <a:defRPr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"/>
              <a:buChar char="●"/>
              <a:defRPr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"/>
              <a:buChar char="○"/>
              <a:defRPr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"/>
              <a:buChar char="■"/>
              <a:defRPr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"/>
              <a:buChar char="●"/>
              <a:defRPr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"/>
              <a:buChar char="○"/>
              <a:defRPr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erriweather"/>
              <a:buChar char="■"/>
              <a:defRPr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6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  <p:sldLayoutId id="2147483664" r:id="rId12"/>
    <p:sldLayoutId id="2147483666" r:id="rId13"/>
    <p:sldLayoutId id="2147483668" r:id="rId14"/>
    <p:sldLayoutId id="2147483669" r:id="rId15"/>
    <p:sldLayoutId id="2147483670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g"/><Relationship Id="rId3" Type="http://schemas.openxmlformats.org/officeDocument/2006/relationships/image" Target="../media/image5.jpg"/><Relationship Id="rId7" Type="http://schemas.openxmlformats.org/officeDocument/2006/relationships/image" Target="../media/image9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rishtimes.com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صورة 10">
            <a:extLst>
              <a:ext uri="{FF2B5EF4-FFF2-40B4-BE49-F238E27FC236}">
                <a16:creationId xmlns:a16="http://schemas.microsoft.com/office/drawing/2014/main" id="{ED2140D1-DCCC-43A0-851F-5A275914BC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2571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43"/>
          <p:cNvSpPr txBox="1">
            <a:spLocks noGrp="1"/>
          </p:cNvSpPr>
          <p:nvPr>
            <p:ph type="ctrTitle"/>
          </p:nvPr>
        </p:nvSpPr>
        <p:spPr>
          <a:xfrm>
            <a:off x="1597800" y="487650"/>
            <a:ext cx="5933400" cy="42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4"/>
                </a:solidFill>
              </a:rPr>
              <a:t>PRE_PROCESSING</a:t>
            </a:r>
            <a:endParaRPr dirty="0">
              <a:solidFill>
                <a:schemeClr val="accent4"/>
              </a:solidFill>
            </a:endParaRPr>
          </a:p>
        </p:txBody>
      </p:sp>
      <p:sp>
        <p:nvSpPr>
          <p:cNvPr id="416" name="Google Shape;416;p43"/>
          <p:cNvSpPr txBox="1">
            <a:spLocks noGrp="1"/>
          </p:cNvSpPr>
          <p:nvPr>
            <p:ph type="subTitle" idx="2"/>
          </p:nvPr>
        </p:nvSpPr>
        <p:spPr>
          <a:xfrm>
            <a:off x="1598400" y="3111988"/>
            <a:ext cx="2059200" cy="640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Punctuation removal</a:t>
            </a:r>
          </a:p>
        </p:txBody>
      </p:sp>
      <p:sp>
        <p:nvSpPr>
          <p:cNvPr id="417" name="Google Shape;417;p43"/>
          <p:cNvSpPr txBox="1">
            <a:spLocks noGrp="1"/>
          </p:cNvSpPr>
          <p:nvPr>
            <p:ph type="subTitle" idx="5"/>
          </p:nvPr>
        </p:nvSpPr>
        <p:spPr>
          <a:xfrm>
            <a:off x="5112000" y="3111988"/>
            <a:ext cx="2059500" cy="640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Stop Words Removal </a:t>
            </a:r>
          </a:p>
        </p:txBody>
      </p:sp>
      <p:sp>
        <p:nvSpPr>
          <p:cNvPr id="418" name="Google Shape;418;p43"/>
          <p:cNvSpPr txBox="1">
            <a:spLocks noGrp="1"/>
          </p:cNvSpPr>
          <p:nvPr>
            <p:ph type="subTitle" idx="1"/>
          </p:nvPr>
        </p:nvSpPr>
        <p:spPr>
          <a:xfrm>
            <a:off x="1598400" y="3973388"/>
            <a:ext cx="2059500" cy="63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Change all the text to lower case</a:t>
            </a:r>
            <a:endParaRPr lang="ar-SA" dirty="0"/>
          </a:p>
        </p:txBody>
      </p:sp>
      <p:sp>
        <p:nvSpPr>
          <p:cNvPr id="419" name="Google Shape;419;p43"/>
          <p:cNvSpPr txBox="1">
            <a:spLocks noGrp="1"/>
          </p:cNvSpPr>
          <p:nvPr>
            <p:ph type="subTitle" idx="3"/>
          </p:nvPr>
        </p:nvSpPr>
        <p:spPr>
          <a:xfrm>
            <a:off x="1598400" y="2261363"/>
            <a:ext cx="2059500" cy="63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Language Detection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(29) languages</a:t>
            </a:r>
            <a:endParaRPr dirty="0"/>
          </a:p>
        </p:txBody>
      </p:sp>
      <p:sp>
        <p:nvSpPr>
          <p:cNvPr id="420" name="Google Shape;420;p43"/>
          <p:cNvSpPr txBox="1">
            <a:spLocks noGrp="1"/>
          </p:cNvSpPr>
          <p:nvPr>
            <p:ph type="subTitle" idx="4"/>
          </p:nvPr>
        </p:nvSpPr>
        <p:spPr>
          <a:xfrm>
            <a:off x="5112000" y="2261363"/>
            <a:ext cx="2059500" cy="63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Tokenization</a:t>
            </a:r>
          </a:p>
        </p:txBody>
      </p:sp>
      <p:sp>
        <p:nvSpPr>
          <p:cNvPr id="421" name="Google Shape;421;p43"/>
          <p:cNvSpPr txBox="1">
            <a:spLocks noGrp="1"/>
          </p:cNvSpPr>
          <p:nvPr>
            <p:ph type="subTitle" idx="6"/>
          </p:nvPr>
        </p:nvSpPr>
        <p:spPr>
          <a:xfrm>
            <a:off x="5112000" y="3974831"/>
            <a:ext cx="2059500" cy="63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Lemmatization &amp; Stemming</a:t>
            </a:r>
          </a:p>
        </p:txBody>
      </p:sp>
      <p:sp>
        <p:nvSpPr>
          <p:cNvPr id="422" name="Google Shape;422;p43"/>
          <p:cNvSpPr txBox="1">
            <a:spLocks noGrp="1"/>
          </p:cNvSpPr>
          <p:nvPr>
            <p:ph type="subTitle" idx="7"/>
          </p:nvPr>
        </p:nvSpPr>
        <p:spPr>
          <a:xfrm>
            <a:off x="720000" y="1043500"/>
            <a:ext cx="1540800" cy="1746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indent="0"/>
            <a:r>
              <a:rPr lang="en-US" dirty="0"/>
              <a:t>Sunday 02/01/2022</a:t>
            </a:r>
          </a:p>
        </p:txBody>
      </p:sp>
      <p:sp>
        <p:nvSpPr>
          <p:cNvPr id="423" name="Google Shape;423;p43"/>
          <p:cNvSpPr txBox="1">
            <a:spLocks noGrp="1"/>
          </p:cNvSpPr>
          <p:nvPr>
            <p:ph type="subTitle" idx="8"/>
          </p:nvPr>
        </p:nvSpPr>
        <p:spPr>
          <a:xfrm>
            <a:off x="3799350" y="1044100"/>
            <a:ext cx="1545300" cy="17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Newsletter</a:t>
            </a:r>
            <a:endParaRPr/>
          </a:p>
        </p:txBody>
      </p:sp>
      <p:sp>
        <p:nvSpPr>
          <p:cNvPr id="424" name="Google Shape;424;p43"/>
          <p:cNvSpPr txBox="1">
            <a:spLocks noGrp="1"/>
          </p:cNvSpPr>
          <p:nvPr>
            <p:ph type="subTitle" idx="9"/>
          </p:nvPr>
        </p:nvSpPr>
        <p:spPr>
          <a:xfrm>
            <a:off x="6883200" y="1044100"/>
            <a:ext cx="1545300" cy="1737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Edition: 001</a:t>
            </a:r>
            <a:endParaRPr/>
          </a:p>
        </p:txBody>
      </p:sp>
      <p:pic>
        <p:nvPicPr>
          <p:cNvPr id="425" name="Google Shape;425;p43"/>
          <p:cNvPicPr preferRelativeResize="0"/>
          <p:nvPr/>
        </p:nvPicPr>
        <p:blipFill rotWithShape="1">
          <a:blip r:embed="rId3">
            <a:alphaModFix/>
          </a:blip>
          <a:srcRect l="18341" r="25412" b="3372"/>
          <a:stretch/>
        </p:blipFill>
        <p:spPr>
          <a:xfrm>
            <a:off x="4233300" y="3112050"/>
            <a:ext cx="662400" cy="640081"/>
          </a:xfrm>
          <a:prstGeom prst="rect">
            <a:avLst/>
          </a:prstGeom>
          <a:noFill/>
          <a:ln>
            <a:noFill/>
          </a:ln>
        </p:spPr>
      </p:pic>
      <p:pic>
        <p:nvPicPr>
          <p:cNvPr id="426" name="Google Shape;426;p43"/>
          <p:cNvPicPr preferRelativeResize="0"/>
          <p:nvPr/>
        </p:nvPicPr>
        <p:blipFill rotWithShape="1">
          <a:blip r:embed="rId4">
            <a:alphaModFix/>
          </a:blip>
          <a:srcRect l="21875" r="21875" b="3372"/>
          <a:stretch/>
        </p:blipFill>
        <p:spPr>
          <a:xfrm>
            <a:off x="4233300" y="3970438"/>
            <a:ext cx="662400" cy="640081"/>
          </a:xfrm>
          <a:prstGeom prst="rect">
            <a:avLst/>
          </a:prstGeom>
          <a:noFill/>
          <a:ln>
            <a:noFill/>
          </a:ln>
        </p:spPr>
      </p:pic>
      <p:pic>
        <p:nvPicPr>
          <p:cNvPr id="427" name="Google Shape;427;p43"/>
          <p:cNvPicPr preferRelativeResize="0"/>
          <p:nvPr/>
        </p:nvPicPr>
        <p:blipFill rotWithShape="1">
          <a:blip r:embed="rId5">
            <a:alphaModFix/>
          </a:blip>
          <a:srcRect l="18308" r="12290"/>
          <a:stretch/>
        </p:blipFill>
        <p:spPr>
          <a:xfrm>
            <a:off x="720000" y="3113938"/>
            <a:ext cx="662400" cy="636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28" name="Google Shape;428;p43"/>
          <p:cNvPicPr preferRelativeResize="0"/>
          <p:nvPr/>
        </p:nvPicPr>
        <p:blipFill rotWithShape="1">
          <a:blip r:embed="rId6">
            <a:alphaModFix/>
          </a:blip>
          <a:srcRect l="17172" r="24617"/>
          <a:stretch/>
        </p:blipFill>
        <p:spPr>
          <a:xfrm>
            <a:off x="4233300" y="2253688"/>
            <a:ext cx="662400" cy="640081"/>
          </a:xfrm>
          <a:prstGeom prst="rect">
            <a:avLst/>
          </a:prstGeom>
          <a:noFill/>
          <a:ln>
            <a:noFill/>
          </a:ln>
        </p:spPr>
      </p:pic>
      <p:pic>
        <p:nvPicPr>
          <p:cNvPr id="429" name="Google Shape;429;p43"/>
          <p:cNvPicPr preferRelativeResize="0"/>
          <p:nvPr/>
        </p:nvPicPr>
        <p:blipFill rotWithShape="1">
          <a:blip r:embed="rId7">
            <a:alphaModFix/>
          </a:blip>
          <a:srcRect l="15480" r="15473"/>
          <a:stretch/>
        </p:blipFill>
        <p:spPr>
          <a:xfrm>
            <a:off x="720000" y="2251713"/>
            <a:ext cx="662400" cy="640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0" name="Google Shape;430;p43"/>
          <p:cNvPicPr preferRelativeResize="0"/>
          <p:nvPr/>
        </p:nvPicPr>
        <p:blipFill rotWithShape="1">
          <a:blip r:embed="rId8">
            <a:alphaModFix/>
          </a:blip>
          <a:srcRect t="26610" b="9299"/>
          <a:stretch/>
        </p:blipFill>
        <p:spPr>
          <a:xfrm>
            <a:off x="720000" y="3970413"/>
            <a:ext cx="662399" cy="636302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مربع نص 3">
            <a:extLst>
              <a:ext uri="{FF2B5EF4-FFF2-40B4-BE49-F238E27FC236}">
                <a16:creationId xmlns:a16="http://schemas.microsoft.com/office/drawing/2014/main" id="{3512D2D4-D253-4D11-8CF1-57BA389DA2D4}"/>
              </a:ext>
            </a:extLst>
          </p:cNvPr>
          <p:cNvSpPr txBox="1"/>
          <p:nvPr/>
        </p:nvSpPr>
        <p:spPr>
          <a:xfrm>
            <a:off x="720000" y="1792291"/>
            <a:ext cx="2820642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i="0" dirty="0">
                <a:solidFill>
                  <a:srgbClr val="292929"/>
                </a:solidFill>
                <a:effectLst/>
                <a:latin typeface="charter"/>
              </a:rPr>
              <a:t>Regular Expression/Normalization</a:t>
            </a:r>
            <a:endParaRPr lang="ar-SA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39"/>
          <p:cNvSpPr txBox="1">
            <a:spLocks noGrp="1"/>
          </p:cNvSpPr>
          <p:nvPr>
            <p:ph type="ctrTitle" idx="2"/>
          </p:nvPr>
        </p:nvSpPr>
        <p:spPr>
          <a:xfrm>
            <a:off x="2698575" y="466385"/>
            <a:ext cx="3746850" cy="42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4"/>
                </a:solidFill>
              </a:rPr>
              <a:t>TOPIC MODELING</a:t>
            </a:r>
          </a:p>
        </p:txBody>
      </p:sp>
      <p:sp>
        <p:nvSpPr>
          <p:cNvPr id="370" name="Google Shape;370;p39"/>
          <p:cNvSpPr txBox="1">
            <a:spLocks noGrp="1"/>
          </p:cNvSpPr>
          <p:nvPr>
            <p:ph type="subTitle" idx="3"/>
          </p:nvPr>
        </p:nvSpPr>
        <p:spPr>
          <a:xfrm>
            <a:off x="720000" y="1043500"/>
            <a:ext cx="1540800" cy="1746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indent="0"/>
            <a:r>
              <a:rPr lang="en-US" dirty="0"/>
              <a:t>Sunday 02/01/2022</a:t>
            </a:r>
          </a:p>
        </p:txBody>
      </p:sp>
      <p:sp>
        <p:nvSpPr>
          <p:cNvPr id="371" name="Google Shape;371;p39"/>
          <p:cNvSpPr txBox="1">
            <a:spLocks noGrp="1"/>
          </p:cNvSpPr>
          <p:nvPr>
            <p:ph type="subTitle" idx="4"/>
          </p:nvPr>
        </p:nvSpPr>
        <p:spPr>
          <a:xfrm>
            <a:off x="3799350" y="1044100"/>
            <a:ext cx="1545300" cy="17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Newsletter</a:t>
            </a:r>
            <a:endParaRPr/>
          </a:p>
        </p:txBody>
      </p:sp>
      <p:sp>
        <p:nvSpPr>
          <p:cNvPr id="372" name="Google Shape;372;p39"/>
          <p:cNvSpPr txBox="1">
            <a:spLocks noGrp="1"/>
          </p:cNvSpPr>
          <p:nvPr>
            <p:ph type="subTitle" idx="5"/>
          </p:nvPr>
        </p:nvSpPr>
        <p:spPr>
          <a:xfrm>
            <a:off x="6883200" y="1044100"/>
            <a:ext cx="1545300" cy="1737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Edition: 001</a:t>
            </a:r>
            <a:endParaRPr/>
          </a:p>
        </p:txBody>
      </p:sp>
      <p:sp>
        <p:nvSpPr>
          <p:cNvPr id="26" name="مربع نص 25">
            <a:extLst>
              <a:ext uri="{FF2B5EF4-FFF2-40B4-BE49-F238E27FC236}">
                <a16:creationId xmlns:a16="http://schemas.microsoft.com/office/drawing/2014/main" id="{FEE76B62-C638-4887-844E-27DB3C9376F6}"/>
              </a:ext>
            </a:extLst>
          </p:cNvPr>
          <p:cNvSpPr txBox="1"/>
          <p:nvPr/>
        </p:nvSpPr>
        <p:spPr>
          <a:xfrm>
            <a:off x="680885" y="1642964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dk2"/>
                </a:solidFill>
                <a:latin typeface="Merriweather"/>
                <a:sym typeface="Merriweather"/>
              </a:rPr>
              <a:t>Latent Dirichlet Allocation (LDA).</a:t>
            </a:r>
            <a:endParaRPr lang="ar-SA" dirty="0">
              <a:solidFill>
                <a:schemeClr val="dk2"/>
              </a:solidFill>
              <a:latin typeface="Merriweather"/>
              <a:sym typeface="Merriweather"/>
            </a:endParaRPr>
          </a:p>
        </p:txBody>
      </p:sp>
      <p:sp>
        <p:nvSpPr>
          <p:cNvPr id="31" name="مربع نص 30">
            <a:extLst>
              <a:ext uri="{FF2B5EF4-FFF2-40B4-BE49-F238E27FC236}">
                <a16:creationId xmlns:a16="http://schemas.microsoft.com/office/drawing/2014/main" id="{180C2CE5-5183-41CA-ABDF-9670730A165D}"/>
              </a:ext>
            </a:extLst>
          </p:cNvPr>
          <p:cNvSpPr txBox="1"/>
          <p:nvPr/>
        </p:nvSpPr>
        <p:spPr>
          <a:xfrm>
            <a:off x="595826" y="3384929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dk2"/>
                </a:solidFill>
                <a:latin typeface="Merriweather"/>
                <a:sym typeface="Merriweather"/>
              </a:rPr>
              <a:t>Latent Semantic Analysis (LSA)</a:t>
            </a:r>
            <a:endParaRPr lang="ar-SA" dirty="0">
              <a:solidFill>
                <a:schemeClr val="dk2"/>
              </a:solidFill>
              <a:latin typeface="Merriweather"/>
              <a:sym typeface="Merriweather"/>
            </a:endParaRPr>
          </a:p>
        </p:txBody>
      </p:sp>
      <p:sp>
        <p:nvSpPr>
          <p:cNvPr id="15" name="مربع نص 14">
            <a:extLst>
              <a:ext uri="{FF2B5EF4-FFF2-40B4-BE49-F238E27FC236}">
                <a16:creationId xmlns:a16="http://schemas.microsoft.com/office/drawing/2014/main" id="{4C33B4FF-D9F0-4B0F-99FD-1B7C4EB3841C}"/>
              </a:ext>
            </a:extLst>
          </p:cNvPr>
          <p:cNvSpPr txBox="1"/>
          <p:nvPr/>
        </p:nvSpPr>
        <p:spPr>
          <a:xfrm>
            <a:off x="595826" y="3750758"/>
            <a:ext cx="6900530" cy="127727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100" dirty="0">
                <a:solidFill>
                  <a:schemeClr val="dk2"/>
                </a:solidFill>
                <a:latin typeface="Merriweather"/>
              </a:rPr>
              <a:t>LSA is quick and efficient to use, but it does have a few primary drawbacks:</a:t>
            </a:r>
          </a:p>
          <a:p>
            <a:endParaRPr lang="en-US" sz="1100" dirty="0">
              <a:solidFill>
                <a:schemeClr val="dk2"/>
              </a:solidFill>
              <a:latin typeface="Merriweather"/>
            </a:endParaRPr>
          </a:p>
          <a:p>
            <a:r>
              <a:rPr lang="en-US" sz="1100" dirty="0">
                <a:solidFill>
                  <a:schemeClr val="dk2"/>
                </a:solidFill>
                <a:latin typeface="Merriweather"/>
              </a:rPr>
              <a:t>* lack of interpretable embeddings (we don’t know what the topics are, and the components may be arbitrarily positive/negative)</a:t>
            </a:r>
          </a:p>
          <a:p>
            <a:endParaRPr lang="en-US" sz="1100" dirty="0">
              <a:solidFill>
                <a:schemeClr val="dk2"/>
              </a:solidFill>
              <a:latin typeface="Merriweather"/>
            </a:endParaRPr>
          </a:p>
          <a:p>
            <a:r>
              <a:rPr lang="en-US" sz="1100" dirty="0">
                <a:solidFill>
                  <a:schemeClr val="dk2"/>
                </a:solidFill>
                <a:latin typeface="Merriweather"/>
              </a:rPr>
              <a:t>* large set of documents and vocabulary to get accurate results</a:t>
            </a:r>
          </a:p>
          <a:p>
            <a:r>
              <a:rPr lang="en-US" sz="1100" dirty="0">
                <a:solidFill>
                  <a:schemeClr val="dk2"/>
                </a:solidFill>
                <a:latin typeface="Merriweather"/>
              </a:rPr>
              <a:t>less efficient representation</a:t>
            </a:r>
            <a:endParaRPr lang="ar-SA" sz="1100" dirty="0">
              <a:solidFill>
                <a:schemeClr val="dk2"/>
              </a:solidFill>
              <a:latin typeface="Merriweather"/>
            </a:endParaRPr>
          </a:p>
        </p:txBody>
      </p:sp>
      <p:grpSp>
        <p:nvGrpSpPr>
          <p:cNvPr id="33" name="Google Shape;5265;p66">
            <a:extLst>
              <a:ext uri="{FF2B5EF4-FFF2-40B4-BE49-F238E27FC236}">
                <a16:creationId xmlns:a16="http://schemas.microsoft.com/office/drawing/2014/main" id="{39385AB2-B926-4181-A23E-61FDFCEC6EA5}"/>
              </a:ext>
            </a:extLst>
          </p:cNvPr>
          <p:cNvGrpSpPr/>
          <p:nvPr/>
        </p:nvGrpSpPr>
        <p:grpSpPr>
          <a:xfrm>
            <a:off x="967563" y="2054214"/>
            <a:ext cx="659970" cy="531416"/>
            <a:chOff x="3300325" y="249875"/>
            <a:chExt cx="433725" cy="480900"/>
          </a:xfrm>
          <a:solidFill>
            <a:schemeClr val="bg2">
              <a:lumMod val="25000"/>
              <a:lumOff val="75000"/>
            </a:schemeClr>
          </a:solidFill>
        </p:grpSpPr>
        <p:sp>
          <p:nvSpPr>
            <p:cNvPr id="34" name="Google Shape;5266;p66">
              <a:extLst>
                <a:ext uri="{FF2B5EF4-FFF2-40B4-BE49-F238E27FC236}">
                  <a16:creationId xmlns:a16="http://schemas.microsoft.com/office/drawing/2014/main" id="{C57CE458-0D93-4F0C-81BC-F3A54520DE61}"/>
                </a:ext>
              </a:extLst>
            </p:cNvPr>
            <p:cNvSpPr/>
            <p:nvPr/>
          </p:nvSpPr>
          <p:spPr>
            <a:xfrm>
              <a:off x="3610875" y="334550"/>
              <a:ext cx="56475" cy="28250"/>
            </a:xfrm>
            <a:custGeom>
              <a:avLst/>
              <a:gdLst/>
              <a:ahLst/>
              <a:cxnLst/>
              <a:rect l="l" t="t" r="r" b="b"/>
              <a:pathLst>
                <a:path w="2259" h="1130" extrusionOk="0">
                  <a:moveTo>
                    <a:pt x="566" y="0"/>
                  </a:moveTo>
                  <a:cubicBezTo>
                    <a:pt x="253" y="0"/>
                    <a:pt x="0" y="253"/>
                    <a:pt x="0" y="567"/>
                  </a:cubicBezTo>
                  <a:cubicBezTo>
                    <a:pt x="0" y="877"/>
                    <a:pt x="253" y="1130"/>
                    <a:pt x="566" y="1130"/>
                  </a:cubicBezTo>
                  <a:lnTo>
                    <a:pt x="1696" y="1130"/>
                  </a:lnTo>
                  <a:cubicBezTo>
                    <a:pt x="2006" y="1130"/>
                    <a:pt x="2259" y="877"/>
                    <a:pt x="2259" y="567"/>
                  </a:cubicBezTo>
                  <a:cubicBezTo>
                    <a:pt x="2259" y="253"/>
                    <a:pt x="2006" y="0"/>
                    <a:pt x="169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5" name="Google Shape;5267;p66">
              <a:extLst>
                <a:ext uri="{FF2B5EF4-FFF2-40B4-BE49-F238E27FC236}">
                  <a16:creationId xmlns:a16="http://schemas.microsoft.com/office/drawing/2014/main" id="{28B8AB16-DD3F-4CEF-B4FC-30946D98BC31}"/>
                </a:ext>
              </a:extLst>
            </p:cNvPr>
            <p:cNvSpPr/>
            <p:nvPr/>
          </p:nvSpPr>
          <p:spPr>
            <a:xfrm>
              <a:off x="3467675" y="249875"/>
              <a:ext cx="46400" cy="56475"/>
            </a:xfrm>
            <a:custGeom>
              <a:avLst/>
              <a:gdLst/>
              <a:ahLst/>
              <a:cxnLst/>
              <a:rect l="l" t="t" r="r" b="b"/>
              <a:pathLst>
                <a:path w="1856" h="2259" extrusionOk="0">
                  <a:moveTo>
                    <a:pt x="647" y="1"/>
                  </a:moveTo>
                  <a:cubicBezTo>
                    <a:pt x="562" y="1"/>
                    <a:pt x="476" y="20"/>
                    <a:pt x="395" y="60"/>
                  </a:cubicBezTo>
                  <a:cubicBezTo>
                    <a:pt x="115" y="198"/>
                    <a:pt x="1" y="539"/>
                    <a:pt x="142" y="819"/>
                  </a:cubicBezTo>
                  <a:lnTo>
                    <a:pt x="705" y="1948"/>
                  </a:lnTo>
                  <a:cubicBezTo>
                    <a:pt x="806" y="2144"/>
                    <a:pt x="1004" y="2259"/>
                    <a:pt x="1211" y="2259"/>
                  </a:cubicBezTo>
                  <a:cubicBezTo>
                    <a:pt x="1296" y="2259"/>
                    <a:pt x="1383" y="2239"/>
                    <a:pt x="1464" y="2198"/>
                  </a:cubicBezTo>
                  <a:cubicBezTo>
                    <a:pt x="1744" y="2059"/>
                    <a:pt x="1856" y="1722"/>
                    <a:pt x="1717" y="1442"/>
                  </a:cubicBezTo>
                  <a:lnTo>
                    <a:pt x="1151" y="313"/>
                  </a:lnTo>
                  <a:cubicBezTo>
                    <a:pt x="1053" y="114"/>
                    <a:pt x="853" y="1"/>
                    <a:pt x="6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6" name="Google Shape;5268;p66">
              <a:extLst>
                <a:ext uri="{FF2B5EF4-FFF2-40B4-BE49-F238E27FC236}">
                  <a16:creationId xmlns:a16="http://schemas.microsoft.com/office/drawing/2014/main" id="{55931344-79F2-4BAD-BCAF-3A313F0EF563}"/>
                </a:ext>
              </a:extLst>
            </p:cNvPr>
            <p:cNvSpPr/>
            <p:nvPr/>
          </p:nvSpPr>
          <p:spPr>
            <a:xfrm>
              <a:off x="3566525" y="249875"/>
              <a:ext cx="46400" cy="56475"/>
            </a:xfrm>
            <a:custGeom>
              <a:avLst/>
              <a:gdLst/>
              <a:ahLst/>
              <a:cxnLst/>
              <a:rect l="l" t="t" r="r" b="b"/>
              <a:pathLst>
                <a:path w="1856" h="2259" extrusionOk="0">
                  <a:moveTo>
                    <a:pt x="1210" y="1"/>
                  </a:moveTo>
                  <a:cubicBezTo>
                    <a:pt x="1003" y="1"/>
                    <a:pt x="803" y="114"/>
                    <a:pt x="705" y="313"/>
                  </a:cubicBezTo>
                  <a:lnTo>
                    <a:pt x="139" y="1442"/>
                  </a:lnTo>
                  <a:cubicBezTo>
                    <a:pt x="1" y="1719"/>
                    <a:pt x="115" y="2059"/>
                    <a:pt x="392" y="2198"/>
                  </a:cubicBezTo>
                  <a:cubicBezTo>
                    <a:pt x="474" y="2239"/>
                    <a:pt x="561" y="2259"/>
                    <a:pt x="646" y="2259"/>
                  </a:cubicBezTo>
                  <a:cubicBezTo>
                    <a:pt x="852" y="2259"/>
                    <a:pt x="1051" y="2144"/>
                    <a:pt x="1151" y="1948"/>
                  </a:cubicBezTo>
                  <a:lnTo>
                    <a:pt x="1714" y="819"/>
                  </a:lnTo>
                  <a:cubicBezTo>
                    <a:pt x="1856" y="539"/>
                    <a:pt x="1741" y="198"/>
                    <a:pt x="1461" y="60"/>
                  </a:cubicBezTo>
                  <a:cubicBezTo>
                    <a:pt x="1381" y="20"/>
                    <a:pt x="1295" y="1"/>
                    <a:pt x="121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7" name="Google Shape;5269;p66">
              <a:extLst>
                <a:ext uri="{FF2B5EF4-FFF2-40B4-BE49-F238E27FC236}">
                  <a16:creationId xmlns:a16="http://schemas.microsoft.com/office/drawing/2014/main" id="{943C1EBD-BA05-4A8B-B4D6-41BCB4995730}"/>
                </a:ext>
              </a:extLst>
            </p:cNvPr>
            <p:cNvSpPr/>
            <p:nvPr/>
          </p:nvSpPr>
          <p:spPr>
            <a:xfrm>
              <a:off x="3413250" y="334550"/>
              <a:ext cx="56500" cy="28250"/>
            </a:xfrm>
            <a:custGeom>
              <a:avLst/>
              <a:gdLst/>
              <a:ahLst/>
              <a:cxnLst/>
              <a:rect l="l" t="t" r="r" b="b"/>
              <a:pathLst>
                <a:path w="2260" h="1130" extrusionOk="0">
                  <a:moveTo>
                    <a:pt x="567" y="0"/>
                  </a:moveTo>
                  <a:cubicBezTo>
                    <a:pt x="254" y="0"/>
                    <a:pt x="1" y="253"/>
                    <a:pt x="1" y="567"/>
                  </a:cubicBezTo>
                  <a:cubicBezTo>
                    <a:pt x="1" y="877"/>
                    <a:pt x="254" y="1130"/>
                    <a:pt x="567" y="1130"/>
                  </a:cubicBezTo>
                  <a:lnTo>
                    <a:pt x="1696" y="1130"/>
                  </a:lnTo>
                  <a:cubicBezTo>
                    <a:pt x="2006" y="1130"/>
                    <a:pt x="2259" y="877"/>
                    <a:pt x="2259" y="567"/>
                  </a:cubicBezTo>
                  <a:cubicBezTo>
                    <a:pt x="2259" y="253"/>
                    <a:pt x="2006" y="0"/>
                    <a:pt x="169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8" name="Google Shape;5270;p66">
              <a:extLst>
                <a:ext uri="{FF2B5EF4-FFF2-40B4-BE49-F238E27FC236}">
                  <a16:creationId xmlns:a16="http://schemas.microsoft.com/office/drawing/2014/main" id="{33DBEA60-08C0-4C17-8E9A-6550773B03A6}"/>
                </a:ext>
              </a:extLst>
            </p:cNvPr>
            <p:cNvSpPr/>
            <p:nvPr/>
          </p:nvSpPr>
          <p:spPr>
            <a:xfrm>
              <a:off x="3300325" y="476675"/>
              <a:ext cx="84725" cy="254100"/>
            </a:xfrm>
            <a:custGeom>
              <a:avLst/>
              <a:gdLst/>
              <a:ahLst/>
              <a:cxnLst/>
              <a:rect l="l" t="t" r="r" b="b"/>
              <a:pathLst>
                <a:path w="3389" h="10164" extrusionOk="0">
                  <a:moveTo>
                    <a:pt x="567" y="1"/>
                  </a:moveTo>
                  <a:cubicBezTo>
                    <a:pt x="254" y="1"/>
                    <a:pt x="1" y="251"/>
                    <a:pt x="1" y="564"/>
                  </a:cubicBezTo>
                  <a:lnTo>
                    <a:pt x="1" y="9598"/>
                  </a:lnTo>
                  <a:cubicBezTo>
                    <a:pt x="1" y="9911"/>
                    <a:pt x="254" y="10164"/>
                    <a:pt x="567" y="10164"/>
                  </a:cubicBezTo>
                  <a:lnTo>
                    <a:pt x="2825" y="10164"/>
                  </a:lnTo>
                  <a:cubicBezTo>
                    <a:pt x="3136" y="10164"/>
                    <a:pt x="3389" y="9911"/>
                    <a:pt x="3389" y="9598"/>
                  </a:cubicBezTo>
                  <a:lnTo>
                    <a:pt x="3389" y="564"/>
                  </a:lnTo>
                  <a:cubicBezTo>
                    <a:pt x="3389" y="251"/>
                    <a:pt x="3136" y="1"/>
                    <a:pt x="28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9" name="Google Shape;5271;p66">
              <a:extLst>
                <a:ext uri="{FF2B5EF4-FFF2-40B4-BE49-F238E27FC236}">
                  <a16:creationId xmlns:a16="http://schemas.microsoft.com/office/drawing/2014/main" id="{289A0D87-3501-4F8D-89AA-36A099F5F0D5}"/>
                </a:ext>
              </a:extLst>
            </p:cNvPr>
            <p:cNvSpPr/>
            <p:nvPr/>
          </p:nvSpPr>
          <p:spPr>
            <a:xfrm>
              <a:off x="3413250" y="335525"/>
              <a:ext cx="320800" cy="395250"/>
            </a:xfrm>
            <a:custGeom>
              <a:avLst/>
              <a:gdLst/>
              <a:ahLst/>
              <a:cxnLst/>
              <a:rect l="l" t="t" r="r" b="b"/>
              <a:pathLst>
                <a:path w="12832" h="15810" extrusionOk="0">
                  <a:moveTo>
                    <a:pt x="3954" y="1"/>
                  </a:moveTo>
                  <a:cubicBezTo>
                    <a:pt x="3641" y="1"/>
                    <a:pt x="3388" y="254"/>
                    <a:pt x="3388" y="564"/>
                  </a:cubicBezTo>
                  <a:cubicBezTo>
                    <a:pt x="3388" y="1871"/>
                    <a:pt x="2879" y="4225"/>
                    <a:pt x="1922" y="5186"/>
                  </a:cubicBezTo>
                  <a:cubicBezTo>
                    <a:pt x="1274" y="5830"/>
                    <a:pt x="723" y="6065"/>
                    <a:pt x="1" y="6427"/>
                  </a:cubicBezTo>
                  <a:lnTo>
                    <a:pt x="1" y="14897"/>
                  </a:lnTo>
                  <a:cubicBezTo>
                    <a:pt x="1109" y="15268"/>
                    <a:pt x="2515" y="15810"/>
                    <a:pt x="4659" y="15810"/>
                  </a:cubicBezTo>
                  <a:lnTo>
                    <a:pt x="8351" y="15810"/>
                  </a:lnTo>
                  <a:cubicBezTo>
                    <a:pt x="9567" y="15810"/>
                    <a:pt x="10516" y="14680"/>
                    <a:pt x="10046" y="13491"/>
                  </a:cubicBezTo>
                  <a:cubicBezTo>
                    <a:pt x="11019" y="13226"/>
                    <a:pt x="11546" y="12172"/>
                    <a:pt x="11175" y="11233"/>
                  </a:cubicBezTo>
                  <a:cubicBezTo>
                    <a:pt x="12386" y="10901"/>
                    <a:pt x="12832" y="9408"/>
                    <a:pt x="11992" y="8468"/>
                  </a:cubicBezTo>
                  <a:cubicBezTo>
                    <a:pt x="12314" y="8107"/>
                    <a:pt x="12467" y="7625"/>
                    <a:pt x="12410" y="7143"/>
                  </a:cubicBezTo>
                  <a:cubicBezTo>
                    <a:pt x="12311" y="6267"/>
                    <a:pt x="11495" y="5647"/>
                    <a:pt x="10612" y="5647"/>
                  </a:cubicBezTo>
                  <a:lnTo>
                    <a:pt x="6213" y="5647"/>
                  </a:lnTo>
                  <a:cubicBezTo>
                    <a:pt x="6586" y="4975"/>
                    <a:pt x="6785" y="3081"/>
                    <a:pt x="6776" y="2307"/>
                  </a:cubicBezTo>
                  <a:cubicBezTo>
                    <a:pt x="6761" y="1027"/>
                    <a:pt x="5701" y="1"/>
                    <a:pt x="441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44"/>
          <p:cNvSpPr txBox="1">
            <a:spLocks noGrp="1"/>
          </p:cNvSpPr>
          <p:nvPr>
            <p:ph type="ctrTitle"/>
          </p:nvPr>
        </p:nvSpPr>
        <p:spPr>
          <a:xfrm>
            <a:off x="1597800" y="487650"/>
            <a:ext cx="5933400" cy="42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4"/>
                </a:solidFill>
              </a:rPr>
              <a:t>RESULTS</a:t>
            </a:r>
            <a:endParaRPr dirty="0">
              <a:solidFill>
                <a:schemeClr val="accent4"/>
              </a:solidFill>
            </a:endParaRPr>
          </a:p>
        </p:txBody>
      </p:sp>
      <p:sp>
        <p:nvSpPr>
          <p:cNvPr id="440" name="Google Shape;440;p44"/>
          <p:cNvSpPr txBox="1">
            <a:spLocks noGrp="1"/>
          </p:cNvSpPr>
          <p:nvPr>
            <p:ph type="subTitle" idx="5"/>
          </p:nvPr>
        </p:nvSpPr>
        <p:spPr>
          <a:xfrm>
            <a:off x="936441" y="2403931"/>
            <a:ext cx="2667006" cy="484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>
                <a:solidFill>
                  <a:schemeClr val="accent4"/>
                </a:solidFill>
              </a:rPr>
              <a:t>The distribution of topics in all documents”</a:t>
            </a:r>
          </a:p>
        </p:txBody>
      </p:sp>
      <p:sp>
        <p:nvSpPr>
          <p:cNvPr id="441" name="Google Shape;441;p44"/>
          <p:cNvSpPr txBox="1">
            <a:spLocks noGrp="1"/>
          </p:cNvSpPr>
          <p:nvPr>
            <p:ph type="subTitle" idx="1"/>
          </p:nvPr>
        </p:nvSpPr>
        <p:spPr>
          <a:xfrm>
            <a:off x="729144" y="1066132"/>
            <a:ext cx="1540800" cy="1746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indent="0"/>
            <a:r>
              <a:rPr lang="en-US" dirty="0"/>
              <a:t>Sunday 02/01/2022</a:t>
            </a:r>
          </a:p>
        </p:txBody>
      </p:sp>
      <p:sp>
        <p:nvSpPr>
          <p:cNvPr id="442" name="Google Shape;442;p44"/>
          <p:cNvSpPr txBox="1">
            <a:spLocks noGrp="1"/>
          </p:cNvSpPr>
          <p:nvPr>
            <p:ph type="subTitle" idx="2"/>
          </p:nvPr>
        </p:nvSpPr>
        <p:spPr>
          <a:xfrm>
            <a:off x="3799350" y="1044100"/>
            <a:ext cx="1545300" cy="17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Newsletter</a:t>
            </a:r>
            <a:endParaRPr/>
          </a:p>
        </p:txBody>
      </p:sp>
      <p:sp>
        <p:nvSpPr>
          <p:cNvPr id="443" name="Google Shape;443;p44"/>
          <p:cNvSpPr txBox="1">
            <a:spLocks noGrp="1"/>
          </p:cNvSpPr>
          <p:nvPr>
            <p:ph type="subTitle" idx="3"/>
          </p:nvPr>
        </p:nvSpPr>
        <p:spPr>
          <a:xfrm>
            <a:off x="6883200" y="1044100"/>
            <a:ext cx="1545300" cy="1737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Edition: 001</a:t>
            </a:r>
            <a:endParaRPr/>
          </a:p>
        </p:txBody>
      </p:sp>
      <p:grpSp>
        <p:nvGrpSpPr>
          <p:cNvPr id="461" name="Google Shape;461;p44"/>
          <p:cNvGrpSpPr/>
          <p:nvPr/>
        </p:nvGrpSpPr>
        <p:grpSpPr>
          <a:xfrm>
            <a:off x="5035330" y="4807607"/>
            <a:ext cx="1522511" cy="217293"/>
            <a:chOff x="723300" y="4253549"/>
            <a:chExt cx="2276482" cy="324900"/>
          </a:xfrm>
          <a:solidFill>
            <a:srgbClr val="9FA19D"/>
          </a:solidFill>
        </p:grpSpPr>
        <p:sp>
          <p:nvSpPr>
            <p:cNvPr id="462" name="Google Shape;462;p44"/>
            <p:cNvSpPr/>
            <p:nvPr/>
          </p:nvSpPr>
          <p:spPr>
            <a:xfrm>
              <a:off x="723300" y="4253549"/>
              <a:ext cx="341700" cy="324900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44"/>
            <p:cNvSpPr/>
            <p:nvPr/>
          </p:nvSpPr>
          <p:spPr>
            <a:xfrm>
              <a:off x="1206995" y="4253549"/>
              <a:ext cx="341700" cy="324900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44"/>
            <p:cNvSpPr/>
            <p:nvPr/>
          </p:nvSpPr>
          <p:spPr>
            <a:xfrm>
              <a:off x="1690691" y="4253549"/>
              <a:ext cx="341700" cy="324900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44"/>
            <p:cNvSpPr/>
            <p:nvPr/>
          </p:nvSpPr>
          <p:spPr>
            <a:xfrm>
              <a:off x="2174386" y="4253549"/>
              <a:ext cx="341700" cy="324900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44"/>
            <p:cNvSpPr/>
            <p:nvPr/>
          </p:nvSpPr>
          <p:spPr>
            <a:xfrm>
              <a:off x="2658082" y="4253549"/>
              <a:ext cx="341700" cy="324900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5" name="صورة 14">
            <a:extLst>
              <a:ext uri="{FF2B5EF4-FFF2-40B4-BE49-F238E27FC236}">
                <a16:creationId xmlns:a16="http://schemas.microsoft.com/office/drawing/2014/main" id="{AB03F486-24CC-4AA9-8FBC-3E4E0E5C02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3447" y="1351550"/>
            <a:ext cx="4604111" cy="3322307"/>
          </a:xfrm>
          <a:prstGeom prst="rect">
            <a:avLst/>
          </a:prstGeom>
        </p:spPr>
      </p:pic>
      <p:sp>
        <p:nvSpPr>
          <p:cNvPr id="55" name="Google Shape;354;p37">
            <a:extLst>
              <a:ext uri="{FF2B5EF4-FFF2-40B4-BE49-F238E27FC236}">
                <a16:creationId xmlns:a16="http://schemas.microsoft.com/office/drawing/2014/main" id="{EE35AB8A-DDD9-41CC-BCC2-E9C7FFD22CFF}"/>
              </a:ext>
            </a:extLst>
          </p:cNvPr>
          <p:cNvSpPr/>
          <p:nvPr/>
        </p:nvSpPr>
        <p:spPr>
          <a:xfrm>
            <a:off x="521740" y="2427781"/>
            <a:ext cx="218400" cy="218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7"/>
          <p:cNvSpPr txBox="1">
            <a:spLocks noGrp="1"/>
          </p:cNvSpPr>
          <p:nvPr>
            <p:ph type="ctrTitle"/>
          </p:nvPr>
        </p:nvSpPr>
        <p:spPr>
          <a:xfrm>
            <a:off x="734400" y="484632"/>
            <a:ext cx="7675200" cy="42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4"/>
                </a:solidFill>
              </a:rPr>
              <a:t>RESULTS</a:t>
            </a:r>
            <a:endParaRPr dirty="0">
              <a:solidFill>
                <a:schemeClr val="accent4"/>
              </a:solidFill>
            </a:endParaRPr>
          </a:p>
        </p:txBody>
      </p:sp>
      <p:sp>
        <p:nvSpPr>
          <p:cNvPr id="340" name="Google Shape;340;p37"/>
          <p:cNvSpPr txBox="1">
            <a:spLocks noGrp="1"/>
          </p:cNvSpPr>
          <p:nvPr>
            <p:ph type="subTitle" idx="2"/>
          </p:nvPr>
        </p:nvSpPr>
        <p:spPr>
          <a:xfrm>
            <a:off x="3799350" y="1044100"/>
            <a:ext cx="1545300" cy="17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Newsletter</a:t>
            </a:r>
            <a:endParaRPr sz="1200"/>
          </a:p>
        </p:txBody>
      </p:sp>
      <p:sp>
        <p:nvSpPr>
          <p:cNvPr id="341" name="Google Shape;341;p37"/>
          <p:cNvSpPr txBox="1">
            <a:spLocks noGrp="1"/>
          </p:cNvSpPr>
          <p:nvPr>
            <p:ph type="subTitle" idx="3"/>
          </p:nvPr>
        </p:nvSpPr>
        <p:spPr>
          <a:xfrm>
            <a:off x="6883200" y="1044100"/>
            <a:ext cx="1545300" cy="1737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Edition: 001</a:t>
            </a:r>
            <a:endParaRPr sz="1200"/>
          </a:p>
        </p:txBody>
      </p:sp>
      <p:sp>
        <p:nvSpPr>
          <p:cNvPr id="343" name="Google Shape;343;p37"/>
          <p:cNvSpPr txBox="1"/>
          <p:nvPr/>
        </p:nvSpPr>
        <p:spPr>
          <a:xfrm>
            <a:off x="5112000" y="1790015"/>
            <a:ext cx="30060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solidFill>
                <a:schemeClr val="accent2">
                  <a:lumMod val="75000"/>
                  <a:lumOff val="25000"/>
                </a:schemeClr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45" name="Google Shape;345;p37"/>
          <p:cNvSpPr txBox="1"/>
          <p:nvPr/>
        </p:nvSpPr>
        <p:spPr>
          <a:xfrm>
            <a:off x="5112000" y="2782122"/>
            <a:ext cx="30060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solidFill>
                <a:schemeClr val="accent2">
                  <a:lumMod val="75000"/>
                  <a:lumOff val="25000"/>
                </a:schemeClr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cxnSp>
        <p:nvCxnSpPr>
          <p:cNvPr id="348" name="Google Shape;348;p37"/>
          <p:cNvCxnSpPr/>
          <p:nvPr/>
        </p:nvCxnSpPr>
        <p:spPr>
          <a:xfrm>
            <a:off x="722950" y="999400"/>
            <a:ext cx="76866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54" name="Google Shape;354;p37"/>
          <p:cNvSpPr/>
          <p:nvPr/>
        </p:nvSpPr>
        <p:spPr>
          <a:xfrm>
            <a:off x="521740" y="2427781"/>
            <a:ext cx="218400" cy="218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" name="Google Shape;225;p29">
            <a:extLst>
              <a:ext uri="{FF2B5EF4-FFF2-40B4-BE49-F238E27FC236}">
                <a16:creationId xmlns:a16="http://schemas.microsoft.com/office/drawing/2014/main" id="{0068282C-D745-475D-BEF8-D62406CAD1D7}"/>
              </a:ext>
            </a:extLst>
          </p:cNvPr>
          <p:cNvSpPr txBox="1">
            <a:spLocks/>
          </p:cNvSpPr>
          <p:nvPr/>
        </p:nvSpPr>
        <p:spPr>
          <a:xfrm>
            <a:off x="734400" y="1057536"/>
            <a:ext cx="1540800" cy="1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L="914400" marR="0" lvl="1" indent="-317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"/>
              <a:buNone/>
              <a:defRPr sz="1400" b="0" i="0" u="none" strike="noStrike" cap="none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L="1371600" marR="0" lvl="2" indent="-317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"/>
              <a:buNone/>
              <a:defRPr sz="1400" b="0" i="0" u="none" strike="noStrike" cap="none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L="1828800" marR="0" lvl="3" indent="-317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"/>
              <a:buNone/>
              <a:defRPr sz="1400" b="0" i="0" u="none" strike="noStrike" cap="none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L="2286000" marR="0" lvl="4" indent="-317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"/>
              <a:buNone/>
              <a:defRPr sz="1400" b="0" i="0" u="none" strike="noStrike" cap="none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L="2743200" marR="0" lvl="5" indent="-317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"/>
              <a:buNone/>
              <a:defRPr sz="1400" b="0" i="0" u="none" strike="noStrike" cap="none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L="3200400" marR="0" lvl="6" indent="-317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"/>
              <a:buNone/>
              <a:defRPr sz="1400" b="0" i="0" u="none" strike="noStrike" cap="none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L="3657600" marR="0" lvl="7" indent="-317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"/>
              <a:buNone/>
              <a:defRPr sz="1400" b="0" i="0" u="none" strike="noStrike" cap="none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L="4114800" marR="0" lvl="8" indent="-317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"/>
              <a:buNone/>
              <a:defRPr sz="1400" b="0" i="0" u="none" strike="noStrike" cap="none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pPr marL="0" indent="0"/>
            <a:r>
              <a:rPr lang="en-US" dirty="0"/>
              <a:t>Sunday 02/01/2022</a:t>
            </a:r>
          </a:p>
        </p:txBody>
      </p:sp>
      <p:pic>
        <p:nvPicPr>
          <p:cNvPr id="3" name="صورة 2">
            <a:extLst>
              <a:ext uri="{FF2B5EF4-FFF2-40B4-BE49-F238E27FC236}">
                <a16:creationId xmlns:a16="http://schemas.microsoft.com/office/drawing/2014/main" id="{28763D8A-EDC5-4EF5-891E-569CB55205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6847" y="1790015"/>
            <a:ext cx="5240482" cy="2877345"/>
          </a:xfrm>
          <a:prstGeom prst="rect">
            <a:avLst/>
          </a:prstGeom>
        </p:spPr>
      </p:pic>
      <p:sp>
        <p:nvSpPr>
          <p:cNvPr id="20" name="Google Shape;440;p44">
            <a:extLst>
              <a:ext uri="{FF2B5EF4-FFF2-40B4-BE49-F238E27FC236}">
                <a16:creationId xmlns:a16="http://schemas.microsoft.com/office/drawing/2014/main" id="{A00FBB12-7D65-4E77-A30D-E30D788C92DE}"/>
              </a:ext>
            </a:extLst>
          </p:cNvPr>
          <p:cNvSpPr txBox="1">
            <a:spLocks/>
          </p:cNvSpPr>
          <p:nvPr/>
        </p:nvSpPr>
        <p:spPr>
          <a:xfrm>
            <a:off x="835422" y="2364975"/>
            <a:ext cx="2546142" cy="484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600"/>
              </a:spcAft>
            </a:pPr>
            <a:r>
              <a:rPr lang="en-US" dirty="0">
                <a:solidFill>
                  <a:schemeClr val="accent4"/>
                </a:solidFill>
                <a:latin typeface="Merriweather"/>
                <a:sym typeface="Merriweather"/>
              </a:rPr>
              <a:t>Word Count and Weights of Topic Keywords</a:t>
            </a:r>
          </a:p>
        </p:txBody>
      </p:sp>
    </p:spTree>
    <p:extLst>
      <p:ext uri="{BB962C8B-B14F-4D97-AF65-F5344CB8AC3E}">
        <p14:creationId xmlns:p14="http://schemas.microsoft.com/office/powerpoint/2010/main" val="26674644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52"/>
          <p:cNvSpPr txBox="1">
            <a:spLocks noGrp="1"/>
          </p:cNvSpPr>
          <p:nvPr>
            <p:ph type="ctrTitle"/>
          </p:nvPr>
        </p:nvSpPr>
        <p:spPr>
          <a:xfrm>
            <a:off x="1597800" y="487650"/>
            <a:ext cx="5933400" cy="42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4"/>
                </a:solidFill>
              </a:rPr>
              <a:t>RESULTS</a:t>
            </a:r>
            <a:endParaRPr dirty="0"/>
          </a:p>
        </p:txBody>
      </p:sp>
      <p:sp>
        <p:nvSpPr>
          <p:cNvPr id="639" name="Google Shape;639;p52"/>
          <p:cNvSpPr txBox="1">
            <a:spLocks noGrp="1"/>
          </p:cNvSpPr>
          <p:nvPr>
            <p:ph type="subTitle" idx="1"/>
          </p:nvPr>
        </p:nvSpPr>
        <p:spPr>
          <a:xfrm>
            <a:off x="1402503" y="2738659"/>
            <a:ext cx="2419200" cy="858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4"/>
                </a:solidFill>
              </a:rPr>
              <a:t>A sample of our findings </a:t>
            </a:r>
            <a:endParaRPr dirty="0">
              <a:solidFill>
                <a:schemeClr val="accent4"/>
              </a:solidFill>
            </a:endParaRPr>
          </a:p>
        </p:txBody>
      </p:sp>
      <p:sp>
        <p:nvSpPr>
          <p:cNvPr id="641" name="Google Shape;641;p52"/>
          <p:cNvSpPr txBox="1">
            <a:spLocks noGrp="1"/>
          </p:cNvSpPr>
          <p:nvPr>
            <p:ph type="subTitle" idx="3"/>
          </p:nvPr>
        </p:nvSpPr>
        <p:spPr>
          <a:xfrm>
            <a:off x="1467294" y="2251059"/>
            <a:ext cx="1684800" cy="359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4"/>
                </a:solidFill>
              </a:rPr>
              <a:t>4 </a:t>
            </a:r>
            <a:r>
              <a:rPr lang="en-US" dirty="0">
                <a:solidFill>
                  <a:schemeClr val="accent4"/>
                </a:solidFill>
              </a:rPr>
              <a:t>Topics  </a:t>
            </a:r>
            <a:endParaRPr dirty="0">
              <a:solidFill>
                <a:schemeClr val="accent4"/>
              </a:solidFill>
            </a:endParaRPr>
          </a:p>
        </p:txBody>
      </p:sp>
      <p:sp>
        <p:nvSpPr>
          <p:cNvPr id="642" name="Google Shape;642;p52"/>
          <p:cNvSpPr txBox="1">
            <a:spLocks noGrp="1"/>
          </p:cNvSpPr>
          <p:nvPr>
            <p:ph type="subTitle" idx="4"/>
          </p:nvPr>
        </p:nvSpPr>
        <p:spPr>
          <a:xfrm>
            <a:off x="720000" y="1043500"/>
            <a:ext cx="1540800" cy="1746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indent="0"/>
            <a:r>
              <a:rPr lang="en-US" dirty="0"/>
              <a:t>Sunday 02/01/2022</a:t>
            </a:r>
          </a:p>
        </p:txBody>
      </p:sp>
      <p:sp>
        <p:nvSpPr>
          <p:cNvPr id="643" name="Google Shape;643;p52"/>
          <p:cNvSpPr txBox="1">
            <a:spLocks noGrp="1"/>
          </p:cNvSpPr>
          <p:nvPr>
            <p:ph type="subTitle" idx="5"/>
          </p:nvPr>
        </p:nvSpPr>
        <p:spPr>
          <a:xfrm>
            <a:off x="3799350" y="1044100"/>
            <a:ext cx="1545300" cy="17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Newsletter</a:t>
            </a:r>
            <a:endParaRPr/>
          </a:p>
        </p:txBody>
      </p:sp>
      <p:sp>
        <p:nvSpPr>
          <p:cNvPr id="644" name="Google Shape;644;p52"/>
          <p:cNvSpPr txBox="1">
            <a:spLocks noGrp="1"/>
          </p:cNvSpPr>
          <p:nvPr>
            <p:ph type="subTitle" idx="6"/>
          </p:nvPr>
        </p:nvSpPr>
        <p:spPr>
          <a:xfrm>
            <a:off x="6883200" y="1044100"/>
            <a:ext cx="1545300" cy="1737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Edition: 001</a:t>
            </a:r>
            <a:endParaRPr/>
          </a:p>
        </p:txBody>
      </p:sp>
      <p:pic>
        <p:nvPicPr>
          <p:cNvPr id="9" name="صورة 8">
            <a:extLst>
              <a:ext uri="{FF2B5EF4-FFF2-40B4-BE49-F238E27FC236}">
                <a16:creationId xmlns:a16="http://schemas.microsoft.com/office/drawing/2014/main" id="{F67C07FF-B25F-4535-9F99-C02008529C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9229" y="1679944"/>
            <a:ext cx="4391246" cy="2879551"/>
          </a:xfrm>
          <a:prstGeom prst="rect">
            <a:avLst/>
          </a:prstGeom>
        </p:spPr>
      </p:pic>
      <p:grpSp>
        <p:nvGrpSpPr>
          <p:cNvPr id="40" name="Google Shape;455;p44">
            <a:extLst>
              <a:ext uri="{FF2B5EF4-FFF2-40B4-BE49-F238E27FC236}">
                <a16:creationId xmlns:a16="http://schemas.microsoft.com/office/drawing/2014/main" id="{C5C8C032-971C-4FC5-AFB8-7A88073B7702}"/>
              </a:ext>
            </a:extLst>
          </p:cNvPr>
          <p:cNvGrpSpPr/>
          <p:nvPr/>
        </p:nvGrpSpPr>
        <p:grpSpPr>
          <a:xfrm>
            <a:off x="5436329" y="4655850"/>
            <a:ext cx="1522511" cy="217293"/>
            <a:chOff x="723300" y="4253549"/>
            <a:chExt cx="2276482" cy="324900"/>
          </a:xfrm>
          <a:solidFill>
            <a:srgbClr val="9FA19D"/>
          </a:solidFill>
        </p:grpSpPr>
        <p:sp>
          <p:nvSpPr>
            <p:cNvPr id="41" name="Google Shape;456;p44">
              <a:extLst>
                <a:ext uri="{FF2B5EF4-FFF2-40B4-BE49-F238E27FC236}">
                  <a16:creationId xmlns:a16="http://schemas.microsoft.com/office/drawing/2014/main" id="{1FF0F44E-BCDE-44EE-83AB-41D122754BA2}"/>
                </a:ext>
              </a:extLst>
            </p:cNvPr>
            <p:cNvSpPr/>
            <p:nvPr/>
          </p:nvSpPr>
          <p:spPr>
            <a:xfrm>
              <a:off x="723300" y="4253549"/>
              <a:ext cx="341700" cy="324900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57;p44">
              <a:extLst>
                <a:ext uri="{FF2B5EF4-FFF2-40B4-BE49-F238E27FC236}">
                  <a16:creationId xmlns:a16="http://schemas.microsoft.com/office/drawing/2014/main" id="{7BBA12EF-4E23-4873-A3A1-2A73E12F01F7}"/>
                </a:ext>
              </a:extLst>
            </p:cNvPr>
            <p:cNvSpPr/>
            <p:nvPr/>
          </p:nvSpPr>
          <p:spPr>
            <a:xfrm>
              <a:off x="1206995" y="4253549"/>
              <a:ext cx="341700" cy="324900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58;p44">
              <a:extLst>
                <a:ext uri="{FF2B5EF4-FFF2-40B4-BE49-F238E27FC236}">
                  <a16:creationId xmlns:a16="http://schemas.microsoft.com/office/drawing/2014/main" id="{9AE26B24-2D04-4A21-8564-973D2C54C227}"/>
                </a:ext>
              </a:extLst>
            </p:cNvPr>
            <p:cNvSpPr/>
            <p:nvPr/>
          </p:nvSpPr>
          <p:spPr>
            <a:xfrm>
              <a:off x="1690691" y="4253549"/>
              <a:ext cx="341700" cy="324900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59;p44">
              <a:extLst>
                <a:ext uri="{FF2B5EF4-FFF2-40B4-BE49-F238E27FC236}">
                  <a16:creationId xmlns:a16="http://schemas.microsoft.com/office/drawing/2014/main" id="{35820B1C-2115-4AD1-B847-EC3AA53EA3A3}"/>
                </a:ext>
              </a:extLst>
            </p:cNvPr>
            <p:cNvSpPr/>
            <p:nvPr/>
          </p:nvSpPr>
          <p:spPr>
            <a:xfrm>
              <a:off x="2174386" y="4253549"/>
              <a:ext cx="341700" cy="324900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60;p44">
              <a:extLst>
                <a:ext uri="{FF2B5EF4-FFF2-40B4-BE49-F238E27FC236}">
                  <a16:creationId xmlns:a16="http://schemas.microsoft.com/office/drawing/2014/main" id="{C636E69B-6536-4F19-9E4D-13986794A220}"/>
                </a:ext>
              </a:extLst>
            </p:cNvPr>
            <p:cNvSpPr/>
            <p:nvPr/>
          </p:nvSpPr>
          <p:spPr>
            <a:xfrm>
              <a:off x="2658082" y="4253549"/>
              <a:ext cx="341700" cy="324900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" name="Google Shape;354;p37">
            <a:extLst>
              <a:ext uri="{FF2B5EF4-FFF2-40B4-BE49-F238E27FC236}">
                <a16:creationId xmlns:a16="http://schemas.microsoft.com/office/drawing/2014/main" id="{0E5A9C0F-590A-4D08-8DFB-462C3A0298A5}"/>
              </a:ext>
            </a:extLst>
          </p:cNvPr>
          <p:cNvSpPr/>
          <p:nvPr/>
        </p:nvSpPr>
        <p:spPr>
          <a:xfrm>
            <a:off x="1121016" y="2353350"/>
            <a:ext cx="218400" cy="218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7"/>
          <p:cNvSpPr txBox="1">
            <a:spLocks noGrp="1"/>
          </p:cNvSpPr>
          <p:nvPr>
            <p:ph type="ctrTitle"/>
          </p:nvPr>
        </p:nvSpPr>
        <p:spPr>
          <a:xfrm>
            <a:off x="734400" y="484632"/>
            <a:ext cx="7675200" cy="42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4"/>
                </a:solidFill>
              </a:rPr>
              <a:t>RESULTS</a:t>
            </a:r>
            <a:endParaRPr dirty="0">
              <a:solidFill>
                <a:schemeClr val="accent4"/>
              </a:solidFill>
            </a:endParaRPr>
          </a:p>
        </p:txBody>
      </p:sp>
      <p:sp>
        <p:nvSpPr>
          <p:cNvPr id="340" name="Google Shape;340;p37"/>
          <p:cNvSpPr txBox="1">
            <a:spLocks noGrp="1"/>
          </p:cNvSpPr>
          <p:nvPr>
            <p:ph type="subTitle" idx="2"/>
          </p:nvPr>
        </p:nvSpPr>
        <p:spPr>
          <a:xfrm>
            <a:off x="3799350" y="1044100"/>
            <a:ext cx="1545300" cy="17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Newsletter</a:t>
            </a:r>
            <a:endParaRPr sz="1200"/>
          </a:p>
        </p:txBody>
      </p:sp>
      <p:sp>
        <p:nvSpPr>
          <p:cNvPr id="341" name="Google Shape;341;p37"/>
          <p:cNvSpPr txBox="1">
            <a:spLocks noGrp="1"/>
          </p:cNvSpPr>
          <p:nvPr>
            <p:ph type="subTitle" idx="3"/>
          </p:nvPr>
        </p:nvSpPr>
        <p:spPr>
          <a:xfrm>
            <a:off x="6883200" y="1044100"/>
            <a:ext cx="1545300" cy="1737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Edition: 001</a:t>
            </a:r>
            <a:endParaRPr sz="1200"/>
          </a:p>
        </p:txBody>
      </p:sp>
      <p:sp>
        <p:nvSpPr>
          <p:cNvPr id="343" name="Google Shape;343;p37"/>
          <p:cNvSpPr txBox="1"/>
          <p:nvPr/>
        </p:nvSpPr>
        <p:spPr>
          <a:xfrm>
            <a:off x="5112000" y="1790015"/>
            <a:ext cx="30060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solidFill>
                <a:schemeClr val="accent2">
                  <a:lumMod val="75000"/>
                  <a:lumOff val="25000"/>
                </a:schemeClr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45" name="Google Shape;345;p37"/>
          <p:cNvSpPr txBox="1"/>
          <p:nvPr/>
        </p:nvSpPr>
        <p:spPr>
          <a:xfrm>
            <a:off x="5112000" y="2782122"/>
            <a:ext cx="30060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solidFill>
                <a:schemeClr val="accent2">
                  <a:lumMod val="75000"/>
                  <a:lumOff val="25000"/>
                </a:schemeClr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cxnSp>
        <p:nvCxnSpPr>
          <p:cNvPr id="348" name="Google Shape;348;p37"/>
          <p:cNvCxnSpPr/>
          <p:nvPr/>
        </p:nvCxnSpPr>
        <p:spPr>
          <a:xfrm>
            <a:off x="722950" y="999400"/>
            <a:ext cx="76866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54" name="Google Shape;354;p37"/>
          <p:cNvSpPr/>
          <p:nvPr/>
        </p:nvSpPr>
        <p:spPr>
          <a:xfrm>
            <a:off x="734400" y="2353350"/>
            <a:ext cx="218400" cy="218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" name="Google Shape;225;p29">
            <a:extLst>
              <a:ext uri="{FF2B5EF4-FFF2-40B4-BE49-F238E27FC236}">
                <a16:creationId xmlns:a16="http://schemas.microsoft.com/office/drawing/2014/main" id="{0068282C-D745-475D-BEF8-D62406CAD1D7}"/>
              </a:ext>
            </a:extLst>
          </p:cNvPr>
          <p:cNvSpPr txBox="1">
            <a:spLocks/>
          </p:cNvSpPr>
          <p:nvPr/>
        </p:nvSpPr>
        <p:spPr>
          <a:xfrm>
            <a:off x="734400" y="1057536"/>
            <a:ext cx="1540800" cy="1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L="914400" marR="0" lvl="1" indent="-317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"/>
              <a:buNone/>
              <a:defRPr sz="1400" b="0" i="0" u="none" strike="noStrike" cap="none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L="1371600" marR="0" lvl="2" indent="-317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"/>
              <a:buNone/>
              <a:defRPr sz="1400" b="0" i="0" u="none" strike="noStrike" cap="none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L="1828800" marR="0" lvl="3" indent="-317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"/>
              <a:buNone/>
              <a:defRPr sz="1400" b="0" i="0" u="none" strike="noStrike" cap="none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L="2286000" marR="0" lvl="4" indent="-317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"/>
              <a:buNone/>
              <a:defRPr sz="1400" b="0" i="0" u="none" strike="noStrike" cap="none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L="2743200" marR="0" lvl="5" indent="-317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"/>
              <a:buNone/>
              <a:defRPr sz="1400" b="0" i="0" u="none" strike="noStrike" cap="none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L="3200400" marR="0" lvl="6" indent="-317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"/>
              <a:buNone/>
              <a:defRPr sz="1400" b="0" i="0" u="none" strike="noStrike" cap="none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L="3657600" marR="0" lvl="7" indent="-317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"/>
              <a:buNone/>
              <a:defRPr sz="1400" b="0" i="0" u="none" strike="noStrike" cap="none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L="4114800" marR="0" lvl="8" indent="-317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"/>
              <a:buNone/>
              <a:defRPr sz="1400" b="0" i="0" u="none" strike="noStrike" cap="none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pPr marL="0" indent="0"/>
            <a:r>
              <a:rPr lang="en-US" dirty="0"/>
              <a:t>Sunday 02/01/2022</a:t>
            </a:r>
          </a:p>
        </p:txBody>
      </p:sp>
      <p:pic>
        <p:nvPicPr>
          <p:cNvPr id="19" name="صورة 18">
            <a:extLst>
              <a:ext uri="{FF2B5EF4-FFF2-40B4-BE49-F238E27FC236}">
                <a16:creationId xmlns:a16="http://schemas.microsoft.com/office/drawing/2014/main" id="{FECEADDF-A7DB-4FCF-9F98-36B5572532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5717" y="1680621"/>
            <a:ext cx="4750628" cy="3155212"/>
          </a:xfrm>
          <a:prstGeom prst="rect">
            <a:avLst/>
          </a:prstGeom>
        </p:spPr>
      </p:pic>
      <p:sp>
        <p:nvSpPr>
          <p:cNvPr id="2" name="مربع نص 1">
            <a:extLst>
              <a:ext uri="{FF2B5EF4-FFF2-40B4-BE49-F238E27FC236}">
                <a16:creationId xmlns:a16="http://schemas.microsoft.com/office/drawing/2014/main" id="{09273B14-3FA5-4BC7-9AEA-7B1129126818}"/>
              </a:ext>
            </a:extLst>
          </p:cNvPr>
          <p:cNvSpPr txBox="1"/>
          <p:nvPr/>
        </p:nvSpPr>
        <p:spPr>
          <a:xfrm>
            <a:off x="819101" y="2735007"/>
            <a:ext cx="2548271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chemeClr val="accent4"/>
                </a:solidFill>
                <a:latin typeface="Merriweather"/>
                <a:sym typeface="Merriweather"/>
              </a:rPr>
              <a:t>A sample of our findings </a:t>
            </a:r>
          </a:p>
          <a:p>
            <a:endParaRPr lang="ar-SA" dirty="0"/>
          </a:p>
        </p:txBody>
      </p:sp>
      <p:sp>
        <p:nvSpPr>
          <p:cNvPr id="22" name="Google Shape;641;p52">
            <a:extLst>
              <a:ext uri="{FF2B5EF4-FFF2-40B4-BE49-F238E27FC236}">
                <a16:creationId xmlns:a16="http://schemas.microsoft.com/office/drawing/2014/main" id="{33BB5A4A-C3C9-46A4-A960-F7B93D0A6F81}"/>
              </a:ext>
            </a:extLst>
          </p:cNvPr>
          <p:cNvSpPr txBox="1">
            <a:spLocks/>
          </p:cNvSpPr>
          <p:nvPr/>
        </p:nvSpPr>
        <p:spPr>
          <a:xfrm>
            <a:off x="1101145" y="2228643"/>
            <a:ext cx="1684800" cy="35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200" b="0" i="0" u="none" strike="noStrike" cap="none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L="914400" marR="0" lvl="1" indent="-317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"/>
              <a:buNone/>
              <a:defRPr sz="1400" b="0" i="0" u="none" strike="noStrike" cap="none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L="1371600" marR="0" lvl="2" indent="-317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"/>
              <a:buNone/>
              <a:defRPr sz="1400" b="0" i="0" u="none" strike="noStrike" cap="none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L="1828800" marR="0" lvl="3" indent="-317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"/>
              <a:buNone/>
              <a:defRPr sz="1400" b="0" i="0" u="none" strike="noStrike" cap="none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L="2286000" marR="0" lvl="4" indent="-317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"/>
              <a:buNone/>
              <a:defRPr sz="1400" b="0" i="0" u="none" strike="noStrike" cap="none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L="2743200" marR="0" lvl="5" indent="-317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"/>
              <a:buNone/>
              <a:defRPr sz="1400" b="0" i="0" u="none" strike="noStrike" cap="none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L="3200400" marR="0" lvl="6" indent="-317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"/>
              <a:buNone/>
              <a:defRPr sz="1400" b="0" i="0" u="none" strike="noStrike" cap="none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L="3657600" marR="0" lvl="7" indent="-317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"/>
              <a:buNone/>
              <a:defRPr sz="1400" b="0" i="0" u="none" strike="noStrike" cap="none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L="4114800" marR="0" lvl="8" indent="-317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"/>
              <a:buNone/>
              <a:defRPr sz="1400" b="0" i="0" u="none" strike="noStrike" cap="none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pPr marL="0" indent="0" algn="l">
              <a:lnSpc>
                <a:spcPct val="115000"/>
              </a:lnSpc>
              <a:buSzPts val="2000"/>
            </a:pPr>
            <a:r>
              <a:rPr lang="en-US" sz="2000" b="1" dirty="0">
                <a:solidFill>
                  <a:schemeClr val="accent4"/>
                </a:solidFill>
              </a:rPr>
              <a:t>4 Topics  </a:t>
            </a:r>
          </a:p>
        </p:txBody>
      </p:sp>
    </p:spTree>
    <p:extLst>
      <p:ext uri="{BB962C8B-B14F-4D97-AF65-F5344CB8AC3E}">
        <p14:creationId xmlns:p14="http://schemas.microsoft.com/office/powerpoint/2010/main" val="24933703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51"/>
          <p:cNvSpPr txBox="1">
            <a:spLocks noGrp="1"/>
          </p:cNvSpPr>
          <p:nvPr>
            <p:ph type="ctrTitle"/>
          </p:nvPr>
        </p:nvSpPr>
        <p:spPr>
          <a:xfrm>
            <a:off x="734400" y="484632"/>
            <a:ext cx="7675200" cy="42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4"/>
                </a:solidFill>
              </a:rPr>
              <a:t>CONCLUSIONS</a:t>
            </a:r>
            <a:endParaRPr dirty="0">
              <a:solidFill>
                <a:schemeClr val="accent4"/>
              </a:solidFill>
            </a:endParaRPr>
          </a:p>
        </p:txBody>
      </p:sp>
      <p:sp>
        <p:nvSpPr>
          <p:cNvPr id="617" name="Google Shape;617;p51"/>
          <p:cNvSpPr txBox="1">
            <a:spLocks noGrp="1"/>
          </p:cNvSpPr>
          <p:nvPr>
            <p:ph type="subTitle" idx="2"/>
          </p:nvPr>
        </p:nvSpPr>
        <p:spPr>
          <a:xfrm>
            <a:off x="623579" y="1044100"/>
            <a:ext cx="1813120" cy="20575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US" dirty="0"/>
              <a:t>Sunday 02/01/2022</a:t>
            </a:r>
          </a:p>
        </p:txBody>
      </p:sp>
      <p:sp>
        <p:nvSpPr>
          <p:cNvPr id="618" name="Google Shape;618;p51"/>
          <p:cNvSpPr txBox="1">
            <a:spLocks noGrp="1"/>
          </p:cNvSpPr>
          <p:nvPr>
            <p:ph type="subTitle" idx="3"/>
          </p:nvPr>
        </p:nvSpPr>
        <p:spPr>
          <a:xfrm>
            <a:off x="6883200" y="1044100"/>
            <a:ext cx="1545300" cy="1737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Edition: 001</a:t>
            </a:r>
            <a:endParaRPr/>
          </a:p>
        </p:txBody>
      </p:sp>
      <p:sp>
        <p:nvSpPr>
          <p:cNvPr id="619" name="Google Shape;619;p51"/>
          <p:cNvSpPr txBox="1"/>
          <p:nvPr/>
        </p:nvSpPr>
        <p:spPr>
          <a:xfrm>
            <a:off x="1352802" y="3000584"/>
            <a:ext cx="2799990" cy="9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4"/>
                </a:solidFill>
                <a:latin typeface="Merriweather"/>
                <a:sym typeface="Merriweather"/>
              </a:rPr>
              <a:t>LDA can be used consistently and successfully to model text collections of news articles and policy documents.</a:t>
            </a:r>
            <a:endParaRPr dirty="0">
              <a:solidFill>
                <a:schemeClr val="accent4"/>
              </a:solidFill>
              <a:latin typeface="Merriweather"/>
              <a:sym typeface="Merriweather"/>
            </a:endParaRPr>
          </a:p>
        </p:txBody>
      </p:sp>
      <p:sp>
        <p:nvSpPr>
          <p:cNvPr id="621" name="Google Shape;621;p51"/>
          <p:cNvSpPr txBox="1"/>
          <p:nvPr/>
        </p:nvSpPr>
        <p:spPr>
          <a:xfrm>
            <a:off x="732750" y="2488788"/>
            <a:ext cx="1355700" cy="5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629" name="Google Shape;629;p51"/>
          <p:cNvSpPr txBox="1"/>
          <p:nvPr/>
        </p:nvSpPr>
        <p:spPr>
          <a:xfrm>
            <a:off x="4991210" y="3000584"/>
            <a:ext cx="2426799" cy="9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4"/>
                </a:solidFill>
                <a:latin typeface="Merriweather"/>
                <a:sym typeface="Merriweather"/>
              </a:rPr>
              <a:t>Generally, a dataset is unsuitable for topic modeling if the length of the documents is too short.</a:t>
            </a:r>
          </a:p>
        </p:txBody>
      </p:sp>
      <p:grpSp>
        <p:nvGrpSpPr>
          <p:cNvPr id="21" name="Google Shape;3972;p62">
            <a:extLst>
              <a:ext uri="{FF2B5EF4-FFF2-40B4-BE49-F238E27FC236}">
                <a16:creationId xmlns:a16="http://schemas.microsoft.com/office/drawing/2014/main" id="{8985D7C3-7D3C-4081-9401-1F2674AFA267}"/>
              </a:ext>
            </a:extLst>
          </p:cNvPr>
          <p:cNvGrpSpPr/>
          <p:nvPr/>
        </p:nvGrpSpPr>
        <p:grpSpPr>
          <a:xfrm>
            <a:off x="1844500" y="1602893"/>
            <a:ext cx="4822112" cy="968858"/>
            <a:chOff x="5198514" y="3484366"/>
            <a:chExt cx="2365460" cy="987304"/>
          </a:xfrm>
        </p:grpSpPr>
        <p:grpSp>
          <p:nvGrpSpPr>
            <p:cNvPr id="23" name="Google Shape;3977;p62">
              <a:extLst>
                <a:ext uri="{FF2B5EF4-FFF2-40B4-BE49-F238E27FC236}">
                  <a16:creationId xmlns:a16="http://schemas.microsoft.com/office/drawing/2014/main" id="{731B62DA-9013-4FE0-B451-0A2AD23C75DF}"/>
                </a:ext>
              </a:extLst>
            </p:cNvPr>
            <p:cNvGrpSpPr/>
            <p:nvPr/>
          </p:nvGrpSpPr>
          <p:grpSpPr>
            <a:xfrm>
              <a:off x="6752546" y="3484366"/>
              <a:ext cx="811428" cy="987304"/>
              <a:chOff x="2332275" y="1617275"/>
              <a:chExt cx="1090775" cy="1327200"/>
            </a:xfrm>
          </p:grpSpPr>
          <p:sp>
            <p:nvSpPr>
              <p:cNvPr id="32" name="Google Shape;3978;p62">
                <a:extLst>
                  <a:ext uri="{FF2B5EF4-FFF2-40B4-BE49-F238E27FC236}">
                    <a16:creationId xmlns:a16="http://schemas.microsoft.com/office/drawing/2014/main" id="{81BAF829-C4C8-4DB9-B184-E17216BAF55C}"/>
                  </a:ext>
                </a:extLst>
              </p:cNvPr>
              <p:cNvSpPr/>
              <p:nvPr/>
            </p:nvSpPr>
            <p:spPr>
              <a:xfrm>
                <a:off x="2507425" y="1792400"/>
                <a:ext cx="740375" cy="740375"/>
              </a:xfrm>
              <a:custGeom>
                <a:avLst/>
                <a:gdLst/>
                <a:ahLst/>
                <a:cxnLst/>
                <a:rect l="l" t="t" r="r" b="b"/>
                <a:pathLst>
                  <a:path w="29615" h="29615" extrusionOk="0">
                    <a:moveTo>
                      <a:pt x="14810" y="1"/>
                    </a:moveTo>
                    <a:cubicBezTo>
                      <a:pt x="6631" y="1"/>
                      <a:pt x="1" y="6631"/>
                      <a:pt x="1" y="14809"/>
                    </a:cubicBezTo>
                    <a:cubicBezTo>
                      <a:pt x="1" y="22988"/>
                      <a:pt x="6631" y="29615"/>
                      <a:pt x="14810" y="29615"/>
                    </a:cubicBezTo>
                    <a:cubicBezTo>
                      <a:pt x="22988" y="29615"/>
                      <a:pt x="29615" y="22988"/>
                      <a:pt x="29615" y="14809"/>
                    </a:cubicBezTo>
                    <a:cubicBezTo>
                      <a:pt x="29615" y="6631"/>
                      <a:pt x="22988" y="1"/>
                      <a:pt x="14810" y="1"/>
                    </a:cubicBezTo>
                    <a:close/>
                  </a:path>
                </a:pathLst>
              </a:custGeom>
              <a:solidFill>
                <a:srgbClr val="A89E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3" name="Google Shape;3979;p62">
                <a:extLst>
                  <a:ext uri="{FF2B5EF4-FFF2-40B4-BE49-F238E27FC236}">
                    <a16:creationId xmlns:a16="http://schemas.microsoft.com/office/drawing/2014/main" id="{CA57F977-B48B-4C31-BDE6-443B26074C4F}"/>
                  </a:ext>
                </a:extLst>
              </p:cNvPr>
              <p:cNvSpPr/>
              <p:nvPr/>
            </p:nvSpPr>
            <p:spPr>
              <a:xfrm>
                <a:off x="2332275" y="1617275"/>
                <a:ext cx="1090775" cy="1273950"/>
              </a:xfrm>
              <a:custGeom>
                <a:avLst/>
                <a:gdLst/>
                <a:ahLst/>
                <a:cxnLst/>
                <a:rect l="l" t="t" r="r" b="b"/>
                <a:pathLst>
                  <a:path w="43631" h="50958" extrusionOk="0">
                    <a:moveTo>
                      <a:pt x="21816" y="0"/>
                    </a:moveTo>
                    <a:cubicBezTo>
                      <a:pt x="9786" y="0"/>
                      <a:pt x="1" y="9788"/>
                      <a:pt x="1" y="21814"/>
                    </a:cubicBezTo>
                    <a:cubicBezTo>
                      <a:pt x="12" y="22289"/>
                      <a:pt x="402" y="22672"/>
                      <a:pt x="880" y="22672"/>
                    </a:cubicBezTo>
                    <a:cubicBezTo>
                      <a:pt x="1355" y="22672"/>
                      <a:pt x="1745" y="22289"/>
                      <a:pt x="1756" y="21814"/>
                    </a:cubicBezTo>
                    <a:cubicBezTo>
                      <a:pt x="1756" y="10757"/>
                      <a:pt x="10754" y="1755"/>
                      <a:pt x="21812" y="1755"/>
                    </a:cubicBezTo>
                    <a:cubicBezTo>
                      <a:pt x="32869" y="1755"/>
                      <a:pt x="41871" y="10753"/>
                      <a:pt x="41871" y="21814"/>
                    </a:cubicBezTo>
                    <a:cubicBezTo>
                      <a:pt x="41871" y="32872"/>
                      <a:pt x="32873" y="41870"/>
                      <a:pt x="21816" y="41870"/>
                    </a:cubicBezTo>
                    <a:cubicBezTo>
                      <a:pt x="21329" y="41870"/>
                      <a:pt x="20936" y="42263"/>
                      <a:pt x="20936" y="42750"/>
                    </a:cubicBezTo>
                    <a:lnTo>
                      <a:pt x="20936" y="50957"/>
                    </a:lnTo>
                    <a:lnTo>
                      <a:pt x="22691" y="50942"/>
                    </a:lnTo>
                    <a:lnTo>
                      <a:pt x="22691" y="43610"/>
                    </a:lnTo>
                    <a:cubicBezTo>
                      <a:pt x="34317" y="43147"/>
                      <a:pt x="43630" y="33547"/>
                      <a:pt x="43627" y="21814"/>
                    </a:cubicBezTo>
                    <a:cubicBezTo>
                      <a:pt x="43627" y="9785"/>
                      <a:pt x="33842" y="0"/>
                      <a:pt x="21816" y="0"/>
                    </a:cubicBezTo>
                    <a:close/>
                  </a:path>
                </a:pathLst>
              </a:custGeom>
              <a:solidFill>
                <a:srgbClr val="A46D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980;p62">
                <a:extLst>
                  <a:ext uri="{FF2B5EF4-FFF2-40B4-BE49-F238E27FC236}">
                    <a16:creationId xmlns:a16="http://schemas.microsoft.com/office/drawing/2014/main" id="{7BB8F1AD-21E7-4777-B8F3-84E00206EEFF}"/>
                  </a:ext>
                </a:extLst>
              </p:cNvPr>
              <p:cNvSpPr/>
              <p:nvPr/>
            </p:nvSpPr>
            <p:spPr>
              <a:xfrm>
                <a:off x="2727925" y="2771175"/>
                <a:ext cx="300950" cy="173300"/>
              </a:xfrm>
              <a:custGeom>
                <a:avLst/>
                <a:gdLst/>
                <a:ahLst/>
                <a:cxnLst/>
                <a:rect l="l" t="t" r="r" b="b"/>
                <a:pathLst>
                  <a:path w="12038" h="6932" extrusionOk="0">
                    <a:moveTo>
                      <a:pt x="11088" y="1"/>
                    </a:moveTo>
                    <a:cubicBezTo>
                      <a:pt x="10863" y="1"/>
                      <a:pt x="10637" y="87"/>
                      <a:pt x="10465" y="260"/>
                    </a:cubicBezTo>
                    <a:lnTo>
                      <a:pt x="6869" y="3859"/>
                    </a:lnTo>
                    <a:lnTo>
                      <a:pt x="5982" y="4742"/>
                    </a:lnTo>
                    <a:lnTo>
                      <a:pt x="5110" y="3874"/>
                    </a:lnTo>
                    <a:lnTo>
                      <a:pt x="1496" y="260"/>
                    </a:lnTo>
                    <a:cubicBezTo>
                      <a:pt x="1342" y="153"/>
                      <a:pt x="1165" y="102"/>
                      <a:pt x="990" y="102"/>
                    </a:cubicBezTo>
                    <a:cubicBezTo>
                      <a:pt x="731" y="102"/>
                      <a:pt x="475" y="214"/>
                      <a:pt x="297" y="427"/>
                    </a:cubicBezTo>
                    <a:cubicBezTo>
                      <a:pt x="1" y="783"/>
                      <a:pt x="27" y="1306"/>
                      <a:pt x="353" y="1636"/>
                    </a:cubicBezTo>
                    <a:lnTo>
                      <a:pt x="5388" y="6675"/>
                    </a:lnTo>
                    <a:cubicBezTo>
                      <a:pt x="5561" y="6846"/>
                      <a:pt x="5785" y="6931"/>
                      <a:pt x="6010" y="6931"/>
                    </a:cubicBezTo>
                    <a:cubicBezTo>
                      <a:pt x="6234" y="6931"/>
                      <a:pt x="6459" y="6846"/>
                      <a:pt x="6632" y="6675"/>
                    </a:cubicBezTo>
                    <a:lnTo>
                      <a:pt x="11667" y="1636"/>
                    </a:lnTo>
                    <a:cubicBezTo>
                      <a:pt x="12019" y="1250"/>
                      <a:pt x="12038" y="668"/>
                      <a:pt x="11711" y="260"/>
                    </a:cubicBezTo>
                    <a:cubicBezTo>
                      <a:pt x="11539" y="87"/>
                      <a:pt x="11313" y="1"/>
                      <a:pt x="11088" y="1"/>
                    </a:cubicBezTo>
                    <a:close/>
                  </a:path>
                </a:pathLst>
              </a:custGeom>
              <a:solidFill>
                <a:srgbClr val="A46D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" name="Google Shape;3985;p62">
              <a:extLst>
                <a:ext uri="{FF2B5EF4-FFF2-40B4-BE49-F238E27FC236}">
                  <a16:creationId xmlns:a16="http://schemas.microsoft.com/office/drawing/2014/main" id="{7EC3834E-B55C-487C-AAAD-92ADDB76E977}"/>
                </a:ext>
              </a:extLst>
            </p:cNvPr>
            <p:cNvGrpSpPr/>
            <p:nvPr/>
          </p:nvGrpSpPr>
          <p:grpSpPr>
            <a:xfrm>
              <a:off x="5198514" y="3484366"/>
              <a:ext cx="804874" cy="987304"/>
              <a:chOff x="243242" y="1617275"/>
              <a:chExt cx="1081965" cy="1327200"/>
            </a:xfrm>
          </p:grpSpPr>
          <p:sp>
            <p:nvSpPr>
              <p:cNvPr id="26" name="Google Shape;3986;p62">
                <a:extLst>
                  <a:ext uri="{FF2B5EF4-FFF2-40B4-BE49-F238E27FC236}">
                    <a16:creationId xmlns:a16="http://schemas.microsoft.com/office/drawing/2014/main" id="{E93BF9A7-88F0-4758-8470-E20A0380E598}"/>
                  </a:ext>
                </a:extLst>
              </p:cNvPr>
              <p:cNvSpPr/>
              <p:nvPr/>
            </p:nvSpPr>
            <p:spPr>
              <a:xfrm>
                <a:off x="414037" y="1807287"/>
                <a:ext cx="740375" cy="740375"/>
              </a:xfrm>
              <a:custGeom>
                <a:avLst/>
                <a:gdLst/>
                <a:ahLst/>
                <a:cxnLst/>
                <a:rect l="l" t="t" r="r" b="b"/>
                <a:pathLst>
                  <a:path w="29615" h="29615" extrusionOk="0">
                    <a:moveTo>
                      <a:pt x="14810" y="1"/>
                    </a:moveTo>
                    <a:cubicBezTo>
                      <a:pt x="6631" y="1"/>
                      <a:pt x="1" y="6631"/>
                      <a:pt x="1" y="14809"/>
                    </a:cubicBezTo>
                    <a:cubicBezTo>
                      <a:pt x="1" y="22988"/>
                      <a:pt x="6631" y="29615"/>
                      <a:pt x="14810" y="29615"/>
                    </a:cubicBezTo>
                    <a:cubicBezTo>
                      <a:pt x="22988" y="29615"/>
                      <a:pt x="29615" y="22988"/>
                      <a:pt x="29615" y="14809"/>
                    </a:cubicBezTo>
                    <a:cubicBezTo>
                      <a:pt x="29615" y="6631"/>
                      <a:pt x="22988" y="1"/>
                      <a:pt x="14810" y="1"/>
                    </a:cubicBezTo>
                    <a:close/>
                  </a:path>
                </a:pathLst>
              </a:custGeom>
              <a:solidFill>
                <a:srgbClr val="A89E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7" name="Google Shape;3987;p62">
                <a:extLst>
                  <a:ext uri="{FF2B5EF4-FFF2-40B4-BE49-F238E27FC236}">
                    <a16:creationId xmlns:a16="http://schemas.microsoft.com/office/drawing/2014/main" id="{889A28FA-8121-4D68-AEFB-916CC654EEFA}"/>
                  </a:ext>
                </a:extLst>
              </p:cNvPr>
              <p:cNvSpPr/>
              <p:nvPr/>
            </p:nvSpPr>
            <p:spPr>
              <a:xfrm>
                <a:off x="243242" y="1617275"/>
                <a:ext cx="1081965" cy="1273949"/>
              </a:xfrm>
              <a:custGeom>
                <a:avLst/>
                <a:gdLst/>
                <a:ahLst/>
                <a:cxnLst/>
                <a:rect l="l" t="t" r="r" b="b"/>
                <a:pathLst>
                  <a:path w="43630" h="50958" extrusionOk="0">
                    <a:moveTo>
                      <a:pt x="21815" y="0"/>
                    </a:moveTo>
                    <a:cubicBezTo>
                      <a:pt x="9785" y="0"/>
                      <a:pt x="0" y="9788"/>
                      <a:pt x="0" y="21814"/>
                    </a:cubicBezTo>
                    <a:cubicBezTo>
                      <a:pt x="11" y="22289"/>
                      <a:pt x="401" y="22672"/>
                      <a:pt x="879" y="22672"/>
                    </a:cubicBezTo>
                    <a:cubicBezTo>
                      <a:pt x="1354" y="22672"/>
                      <a:pt x="1744" y="22289"/>
                      <a:pt x="1755" y="21814"/>
                    </a:cubicBezTo>
                    <a:cubicBezTo>
                      <a:pt x="1755" y="10757"/>
                      <a:pt x="10753" y="1755"/>
                      <a:pt x="21811" y="1755"/>
                    </a:cubicBezTo>
                    <a:cubicBezTo>
                      <a:pt x="32869" y="1755"/>
                      <a:pt x="41870" y="10753"/>
                      <a:pt x="41870" y="21814"/>
                    </a:cubicBezTo>
                    <a:cubicBezTo>
                      <a:pt x="41870" y="32872"/>
                      <a:pt x="32872" y="41870"/>
                      <a:pt x="21815" y="41870"/>
                    </a:cubicBezTo>
                    <a:cubicBezTo>
                      <a:pt x="21329" y="41870"/>
                      <a:pt x="20935" y="42263"/>
                      <a:pt x="20935" y="42750"/>
                    </a:cubicBezTo>
                    <a:lnTo>
                      <a:pt x="20935" y="50957"/>
                    </a:lnTo>
                    <a:lnTo>
                      <a:pt x="22694" y="50942"/>
                    </a:lnTo>
                    <a:lnTo>
                      <a:pt x="22694" y="43610"/>
                    </a:lnTo>
                    <a:cubicBezTo>
                      <a:pt x="34316" y="43147"/>
                      <a:pt x="43629" y="33547"/>
                      <a:pt x="43626" y="21814"/>
                    </a:cubicBezTo>
                    <a:cubicBezTo>
                      <a:pt x="43626" y="9785"/>
                      <a:pt x="33841" y="0"/>
                      <a:pt x="21815" y="0"/>
                    </a:cubicBezTo>
                    <a:close/>
                  </a:path>
                </a:pathLst>
              </a:custGeom>
              <a:solidFill>
                <a:srgbClr val="A46D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8" name="Google Shape;3988;p62">
                <a:extLst>
                  <a:ext uri="{FF2B5EF4-FFF2-40B4-BE49-F238E27FC236}">
                    <a16:creationId xmlns:a16="http://schemas.microsoft.com/office/drawing/2014/main" id="{646C02AF-1853-4ACF-A93A-4BF379A0F039}"/>
                  </a:ext>
                </a:extLst>
              </p:cNvPr>
              <p:cNvSpPr/>
              <p:nvPr/>
            </p:nvSpPr>
            <p:spPr>
              <a:xfrm>
                <a:off x="633750" y="2771175"/>
                <a:ext cx="300950" cy="173300"/>
              </a:xfrm>
              <a:custGeom>
                <a:avLst/>
                <a:gdLst/>
                <a:ahLst/>
                <a:cxnLst/>
                <a:rect l="l" t="t" r="r" b="b"/>
                <a:pathLst>
                  <a:path w="12038" h="6932" extrusionOk="0">
                    <a:moveTo>
                      <a:pt x="11088" y="1"/>
                    </a:moveTo>
                    <a:cubicBezTo>
                      <a:pt x="10863" y="1"/>
                      <a:pt x="10637" y="87"/>
                      <a:pt x="10465" y="260"/>
                    </a:cubicBezTo>
                    <a:lnTo>
                      <a:pt x="6869" y="3859"/>
                    </a:lnTo>
                    <a:lnTo>
                      <a:pt x="5982" y="4742"/>
                    </a:lnTo>
                    <a:lnTo>
                      <a:pt x="5110" y="3874"/>
                    </a:lnTo>
                    <a:lnTo>
                      <a:pt x="1496" y="260"/>
                    </a:lnTo>
                    <a:cubicBezTo>
                      <a:pt x="1342" y="153"/>
                      <a:pt x="1165" y="102"/>
                      <a:pt x="990" y="102"/>
                    </a:cubicBezTo>
                    <a:cubicBezTo>
                      <a:pt x="731" y="102"/>
                      <a:pt x="475" y="214"/>
                      <a:pt x="298" y="427"/>
                    </a:cubicBezTo>
                    <a:cubicBezTo>
                      <a:pt x="1" y="783"/>
                      <a:pt x="27" y="1306"/>
                      <a:pt x="353" y="1636"/>
                    </a:cubicBezTo>
                    <a:lnTo>
                      <a:pt x="5389" y="6675"/>
                    </a:lnTo>
                    <a:cubicBezTo>
                      <a:pt x="5561" y="6846"/>
                      <a:pt x="5786" y="6931"/>
                      <a:pt x="6010" y="6931"/>
                    </a:cubicBezTo>
                    <a:cubicBezTo>
                      <a:pt x="6235" y="6931"/>
                      <a:pt x="6459" y="6846"/>
                      <a:pt x="6632" y="6675"/>
                    </a:cubicBezTo>
                    <a:lnTo>
                      <a:pt x="11667" y="1636"/>
                    </a:lnTo>
                    <a:cubicBezTo>
                      <a:pt x="12019" y="1250"/>
                      <a:pt x="12038" y="668"/>
                      <a:pt x="11711" y="260"/>
                    </a:cubicBezTo>
                    <a:cubicBezTo>
                      <a:pt x="11539" y="87"/>
                      <a:pt x="11313" y="1"/>
                      <a:pt x="11088" y="1"/>
                    </a:cubicBezTo>
                    <a:close/>
                  </a:path>
                </a:pathLst>
              </a:custGeom>
              <a:solidFill>
                <a:srgbClr val="A46D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54"/>
          <p:cNvSpPr txBox="1">
            <a:spLocks noGrp="1"/>
          </p:cNvSpPr>
          <p:nvPr>
            <p:ph type="subTitle" idx="1"/>
          </p:nvPr>
        </p:nvSpPr>
        <p:spPr>
          <a:xfrm>
            <a:off x="720000" y="1043500"/>
            <a:ext cx="1540800" cy="1746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accent4"/>
                </a:solidFill>
              </a:rPr>
              <a:t>Sunday 02/01/2022</a:t>
            </a:r>
          </a:p>
        </p:txBody>
      </p:sp>
      <p:sp>
        <p:nvSpPr>
          <p:cNvPr id="680" name="Google Shape;680;p54"/>
          <p:cNvSpPr txBox="1">
            <a:spLocks noGrp="1"/>
          </p:cNvSpPr>
          <p:nvPr>
            <p:ph type="subTitle" idx="2"/>
          </p:nvPr>
        </p:nvSpPr>
        <p:spPr>
          <a:xfrm>
            <a:off x="3799350" y="1044100"/>
            <a:ext cx="1545300" cy="17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Newsletter</a:t>
            </a:r>
            <a:endParaRPr sz="1200"/>
          </a:p>
        </p:txBody>
      </p:sp>
      <p:sp>
        <p:nvSpPr>
          <p:cNvPr id="681" name="Google Shape;681;p54"/>
          <p:cNvSpPr txBox="1">
            <a:spLocks noGrp="1"/>
          </p:cNvSpPr>
          <p:nvPr>
            <p:ph type="subTitle" idx="3"/>
          </p:nvPr>
        </p:nvSpPr>
        <p:spPr>
          <a:xfrm>
            <a:off x="6883200" y="1044100"/>
            <a:ext cx="1545300" cy="1737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Edition: 001</a:t>
            </a:r>
            <a:endParaRPr sz="1200"/>
          </a:p>
        </p:txBody>
      </p:sp>
      <p:sp>
        <p:nvSpPr>
          <p:cNvPr id="683" name="Google Shape;683;p54"/>
          <p:cNvSpPr txBox="1">
            <a:spLocks noGrp="1"/>
          </p:cNvSpPr>
          <p:nvPr>
            <p:ph type="ctrTitle"/>
          </p:nvPr>
        </p:nvSpPr>
        <p:spPr>
          <a:xfrm>
            <a:off x="1597800" y="487650"/>
            <a:ext cx="5933400" cy="42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UPCOMING GOALS</a:t>
            </a:r>
            <a:endParaRPr dirty="0"/>
          </a:p>
        </p:txBody>
      </p:sp>
      <p:pic>
        <p:nvPicPr>
          <p:cNvPr id="685" name="Google Shape;685;p54"/>
          <p:cNvPicPr preferRelativeResize="0"/>
          <p:nvPr/>
        </p:nvPicPr>
        <p:blipFill rotWithShape="1">
          <a:blip r:embed="rId3">
            <a:alphaModFix/>
          </a:blip>
          <a:srcRect l="38776" r="1621" b="26879"/>
          <a:stretch/>
        </p:blipFill>
        <p:spPr>
          <a:xfrm>
            <a:off x="5433236" y="1754372"/>
            <a:ext cx="2976363" cy="284687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" name="Google Shape;6033;p68">
            <a:extLst>
              <a:ext uri="{FF2B5EF4-FFF2-40B4-BE49-F238E27FC236}">
                <a16:creationId xmlns:a16="http://schemas.microsoft.com/office/drawing/2014/main" id="{EAB293E1-767B-4F62-9917-871C4CF95D51}"/>
              </a:ext>
            </a:extLst>
          </p:cNvPr>
          <p:cNvGrpSpPr/>
          <p:nvPr/>
        </p:nvGrpSpPr>
        <p:grpSpPr>
          <a:xfrm>
            <a:off x="6321600" y="514979"/>
            <a:ext cx="370645" cy="368042"/>
            <a:chOff x="-63250675" y="3744075"/>
            <a:chExt cx="320350" cy="318100"/>
          </a:xfrm>
        </p:grpSpPr>
        <p:sp>
          <p:nvSpPr>
            <p:cNvPr id="12" name="Google Shape;6034;p68">
              <a:extLst>
                <a:ext uri="{FF2B5EF4-FFF2-40B4-BE49-F238E27FC236}">
                  <a16:creationId xmlns:a16="http://schemas.microsoft.com/office/drawing/2014/main" id="{0E3A64D8-4EB4-4686-97FE-3CADC3E37C82}"/>
                </a:ext>
              </a:extLst>
            </p:cNvPr>
            <p:cNvSpPr/>
            <p:nvPr/>
          </p:nvSpPr>
          <p:spPr>
            <a:xfrm>
              <a:off x="-63126250" y="3744075"/>
              <a:ext cx="195925" cy="192875"/>
            </a:xfrm>
            <a:custGeom>
              <a:avLst/>
              <a:gdLst/>
              <a:ahLst/>
              <a:cxnLst/>
              <a:rect l="l" t="t" r="r" b="b"/>
              <a:pathLst>
                <a:path w="7837" h="7715" extrusionOk="0">
                  <a:moveTo>
                    <a:pt x="6020" y="0"/>
                  </a:moveTo>
                  <a:cubicBezTo>
                    <a:pt x="5921" y="0"/>
                    <a:pt x="5820" y="37"/>
                    <a:pt x="5735" y="122"/>
                  </a:cubicBezTo>
                  <a:lnTo>
                    <a:pt x="4097" y="1760"/>
                  </a:lnTo>
                  <a:cubicBezTo>
                    <a:pt x="4034" y="1854"/>
                    <a:pt x="3971" y="1917"/>
                    <a:pt x="3971" y="2012"/>
                  </a:cubicBezTo>
                  <a:lnTo>
                    <a:pt x="3782" y="3304"/>
                  </a:lnTo>
                  <a:lnTo>
                    <a:pt x="1734" y="5351"/>
                  </a:lnTo>
                  <a:cubicBezTo>
                    <a:pt x="1576" y="5288"/>
                    <a:pt x="1387" y="5225"/>
                    <a:pt x="1230" y="5225"/>
                  </a:cubicBezTo>
                  <a:cubicBezTo>
                    <a:pt x="537" y="5225"/>
                    <a:pt x="1" y="5793"/>
                    <a:pt x="1" y="6486"/>
                  </a:cubicBezTo>
                  <a:cubicBezTo>
                    <a:pt x="1" y="7210"/>
                    <a:pt x="537" y="7714"/>
                    <a:pt x="1230" y="7714"/>
                  </a:cubicBezTo>
                  <a:cubicBezTo>
                    <a:pt x="1891" y="7714"/>
                    <a:pt x="2458" y="7179"/>
                    <a:pt x="2458" y="6486"/>
                  </a:cubicBezTo>
                  <a:cubicBezTo>
                    <a:pt x="2458" y="6297"/>
                    <a:pt x="2395" y="6139"/>
                    <a:pt x="2332" y="5982"/>
                  </a:cubicBezTo>
                  <a:lnTo>
                    <a:pt x="4380" y="3934"/>
                  </a:lnTo>
                  <a:lnTo>
                    <a:pt x="5672" y="3745"/>
                  </a:lnTo>
                  <a:cubicBezTo>
                    <a:pt x="5735" y="3745"/>
                    <a:pt x="5829" y="3713"/>
                    <a:pt x="5924" y="3619"/>
                  </a:cubicBezTo>
                  <a:lnTo>
                    <a:pt x="7562" y="1980"/>
                  </a:lnTo>
                  <a:cubicBezTo>
                    <a:pt x="7837" y="1706"/>
                    <a:pt x="7609" y="1254"/>
                    <a:pt x="7251" y="1254"/>
                  </a:cubicBezTo>
                  <a:cubicBezTo>
                    <a:pt x="7240" y="1254"/>
                    <a:pt x="7228" y="1255"/>
                    <a:pt x="7216" y="1256"/>
                  </a:cubicBezTo>
                  <a:lnTo>
                    <a:pt x="6302" y="1382"/>
                  </a:lnTo>
                  <a:lnTo>
                    <a:pt x="6428" y="468"/>
                  </a:lnTo>
                  <a:cubicBezTo>
                    <a:pt x="6472" y="203"/>
                    <a:pt x="6253" y="0"/>
                    <a:pt x="602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6035;p68">
              <a:extLst>
                <a:ext uri="{FF2B5EF4-FFF2-40B4-BE49-F238E27FC236}">
                  <a16:creationId xmlns:a16="http://schemas.microsoft.com/office/drawing/2014/main" id="{72F0ECF6-6BC9-4650-AB19-011317F2C34B}"/>
                </a:ext>
              </a:extLst>
            </p:cNvPr>
            <p:cNvSpPr/>
            <p:nvPr/>
          </p:nvSpPr>
          <p:spPr>
            <a:xfrm>
              <a:off x="-63190025" y="3814050"/>
              <a:ext cx="186675" cy="185900"/>
            </a:xfrm>
            <a:custGeom>
              <a:avLst/>
              <a:gdLst/>
              <a:ahLst/>
              <a:cxnLst/>
              <a:rect l="l" t="t" r="r" b="b"/>
              <a:pathLst>
                <a:path w="7467" h="7436" extrusionOk="0">
                  <a:moveTo>
                    <a:pt x="3718" y="1"/>
                  </a:moveTo>
                  <a:cubicBezTo>
                    <a:pt x="1670" y="1"/>
                    <a:pt x="0" y="1670"/>
                    <a:pt x="0" y="3750"/>
                  </a:cubicBezTo>
                  <a:cubicBezTo>
                    <a:pt x="0" y="5797"/>
                    <a:pt x="1638" y="7436"/>
                    <a:pt x="3718" y="7436"/>
                  </a:cubicBezTo>
                  <a:cubicBezTo>
                    <a:pt x="5765" y="7436"/>
                    <a:pt x="7467" y="5797"/>
                    <a:pt x="7467" y="3750"/>
                  </a:cubicBezTo>
                  <a:cubicBezTo>
                    <a:pt x="7467" y="3151"/>
                    <a:pt x="7341" y="2647"/>
                    <a:pt x="7120" y="2143"/>
                  </a:cubicBezTo>
                  <a:lnTo>
                    <a:pt x="5828" y="3435"/>
                  </a:lnTo>
                  <a:cubicBezTo>
                    <a:pt x="5828" y="3498"/>
                    <a:pt x="5860" y="3624"/>
                    <a:pt x="5860" y="3718"/>
                  </a:cubicBezTo>
                  <a:cubicBezTo>
                    <a:pt x="5860" y="4852"/>
                    <a:pt x="4915" y="5797"/>
                    <a:pt x="3781" y="5797"/>
                  </a:cubicBezTo>
                  <a:cubicBezTo>
                    <a:pt x="2615" y="5797"/>
                    <a:pt x="1670" y="4852"/>
                    <a:pt x="1670" y="3718"/>
                  </a:cubicBezTo>
                  <a:cubicBezTo>
                    <a:pt x="1733" y="2552"/>
                    <a:pt x="2615" y="1607"/>
                    <a:pt x="3781" y="1607"/>
                  </a:cubicBezTo>
                  <a:cubicBezTo>
                    <a:pt x="3875" y="1607"/>
                    <a:pt x="3970" y="1607"/>
                    <a:pt x="4033" y="1670"/>
                  </a:cubicBezTo>
                  <a:lnTo>
                    <a:pt x="5356" y="347"/>
                  </a:lnTo>
                  <a:cubicBezTo>
                    <a:pt x="4883" y="127"/>
                    <a:pt x="4316" y="1"/>
                    <a:pt x="371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6036;p68">
              <a:extLst>
                <a:ext uri="{FF2B5EF4-FFF2-40B4-BE49-F238E27FC236}">
                  <a16:creationId xmlns:a16="http://schemas.microsoft.com/office/drawing/2014/main" id="{E09C0F54-1060-416F-9CD4-DF04806A2637}"/>
                </a:ext>
              </a:extLst>
            </p:cNvPr>
            <p:cNvSpPr/>
            <p:nvPr/>
          </p:nvSpPr>
          <p:spPr>
            <a:xfrm>
              <a:off x="-63250675" y="3751050"/>
              <a:ext cx="311125" cy="311125"/>
            </a:xfrm>
            <a:custGeom>
              <a:avLst/>
              <a:gdLst/>
              <a:ahLst/>
              <a:cxnLst/>
              <a:rect l="l" t="t" r="r" b="b"/>
              <a:pathLst>
                <a:path w="12445" h="12445" extrusionOk="0">
                  <a:moveTo>
                    <a:pt x="6270" y="0"/>
                  </a:moveTo>
                  <a:cubicBezTo>
                    <a:pt x="2773" y="0"/>
                    <a:pt x="0" y="2804"/>
                    <a:pt x="0" y="6238"/>
                  </a:cubicBezTo>
                  <a:cubicBezTo>
                    <a:pt x="0" y="9641"/>
                    <a:pt x="2804" y="12445"/>
                    <a:pt x="6238" y="12445"/>
                  </a:cubicBezTo>
                  <a:cubicBezTo>
                    <a:pt x="9672" y="12445"/>
                    <a:pt x="12445" y="9641"/>
                    <a:pt x="12445" y="6238"/>
                  </a:cubicBezTo>
                  <a:cubicBezTo>
                    <a:pt x="12445" y="5325"/>
                    <a:pt x="12256" y="4411"/>
                    <a:pt x="11878" y="3592"/>
                  </a:cubicBezTo>
                  <a:lnTo>
                    <a:pt x="11563" y="3907"/>
                  </a:lnTo>
                  <a:cubicBezTo>
                    <a:pt x="11342" y="4096"/>
                    <a:pt x="11121" y="4222"/>
                    <a:pt x="10838" y="4253"/>
                  </a:cubicBezTo>
                  <a:lnTo>
                    <a:pt x="10397" y="4348"/>
                  </a:lnTo>
                  <a:cubicBezTo>
                    <a:pt x="10680" y="4915"/>
                    <a:pt x="10806" y="5545"/>
                    <a:pt x="10806" y="6238"/>
                  </a:cubicBezTo>
                  <a:cubicBezTo>
                    <a:pt x="10806" y="8759"/>
                    <a:pt x="8759" y="10743"/>
                    <a:pt x="6270" y="10743"/>
                  </a:cubicBezTo>
                  <a:cubicBezTo>
                    <a:pt x="3781" y="10743"/>
                    <a:pt x="1733" y="8696"/>
                    <a:pt x="1733" y="6238"/>
                  </a:cubicBezTo>
                  <a:cubicBezTo>
                    <a:pt x="1733" y="3718"/>
                    <a:pt x="3781" y="1670"/>
                    <a:pt x="6270" y="1670"/>
                  </a:cubicBezTo>
                  <a:cubicBezTo>
                    <a:pt x="6931" y="1670"/>
                    <a:pt x="7561" y="1796"/>
                    <a:pt x="8160" y="2048"/>
                  </a:cubicBezTo>
                  <a:lnTo>
                    <a:pt x="8254" y="1607"/>
                  </a:lnTo>
                  <a:cubicBezTo>
                    <a:pt x="8286" y="1355"/>
                    <a:pt x="8412" y="1103"/>
                    <a:pt x="8601" y="914"/>
                  </a:cubicBezTo>
                  <a:lnTo>
                    <a:pt x="8916" y="599"/>
                  </a:lnTo>
                  <a:cubicBezTo>
                    <a:pt x="8097" y="189"/>
                    <a:pt x="7215" y="0"/>
                    <a:pt x="627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55"/>
          <p:cNvSpPr txBox="1">
            <a:spLocks noGrp="1"/>
          </p:cNvSpPr>
          <p:nvPr>
            <p:ph type="subTitle" idx="2"/>
          </p:nvPr>
        </p:nvSpPr>
        <p:spPr>
          <a:xfrm>
            <a:off x="3799350" y="1044100"/>
            <a:ext cx="1545300" cy="17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Newsletter</a:t>
            </a:r>
            <a:endParaRPr sz="1200"/>
          </a:p>
        </p:txBody>
      </p:sp>
      <p:sp>
        <p:nvSpPr>
          <p:cNvPr id="692" name="Google Shape;692;p55"/>
          <p:cNvSpPr txBox="1">
            <a:spLocks noGrp="1"/>
          </p:cNvSpPr>
          <p:nvPr>
            <p:ph type="subTitle" idx="3"/>
          </p:nvPr>
        </p:nvSpPr>
        <p:spPr>
          <a:xfrm>
            <a:off x="6883200" y="1044100"/>
            <a:ext cx="1545300" cy="1737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Edition: 001</a:t>
            </a:r>
            <a:endParaRPr sz="1200"/>
          </a:p>
        </p:txBody>
      </p:sp>
      <p:sp>
        <p:nvSpPr>
          <p:cNvPr id="694" name="Google Shape;694;p55"/>
          <p:cNvSpPr txBox="1">
            <a:spLocks noGrp="1"/>
          </p:cNvSpPr>
          <p:nvPr>
            <p:ph type="ctrTitle"/>
          </p:nvPr>
        </p:nvSpPr>
        <p:spPr>
          <a:xfrm>
            <a:off x="1597800" y="487650"/>
            <a:ext cx="5933400" cy="42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</a:t>
            </a:r>
            <a:endParaRPr dirty="0"/>
          </a:p>
        </p:txBody>
      </p:sp>
      <p:sp>
        <p:nvSpPr>
          <p:cNvPr id="89" name="مربع نص 88">
            <a:extLst>
              <a:ext uri="{FF2B5EF4-FFF2-40B4-BE49-F238E27FC236}">
                <a16:creationId xmlns:a16="http://schemas.microsoft.com/office/drawing/2014/main" id="{ECB67BE8-8892-4E30-BB1B-E820425F42A1}"/>
              </a:ext>
            </a:extLst>
          </p:cNvPr>
          <p:cNvSpPr txBox="1"/>
          <p:nvPr/>
        </p:nvSpPr>
        <p:spPr>
          <a:xfrm>
            <a:off x="2286000" y="2096026"/>
            <a:ext cx="4572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accent2">
                    <a:lumMod val="50000"/>
                    <a:lumOff val="50000"/>
                  </a:schemeClr>
                </a:solidFill>
                <a:latin typeface="Merriweather"/>
              </a:rPr>
              <a:t>Prepared by</a:t>
            </a:r>
            <a:r>
              <a:rPr lang="en-US" sz="2400" dirty="0">
                <a:solidFill>
                  <a:schemeClr val="accent2">
                    <a:lumMod val="50000"/>
                    <a:lumOff val="50000"/>
                  </a:schemeClr>
                </a:solidFill>
                <a:latin typeface="Merriweather"/>
                <a:sym typeface="Merriweather"/>
              </a:rPr>
              <a:t>: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solidFill>
                <a:schemeClr val="accent4"/>
              </a:solidFill>
              <a:latin typeface="Merriweather"/>
              <a:sym typeface="Merriweather"/>
            </a:endParaRPr>
          </a:p>
          <a:p>
            <a:pPr algn="ctr"/>
            <a:r>
              <a:rPr lang="en-US" sz="2400" dirty="0">
                <a:solidFill>
                  <a:schemeClr val="accent4"/>
                </a:solidFill>
                <a:latin typeface="Merriweather"/>
                <a:sym typeface="Merriweather"/>
              </a:rPr>
              <a:t>FAISAL ALJOWAIE</a:t>
            </a:r>
          </a:p>
          <a:p>
            <a:pPr algn="ctr"/>
            <a:r>
              <a:rPr lang="en-US" sz="2400" dirty="0">
                <a:solidFill>
                  <a:schemeClr val="accent4"/>
                </a:solidFill>
                <a:latin typeface="Merriweather"/>
                <a:sym typeface="Merriweather"/>
              </a:rPr>
              <a:t>FAHAD ALOMRAN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accent4"/>
                </a:solidFill>
                <a:latin typeface="Merriweather"/>
                <a:sym typeface="Merriweather"/>
              </a:rPr>
              <a:t>ABDULLAH ALMORISHED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accent4"/>
                </a:solidFill>
                <a:latin typeface="Merriweather"/>
                <a:sym typeface="Merriweather"/>
              </a:rPr>
              <a:t>ALYA ALMANQOUR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7"/>
          <p:cNvSpPr txBox="1">
            <a:spLocks noGrp="1"/>
          </p:cNvSpPr>
          <p:nvPr>
            <p:ph type="ctrTitle"/>
          </p:nvPr>
        </p:nvSpPr>
        <p:spPr>
          <a:xfrm>
            <a:off x="1597800" y="441187"/>
            <a:ext cx="5933400" cy="42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Algerian" panose="04020705040A02060702" pitchFamily="82" charset="0"/>
              </a:rPr>
              <a:t>The Irish Times</a:t>
            </a:r>
          </a:p>
        </p:txBody>
      </p:sp>
      <p:sp>
        <p:nvSpPr>
          <p:cNvPr id="210" name="Google Shape;210;p27"/>
          <p:cNvSpPr txBox="1">
            <a:spLocks noGrp="1"/>
          </p:cNvSpPr>
          <p:nvPr>
            <p:ph type="subTitle" idx="1"/>
          </p:nvPr>
        </p:nvSpPr>
        <p:spPr>
          <a:xfrm>
            <a:off x="719700" y="1396800"/>
            <a:ext cx="7688100" cy="64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5">
                    <a:lumMod val="75000"/>
                  </a:schemeClr>
                </a:solidFill>
              </a:rPr>
              <a:t>“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Topic Modeling Of Newspaper Headlines</a:t>
            </a:r>
            <a:r>
              <a:rPr lang="en" b="1" dirty="0">
                <a:solidFill>
                  <a:schemeClr val="accent5">
                    <a:lumMod val="75000"/>
                  </a:schemeClr>
                </a:solidFill>
              </a:rPr>
              <a:t>”</a:t>
            </a:r>
            <a:endParaRPr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11" name="Google Shape;211;p27"/>
          <p:cNvSpPr txBox="1">
            <a:spLocks noGrp="1"/>
          </p:cNvSpPr>
          <p:nvPr>
            <p:ph type="subTitle" idx="2"/>
          </p:nvPr>
        </p:nvSpPr>
        <p:spPr>
          <a:xfrm>
            <a:off x="720000" y="1043500"/>
            <a:ext cx="1540800" cy="174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Sunday</a:t>
            </a:r>
            <a:r>
              <a:rPr lang="en" dirty="0">
                <a:solidFill>
                  <a:schemeClr val="accent5">
                    <a:lumMod val="75000"/>
                  </a:schemeClr>
                </a:solidFill>
              </a:rPr>
              <a:t> 02/01/2022</a:t>
            </a:r>
            <a:endParaRPr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13" name="Google Shape;213;p27"/>
          <p:cNvSpPr txBox="1">
            <a:spLocks noGrp="1"/>
          </p:cNvSpPr>
          <p:nvPr>
            <p:ph type="subTitle" idx="4"/>
          </p:nvPr>
        </p:nvSpPr>
        <p:spPr>
          <a:xfrm>
            <a:off x="6883200" y="1044100"/>
            <a:ext cx="1545300" cy="1737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Edition: 001</a:t>
            </a:r>
            <a:endParaRPr dirty="0"/>
          </a:p>
        </p:txBody>
      </p:sp>
      <p:pic>
        <p:nvPicPr>
          <p:cNvPr id="14" name="صورة 13">
            <a:extLst>
              <a:ext uri="{FF2B5EF4-FFF2-40B4-BE49-F238E27FC236}">
                <a16:creationId xmlns:a16="http://schemas.microsoft.com/office/drawing/2014/main" id="{8F1E3BA5-7F80-4EDC-AB8D-5BCE753B9F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591" y="2037600"/>
            <a:ext cx="7688100" cy="2886602"/>
          </a:xfrm>
          <a:prstGeom prst="rect">
            <a:avLst/>
          </a:prstGeom>
        </p:spPr>
      </p:pic>
      <p:sp>
        <p:nvSpPr>
          <p:cNvPr id="15" name="مستطيل 14">
            <a:extLst>
              <a:ext uri="{FF2B5EF4-FFF2-40B4-BE49-F238E27FC236}">
                <a16:creationId xmlns:a16="http://schemas.microsoft.com/office/drawing/2014/main" id="{8B1480AF-BA23-4D90-A03A-98BB54501A5A}"/>
              </a:ext>
            </a:extLst>
          </p:cNvPr>
          <p:cNvSpPr/>
          <p:nvPr/>
        </p:nvSpPr>
        <p:spPr>
          <a:xfrm>
            <a:off x="2700670" y="3700129"/>
            <a:ext cx="3976576" cy="1224073"/>
          </a:xfrm>
          <a:prstGeom prst="rect">
            <a:avLst/>
          </a:prstGeom>
          <a:solidFill>
            <a:srgbClr val="FFFFFF"/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9"/>
          <p:cNvSpPr txBox="1">
            <a:spLocks noGrp="1"/>
          </p:cNvSpPr>
          <p:nvPr>
            <p:ph type="ctrTitle"/>
          </p:nvPr>
        </p:nvSpPr>
        <p:spPr>
          <a:xfrm>
            <a:off x="1597800" y="487650"/>
            <a:ext cx="5933400" cy="42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4"/>
                </a:solidFill>
                <a:cs typeface="Arial"/>
                <a:sym typeface="Arial"/>
              </a:rPr>
              <a:t>Table of </a:t>
            </a:r>
            <a:r>
              <a:rPr lang="en-US" dirty="0">
                <a:solidFill>
                  <a:schemeClr val="accent4"/>
                </a:solidFill>
                <a:cs typeface="Arial"/>
                <a:sym typeface="Arial"/>
              </a:rPr>
              <a:t>C</a:t>
            </a:r>
            <a:r>
              <a:rPr lang="en" dirty="0">
                <a:solidFill>
                  <a:schemeClr val="accent4"/>
                </a:solidFill>
                <a:cs typeface="Arial"/>
                <a:sym typeface="Arial"/>
              </a:rPr>
              <a:t>ontents</a:t>
            </a:r>
            <a:endParaRPr dirty="0">
              <a:solidFill>
                <a:schemeClr val="accent4"/>
              </a:solidFill>
              <a:cs typeface="Arial"/>
              <a:sym typeface="Arial"/>
            </a:endParaRPr>
          </a:p>
        </p:txBody>
      </p:sp>
      <p:sp>
        <p:nvSpPr>
          <p:cNvPr id="225" name="Google Shape;225;p29"/>
          <p:cNvSpPr txBox="1">
            <a:spLocks noGrp="1"/>
          </p:cNvSpPr>
          <p:nvPr>
            <p:ph type="subTitle" idx="1"/>
          </p:nvPr>
        </p:nvSpPr>
        <p:spPr>
          <a:xfrm>
            <a:off x="720000" y="1043500"/>
            <a:ext cx="1540800" cy="1746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Sunday 02/01/2022</a:t>
            </a:r>
          </a:p>
        </p:txBody>
      </p:sp>
      <p:sp>
        <p:nvSpPr>
          <p:cNvPr id="227" name="Google Shape;227;p29"/>
          <p:cNvSpPr txBox="1">
            <a:spLocks noGrp="1"/>
          </p:cNvSpPr>
          <p:nvPr>
            <p:ph type="subTitle" idx="3"/>
          </p:nvPr>
        </p:nvSpPr>
        <p:spPr>
          <a:xfrm>
            <a:off x="6883200" y="1044100"/>
            <a:ext cx="1545300" cy="1737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Edition: 001</a:t>
            </a:r>
            <a:endParaRPr/>
          </a:p>
        </p:txBody>
      </p:sp>
      <p:sp>
        <p:nvSpPr>
          <p:cNvPr id="228" name="Google Shape;228;p29"/>
          <p:cNvSpPr txBox="1">
            <a:spLocks noGrp="1"/>
          </p:cNvSpPr>
          <p:nvPr>
            <p:ph type="subTitle" idx="4"/>
          </p:nvPr>
        </p:nvSpPr>
        <p:spPr>
          <a:xfrm>
            <a:off x="1579650" y="2746117"/>
            <a:ext cx="24192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4"/>
                </a:solidFill>
              </a:rPr>
              <a:t>Work flow</a:t>
            </a:r>
            <a:endParaRPr dirty="0">
              <a:solidFill>
                <a:schemeClr val="accent4"/>
              </a:solidFill>
            </a:endParaRPr>
          </a:p>
        </p:txBody>
      </p:sp>
      <p:sp>
        <p:nvSpPr>
          <p:cNvPr id="230" name="Google Shape;230;p29"/>
          <p:cNvSpPr txBox="1">
            <a:spLocks noGrp="1"/>
          </p:cNvSpPr>
          <p:nvPr>
            <p:ph type="title" idx="6"/>
          </p:nvPr>
        </p:nvSpPr>
        <p:spPr>
          <a:xfrm>
            <a:off x="719988" y="1714563"/>
            <a:ext cx="658500" cy="640200"/>
          </a:xfrm>
          <a:prstGeom prst="rect">
            <a:avLst/>
          </a:prstGeom>
          <a:solidFill>
            <a:schemeClr val="accent4"/>
          </a:solidFill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231" name="Google Shape;231;p29"/>
          <p:cNvSpPr txBox="1">
            <a:spLocks noGrp="1"/>
          </p:cNvSpPr>
          <p:nvPr>
            <p:ph type="subTitle" idx="7"/>
          </p:nvPr>
        </p:nvSpPr>
        <p:spPr>
          <a:xfrm>
            <a:off x="1483953" y="1944645"/>
            <a:ext cx="265395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4"/>
                </a:solidFill>
              </a:rPr>
              <a:t>Data Description</a:t>
            </a:r>
          </a:p>
        </p:txBody>
      </p:sp>
      <p:sp>
        <p:nvSpPr>
          <p:cNvPr id="233" name="Google Shape;233;p29"/>
          <p:cNvSpPr txBox="1">
            <a:spLocks noGrp="1"/>
          </p:cNvSpPr>
          <p:nvPr>
            <p:ph type="title" idx="9"/>
          </p:nvPr>
        </p:nvSpPr>
        <p:spPr>
          <a:xfrm>
            <a:off x="720004" y="2572220"/>
            <a:ext cx="658500" cy="640200"/>
          </a:xfrm>
          <a:prstGeom prst="rect">
            <a:avLst/>
          </a:prstGeom>
          <a:solidFill>
            <a:schemeClr val="accent4"/>
          </a:solidFill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02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34" name="Google Shape;234;p29"/>
          <p:cNvSpPr txBox="1">
            <a:spLocks noGrp="1"/>
          </p:cNvSpPr>
          <p:nvPr>
            <p:ph type="subTitle" idx="13"/>
          </p:nvPr>
        </p:nvSpPr>
        <p:spPr>
          <a:xfrm>
            <a:off x="1579650" y="3673748"/>
            <a:ext cx="24192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4"/>
                </a:solidFill>
              </a:rPr>
              <a:t>In brief</a:t>
            </a:r>
            <a:endParaRPr dirty="0">
              <a:solidFill>
                <a:schemeClr val="accent4"/>
              </a:solidFill>
            </a:endParaRPr>
          </a:p>
        </p:txBody>
      </p:sp>
      <p:sp>
        <p:nvSpPr>
          <p:cNvPr id="236" name="Google Shape;236;p29"/>
          <p:cNvSpPr txBox="1">
            <a:spLocks noGrp="1"/>
          </p:cNvSpPr>
          <p:nvPr>
            <p:ph type="title" idx="15"/>
          </p:nvPr>
        </p:nvSpPr>
        <p:spPr>
          <a:xfrm>
            <a:off x="719988" y="3434316"/>
            <a:ext cx="658500" cy="640200"/>
          </a:xfrm>
          <a:prstGeom prst="rect">
            <a:avLst/>
          </a:prstGeom>
          <a:solidFill>
            <a:schemeClr val="accent4"/>
          </a:solidFill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237" name="Google Shape;237;p29"/>
          <p:cNvSpPr txBox="1">
            <a:spLocks noGrp="1"/>
          </p:cNvSpPr>
          <p:nvPr>
            <p:ph type="subTitle" idx="16"/>
          </p:nvPr>
        </p:nvSpPr>
        <p:spPr>
          <a:xfrm>
            <a:off x="5094900" y="1938049"/>
            <a:ext cx="24192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4"/>
                </a:solidFill>
              </a:rPr>
              <a:t>O</a:t>
            </a:r>
            <a:r>
              <a:rPr lang="en" dirty="0">
                <a:solidFill>
                  <a:schemeClr val="accent4"/>
                </a:solidFill>
              </a:rPr>
              <a:t>ur model</a:t>
            </a:r>
            <a:endParaRPr dirty="0">
              <a:solidFill>
                <a:schemeClr val="accent4"/>
              </a:solidFill>
            </a:endParaRPr>
          </a:p>
        </p:txBody>
      </p:sp>
      <p:sp>
        <p:nvSpPr>
          <p:cNvPr id="239" name="Google Shape;239;p29"/>
          <p:cNvSpPr txBox="1">
            <a:spLocks noGrp="1"/>
          </p:cNvSpPr>
          <p:nvPr>
            <p:ph type="title" idx="18"/>
          </p:nvPr>
        </p:nvSpPr>
        <p:spPr>
          <a:xfrm>
            <a:off x="4233600" y="1714563"/>
            <a:ext cx="658500" cy="640200"/>
          </a:xfrm>
          <a:prstGeom prst="rect">
            <a:avLst/>
          </a:prstGeom>
          <a:solidFill>
            <a:schemeClr val="accent4"/>
          </a:solidFill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240" name="Google Shape;240;p29"/>
          <p:cNvSpPr txBox="1">
            <a:spLocks noGrp="1"/>
          </p:cNvSpPr>
          <p:nvPr>
            <p:ph type="subTitle" idx="19"/>
          </p:nvPr>
        </p:nvSpPr>
        <p:spPr>
          <a:xfrm>
            <a:off x="5094900" y="2773994"/>
            <a:ext cx="24192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4"/>
                </a:solidFill>
              </a:rPr>
              <a:t>R</a:t>
            </a:r>
            <a:r>
              <a:rPr lang="en-US" dirty="0">
                <a:solidFill>
                  <a:schemeClr val="accent4"/>
                </a:solidFill>
              </a:rPr>
              <a:t>results </a:t>
            </a:r>
            <a:endParaRPr dirty="0">
              <a:solidFill>
                <a:schemeClr val="accent4"/>
              </a:solidFill>
            </a:endParaRPr>
          </a:p>
        </p:txBody>
      </p:sp>
      <p:sp>
        <p:nvSpPr>
          <p:cNvPr id="242" name="Google Shape;242;p29"/>
          <p:cNvSpPr txBox="1">
            <a:spLocks noGrp="1"/>
          </p:cNvSpPr>
          <p:nvPr>
            <p:ph type="title" idx="21"/>
          </p:nvPr>
        </p:nvSpPr>
        <p:spPr>
          <a:xfrm>
            <a:off x="4242750" y="2572220"/>
            <a:ext cx="658500" cy="640200"/>
          </a:xfrm>
          <a:prstGeom prst="rect">
            <a:avLst/>
          </a:prstGeom>
          <a:solidFill>
            <a:schemeClr val="accent4"/>
          </a:solidFill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sp>
        <p:nvSpPr>
          <p:cNvPr id="33" name="Google Shape;242;p29">
            <a:extLst>
              <a:ext uri="{FF2B5EF4-FFF2-40B4-BE49-F238E27FC236}">
                <a16:creationId xmlns:a16="http://schemas.microsoft.com/office/drawing/2014/main" id="{ECEE9220-B30F-4DF0-8C40-E155AEDBB2E8}"/>
              </a:ext>
            </a:extLst>
          </p:cNvPr>
          <p:cNvSpPr txBox="1">
            <a:spLocks/>
          </p:cNvSpPr>
          <p:nvPr/>
        </p:nvSpPr>
        <p:spPr>
          <a:xfrm>
            <a:off x="4229714" y="3437011"/>
            <a:ext cx="658500" cy="640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3600" b="1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Merriweather Black"/>
              <a:buNone/>
              <a:defRPr sz="12000" b="0" i="0" u="none" strike="noStrike" cap="none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Merriweather Black"/>
              <a:buNone/>
              <a:defRPr sz="12000" b="0" i="0" u="none" strike="noStrike" cap="none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Merriweather Black"/>
              <a:buNone/>
              <a:defRPr sz="12000" b="0" i="0" u="none" strike="noStrike" cap="none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Merriweather Black"/>
              <a:buNone/>
              <a:defRPr sz="12000" b="0" i="0" u="none" strike="noStrike" cap="none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Merriweather Black"/>
              <a:buNone/>
              <a:defRPr sz="12000" b="0" i="0" u="none" strike="noStrike" cap="none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Merriweather Black"/>
              <a:buNone/>
              <a:defRPr sz="12000" b="0" i="0" u="none" strike="noStrike" cap="none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Merriweather Black"/>
              <a:buNone/>
              <a:defRPr sz="12000" b="0" i="0" u="none" strike="noStrike" cap="none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Merriweather Black"/>
              <a:buNone/>
              <a:defRPr sz="12000" b="0" i="0" u="none" strike="noStrike" cap="none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9pPr>
          </a:lstStyle>
          <a:p>
            <a:r>
              <a:rPr lang="en" dirty="0"/>
              <a:t>06</a:t>
            </a:r>
          </a:p>
        </p:txBody>
      </p:sp>
      <p:sp>
        <p:nvSpPr>
          <p:cNvPr id="34" name="Google Shape;240;p29">
            <a:extLst>
              <a:ext uri="{FF2B5EF4-FFF2-40B4-BE49-F238E27FC236}">
                <a16:creationId xmlns:a16="http://schemas.microsoft.com/office/drawing/2014/main" id="{8ABA76BB-3798-45C7-9100-584A615E47F6}"/>
              </a:ext>
            </a:extLst>
          </p:cNvPr>
          <p:cNvSpPr txBox="1">
            <a:spLocks/>
          </p:cNvSpPr>
          <p:nvPr/>
        </p:nvSpPr>
        <p:spPr>
          <a:xfrm>
            <a:off x="5098440" y="3681307"/>
            <a:ext cx="24192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2000" b="1" i="0" u="none" strike="noStrike" cap="none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L="914400" marR="0" lvl="1" indent="-317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"/>
              <a:buNone/>
              <a:defRPr sz="1400" b="0" i="0" u="none" strike="noStrike" cap="none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L="1371600" marR="0" lvl="2" indent="-317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"/>
              <a:buNone/>
              <a:defRPr sz="1400" b="0" i="0" u="none" strike="noStrike" cap="none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L="1828800" marR="0" lvl="3" indent="-317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"/>
              <a:buNone/>
              <a:defRPr sz="1400" b="0" i="0" u="none" strike="noStrike" cap="none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L="2286000" marR="0" lvl="4" indent="-317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"/>
              <a:buNone/>
              <a:defRPr sz="1400" b="0" i="0" u="none" strike="noStrike" cap="none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L="2743200" marR="0" lvl="5" indent="-317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"/>
              <a:buNone/>
              <a:defRPr sz="1400" b="0" i="0" u="none" strike="noStrike" cap="none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L="3200400" marR="0" lvl="6" indent="-317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"/>
              <a:buNone/>
              <a:defRPr sz="1400" b="0" i="0" u="none" strike="noStrike" cap="none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L="3657600" marR="0" lvl="7" indent="-317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"/>
              <a:buNone/>
              <a:defRPr sz="1400" b="0" i="0" u="none" strike="noStrike" cap="none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L="4114800" marR="0" lvl="8" indent="-317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"/>
              <a:buNone/>
              <a:defRPr sz="1400" b="0" i="0" u="none" strike="noStrike" cap="none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pPr marL="0" indent="0"/>
            <a:r>
              <a:rPr lang="en-US" dirty="0">
                <a:solidFill>
                  <a:schemeClr val="accent4"/>
                </a:solidFill>
              </a:rPr>
              <a:t>Conclusion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3"/>
          <p:cNvSpPr txBox="1">
            <a:spLocks noGrp="1"/>
          </p:cNvSpPr>
          <p:nvPr>
            <p:ph type="subTitle" idx="1"/>
          </p:nvPr>
        </p:nvSpPr>
        <p:spPr>
          <a:xfrm>
            <a:off x="719999" y="1114748"/>
            <a:ext cx="2427237" cy="103351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Sunday 02/01/2022</a:t>
            </a:r>
          </a:p>
        </p:txBody>
      </p:sp>
      <p:sp>
        <p:nvSpPr>
          <p:cNvPr id="284" name="Google Shape;284;p33"/>
          <p:cNvSpPr txBox="1">
            <a:spLocks noGrp="1"/>
          </p:cNvSpPr>
          <p:nvPr>
            <p:ph type="subTitle" idx="3"/>
          </p:nvPr>
        </p:nvSpPr>
        <p:spPr>
          <a:xfrm>
            <a:off x="6887700" y="1081001"/>
            <a:ext cx="1545300" cy="1737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Edition: 001</a:t>
            </a:r>
            <a:endParaRPr sz="1200"/>
          </a:p>
        </p:txBody>
      </p:sp>
      <p:sp>
        <p:nvSpPr>
          <p:cNvPr id="8" name="مربع نص 7">
            <a:extLst>
              <a:ext uri="{FF2B5EF4-FFF2-40B4-BE49-F238E27FC236}">
                <a16:creationId xmlns:a16="http://schemas.microsoft.com/office/drawing/2014/main" id="{1537D682-D01A-4C12-A434-8741469E9893}"/>
              </a:ext>
            </a:extLst>
          </p:cNvPr>
          <p:cNvSpPr txBox="1"/>
          <p:nvPr/>
        </p:nvSpPr>
        <p:spPr>
          <a:xfrm>
            <a:off x="2685460" y="451454"/>
            <a:ext cx="3086688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b="1" dirty="0">
                <a:solidFill>
                  <a:schemeClr val="accent4"/>
                </a:solidFill>
                <a:latin typeface="Merriweather"/>
              </a:rPr>
              <a:t>WORK </a:t>
            </a:r>
            <a:r>
              <a:rPr lang="en" sz="2800" b="1" dirty="0">
                <a:solidFill>
                  <a:schemeClr val="accent4"/>
                </a:solidFill>
                <a:latin typeface="Merriweather"/>
                <a:sym typeface="Merriweather"/>
              </a:rPr>
              <a:t>PROCESS</a:t>
            </a:r>
            <a:r>
              <a:rPr lang="en" dirty="0">
                <a:solidFill>
                  <a:schemeClr val="accent4"/>
                </a:solidFill>
              </a:rPr>
              <a:t> </a:t>
            </a:r>
            <a:endParaRPr lang="ar-SA" dirty="0">
              <a:solidFill>
                <a:schemeClr val="accent4"/>
              </a:solidFill>
            </a:endParaRPr>
          </a:p>
        </p:txBody>
      </p:sp>
      <p:grpSp>
        <p:nvGrpSpPr>
          <p:cNvPr id="26" name="Google Shape;3989;p62">
            <a:extLst>
              <a:ext uri="{FF2B5EF4-FFF2-40B4-BE49-F238E27FC236}">
                <a16:creationId xmlns:a16="http://schemas.microsoft.com/office/drawing/2014/main" id="{49ED1EE3-7E1E-412F-86C7-9B1E0E1DA714}"/>
              </a:ext>
            </a:extLst>
          </p:cNvPr>
          <p:cNvGrpSpPr/>
          <p:nvPr/>
        </p:nvGrpSpPr>
        <p:grpSpPr>
          <a:xfrm>
            <a:off x="1270064" y="2711825"/>
            <a:ext cx="6603872" cy="1218055"/>
            <a:chOff x="6853641" y="2534077"/>
            <a:chExt cx="1515545" cy="501229"/>
          </a:xfrm>
        </p:grpSpPr>
        <p:grpSp>
          <p:nvGrpSpPr>
            <p:cNvPr id="27" name="Google Shape;3990;p62">
              <a:extLst>
                <a:ext uri="{FF2B5EF4-FFF2-40B4-BE49-F238E27FC236}">
                  <a16:creationId xmlns:a16="http://schemas.microsoft.com/office/drawing/2014/main" id="{D8CE5F33-0083-4FF4-8EC9-3BA72C82F139}"/>
                </a:ext>
              </a:extLst>
            </p:cNvPr>
            <p:cNvGrpSpPr/>
            <p:nvPr/>
          </p:nvGrpSpPr>
          <p:grpSpPr>
            <a:xfrm>
              <a:off x="6853641" y="2618923"/>
              <a:ext cx="1515545" cy="324556"/>
              <a:chOff x="6853641" y="2618923"/>
              <a:chExt cx="1515545" cy="324556"/>
            </a:xfrm>
          </p:grpSpPr>
          <p:sp>
            <p:nvSpPr>
              <p:cNvPr id="33" name="Google Shape;3991;p62">
                <a:extLst>
                  <a:ext uri="{FF2B5EF4-FFF2-40B4-BE49-F238E27FC236}">
                    <a16:creationId xmlns:a16="http://schemas.microsoft.com/office/drawing/2014/main" id="{7D936279-CD4A-4FD0-8063-163D4B80E3BE}"/>
                  </a:ext>
                </a:extLst>
              </p:cNvPr>
              <p:cNvSpPr/>
              <p:nvPr/>
            </p:nvSpPr>
            <p:spPr>
              <a:xfrm>
                <a:off x="7747010" y="2781222"/>
                <a:ext cx="324578" cy="162258"/>
              </a:xfrm>
              <a:custGeom>
                <a:avLst/>
                <a:gdLst/>
                <a:ahLst/>
                <a:cxnLst/>
                <a:rect l="l" t="t" r="r" b="b"/>
                <a:pathLst>
                  <a:path w="7904" h="3951" extrusionOk="0">
                    <a:moveTo>
                      <a:pt x="1" y="0"/>
                    </a:moveTo>
                    <a:cubicBezTo>
                      <a:pt x="1" y="540"/>
                      <a:pt x="113" y="1075"/>
                      <a:pt x="327" y="1571"/>
                    </a:cubicBezTo>
                    <a:cubicBezTo>
                      <a:pt x="938" y="2971"/>
                      <a:pt x="2332" y="3951"/>
                      <a:pt x="3953" y="3951"/>
                    </a:cubicBezTo>
                    <a:cubicBezTo>
                      <a:pt x="6132" y="3951"/>
                      <a:pt x="7903" y="2178"/>
                      <a:pt x="7903" y="0"/>
                    </a:cubicBezTo>
                    <a:lnTo>
                      <a:pt x="7248" y="0"/>
                    </a:lnTo>
                    <a:cubicBezTo>
                      <a:pt x="7248" y="1818"/>
                      <a:pt x="5770" y="3296"/>
                      <a:pt x="3953" y="3296"/>
                    </a:cubicBezTo>
                    <a:cubicBezTo>
                      <a:pt x="2135" y="3296"/>
                      <a:pt x="657" y="1818"/>
                      <a:pt x="657" y="0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992;p62">
                <a:extLst>
                  <a:ext uri="{FF2B5EF4-FFF2-40B4-BE49-F238E27FC236}">
                    <a16:creationId xmlns:a16="http://schemas.microsoft.com/office/drawing/2014/main" id="{155EFCBA-F544-4052-A779-CE081727D79E}"/>
                  </a:ext>
                </a:extLst>
              </p:cNvPr>
              <p:cNvSpPr/>
              <p:nvPr/>
            </p:nvSpPr>
            <p:spPr>
              <a:xfrm>
                <a:off x="7449412" y="2618923"/>
                <a:ext cx="324496" cy="162258"/>
              </a:xfrm>
              <a:custGeom>
                <a:avLst/>
                <a:gdLst/>
                <a:ahLst/>
                <a:cxnLst/>
                <a:rect l="l" t="t" r="r" b="b"/>
                <a:pathLst>
                  <a:path w="7902" h="3951" extrusionOk="0">
                    <a:moveTo>
                      <a:pt x="3951" y="0"/>
                    </a:moveTo>
                    <a:cubicBezTo>
                      <a:pt x="2330" y="0"/>
                      <a:pt x="935" y="982"/>
                      <a:pt x="327" y="2380"/>
                    </a:cubicBezTo>
                    <a:cubicBezTo>
                      <a:pt x="111" y="2874"/>
                      <a:pt x="0" y="3409"/>
                      <a:pt x="0" y="3951"/>
                    </a:cubicBezTo>
                    <a:lnTo>
                      <a:pt x="653" y="3951"/>
                    </a:lnTo>
                    <a:cubicBezTo>
                      <a:pt x="653" y="2135"/>
                      <a:pt x="2133" y="657"/>
                      <a:pt x="3951" y="657"/>
                    </a:cubicBezTo>
                    <a:cubicBezTo>
                      <a:pt x="5767" y="657"/>
                      <a:pt x="7246" y="2135"/>
                      <a:pt x="7246" y="3951"/>
                    </a:cubicBezTo>
                    <a:lnTo>
                      <a:pt x="7901" y="3951"/>
                    </a:lnTo>
                    <a:cubicBezTo>
                      <a:pt x="7901" y="3411"/>
                      <a:pt x="7791" y="2876"/>
                      <a:pt x="7574" y="2381"/>
                    </a:cubicBezTo>
                    <a:cubicBezTo>
                      <a:pt x="6966" y="982"/>
                      <a:pt x="5571" y="0"/>
                      <a:pt x="3951" y="0"/>
                    </a:cubicBezTo>
                    <a:close/>
                  </a:path>
                </a:pathLst>
              </a:custGeom>
              <a:solidFill>
                <a:schemeClr val="accent1">
                  <a:lumMod val="9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993;p62">
                <a:extLst>
                  <a:ext uri="{FF2B5EF4-FFF2-40B4-BE49-F238E27FC236}">
                    <a16:creationId xmlns:a16="http://schemas.microsoft.com/office/drawing/2014/main" id="{25982B22-0055-4E49-BF00-F8CF0AF9714E}"/>
                  </a:ext>
                </a:extLst>
              </p:cNvPr>
              <p:cNvSpPr/>
              <p:nvPr/>
            </p:nvSpPr>
            <p:spPr>
              <a:xfrm>
                <a:off x="6853641" y="2618923"/>
                <a:ext cx="324824" cy="162792"/>
              </a:xfrm>
              <a:custGeom>
                <a:avLst/>
                <a:gdLst/>
                <a:ahLst/>
                <a:cxnLst/>
                <a:rect l="l" t="t" r="r" b="b"/>
                <a:pathLst>
                  <a:path w="7910" h="3964" extrusionOk="0">
                    <a:moveTo>
                      <a:pt x="3958" y="0"/>
                    </a:moveTo>
                    <a:cubicBezTo>
                      <a:pt x="3954" y="0"/>
                      <a:pt x="3950" y="0"/>
                      <a:pt x="3946" y="0"/>
                    </a:cubicBezTo>
                    <a:cubicBezTo>
                      <a:pt x="1768" y="6"/>
                      <a:pt x="0" y="1784"/>
                      <a:pt x="6" y="3963"/>
                    </a:cubicBezTo>
                    <a:lnTo>
                      <a:pt x="661" y="3962"/>
                    </a:lnTo>
                    <a:cubicBezTo>
                      <a:pt x="657" y="2144"/>
                      <a:pt x="2131" y="661"/>
                      <a:pt x="3947" y="655"/>
                    </a:cubicBezTo>
                    <a:cubicBezTo>
                      <a:pt x="3951" y="655"/>
                      <a:pt x="3955" y="655"/>
                      <a:pt x="3959" y="655"/>
                    </a:cubicBezTo>
                    <a:cubicBezTo>
                      <a:pt x="5771" y="655"/>
                      <a:pt x="7248" y="2127"/>
                      <a:pt x="7254" y="3939"/>
                    </a:cubicBezTo>
                    <a:lnTo>
                      <a:pt x="7256" y="3939"/>
                    </a:lnTo>
                    <a:lnTo>
                      <a:pt x="7909" y="3938"/>
                    </a:lnTo>
                    <a:cubicBezTo>
                      <a:pt x="7907" y="3398"/>
                      <a:pt x="7795" y="2863"/>
                      <a:pt x="7578" y="2368"/>
                    </a:cubicBezTo>
                    <a:cubicBezTo>
                      <a:pt x="6966" y="976"/>
                      <a:pt x="5573" y="0"/>
                      <a:pt x="3958" y="0"/>
                    </a:cubicBez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6" name="Google Shape;3994;p62">
                <a:extLst>
                  <a:ext uri="{FF2B5EF4-FFF2-40B4-BE49-F238E27FC236}">
                    <a16:creationId xmlns:a16="http://schemas.microsoft.com/office/drawing/2014/main" id="{50B525CF-EAE6-4FE8-BD5C-7867D07CEB55}"/>
                  </a:ext>
                </a:extLst>
              </p:cNvPr>
              <p:cNvSpPr/>
              <p:nvPr/>
            </p:nvSpPr>
            <p:spPr>
              <a:xfrm>
                <a:off x="7151691" y="2781222"/>
                <a:ext cx="324578" cy="162258"/>
              </a:xfrm>
              <a:custGeom>
                <a:avLst/>
                <a:gdLst/>
                <a:ahLst/>
                <a:cxnLst/>
                <a:rect l="l" t="t" r="r" b="b"/>
                <a:pathLst>
                  <a:path w="7904" h="3951" extrusionOk="0">
                    <a:moveTo>
                      <a:pt x="1" y="0"/>
                    </a:moveTo>
                    <a:cubicBezTo>
                      <a:pt x="1" y="540"/>
                      <a:pt x="111" y="1075"/>
                      <a:pt x="328" y="1571"/>
                    </a:cubicBezTo>
                    <a:cubicBezTo>
                      <a:pt x="938" y="2971"/>
                      <a:pt x="2332" y="3951"/>
                      <a:pt x="3953" y="3951"/>
                    </a:cubicBezTo>
                    <a:cubicBezTo>
                      <a:pt x="5574" y="3951"/>
                      <a:pt x="6967" y="2971"/>
                      <a:pt x="7575" y="1573"/>
                    </a:cubicBezTo>
                    <a:cubicBezTo>
                      <a:pt x="7791" y="1076"/>
                      <a:pt x="7903" y="541"/>
                      <a:pt x="7903" y="0"/>
                    </a:cubicBezTo>
                    <a:lnTo>
                      <a:pt x="7249" y="0"/>
                    </a:lnTo>
                    <a:cubicBezTo>
                      <a:pt x="7249" y="1818"/>
                      <a:pt x="5770" y="3296"/>
                      <a:pt x="3953" y="3296"/>
                    </a:cubicBezTo>
                    <a:cubicBezTo>
                      <a:pt x="2135" y="3296"/>
                      <a:pt x="657" y="1818"/>
                      <a:pt x="657" y="0"/>
                    </a:cubicBez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995;p62">
                <a:extLst>
                  <a:ext uri="{FF2B5EF4-FFF2-40B4-BE49-F238E27FC236}">
                    <a16:creationId xmlns:a16="http://schemas.microsoft.com/office/drawing/2014/main" id="{6A4A6E21-D7E7-4606-9917-FBC9CF7970F3}"/>
                  </a:ext>
                </a:extLst>
              </p:cNvPr>
              <p:cNvSpPr/>
              <p:nvPr/>
            </p:nvSpPr>
            <p:spPr>
              <a:xfrm>
                <a:off x="8044362" y="2618923"/>
                <a:ext cx="324824" cy="162792"/>
              </a:xfrm>
              <a:custGeom>
                <a:avLst/>
                <a:gdLst/>
                <a:ahLst/>
                <a:cxnLst/>
                <a:rect l="l" t="t" r="r" b="b"/>
                <a:pathLst>
                  <a:path w="7910" h="3964" extrusionOk="0">
                    <a:moveTo>
                      <a:pt x="3959" y="0"/>
                    </a:moveTo>
                    <a:cubicBezTo>
                      <a:pt x="3955" y="0"/>
                      <a:pt x="3951" y="0"/>
                      <a:pt x="3947" y="0"/>
                    </a:cubicBezTo>
                    <a:cubicBezTo>
                      <a:pt x="1769" y="8"/>
                      <a:pt x="1" y="1786"/>
                      <a:pt x="7" y="3963"/>
                    </a:cubicBezTo>
                    <a:lnTo>
                      <a:pt x="664" y="3962"/>
                    </a:lnTo>
                    <a:cubicBezTo>
                      <a:pt x="658" y="2144"/>
                      <a:pt x="2132" y="661"/>
                      <a:pt x="3948" y="657"/>
                    </a:cubicBezTo>
                    <a:cubicBezTo>
                      <a:pt x="3952" y="657"/>
                      <a:pt x="3956" y="657"/>
                      <a:pt x="3960" y="657"/>
                    </a:cubicBezTo>
                    <a:cubicBezTo>
                      <a:pt x="5772" y="657"/>
                      <a:pt x="7249" y="2127"/>
                      <a:pt x="7255" y="3941"/>
                    </a:cubicBezTo>
                    <a:lnTo>
                      <a:pt x="7257" y="3941"/>
                    </a:lnTo>
                    <a:lnTo>
                      <a:pt x="7910" y="3939"/>
                    </a:lnTo>
                    <a:cubicBezTo>
                      <a:pt x="7908" y="3398"/>
                      <a:pt x="7796" y="2865"/>
                      <a:pt x="7578" y="2370"/>
                    </a:cubicBezTo>
                    <a:cubicBezTo>
                      <a:pt x="6967" y="976"/>
                      <a:pt x="5574" y="0"/>
                      <a:pt x="3959" y="0"/>
                    </a:cubicBez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8" name="Google Shape;3996;p62">
              <a:extLst>
                <a:ext uri="{FF2B5EF4-FFF2-40B4-BE49-F238E27FC236}">
                  <a16:creationId xmlns:a16="http://schemas.microsoft.com/office/drawing/2014/main" id="{3A8FDE8B-D8A3-41B9-B988-8561D53739F3}"/>
                </a:ext>
              </a:extLst>
            </p:cNvPr>
            <p:cNvSpPr/>
            <p:nvPr/>
          </p:nvSpPr>
          <p:spPr>
            <a:xfrm>
              <a:off x="6899264" y="2673830"/>
              <a:ext cx="225242" cy="361476"/>
            </a:xfrm>
            <a:custGeom>
              <a:avLst/>
              <a:gdLst/>
              <a:ahLst/>
              <a:cxnLst/>
              <a:rect l="l" t="t" r="r" b="b"/>
              <a:pathLst>
                <a:path w="5485" h="8802" extrusionOk="0">
                  <a:moveTo>
                    <a:pt x="2798" y="1197"/>
                  </a:moveTo>
                  <a:cubicBezTo>
                    <a:pt x="2989" y="1197"/>
                    <a:pt x="3183" y="1234"/>
                    <a:pt x="3366" y="1310"/>
                  </a:cubicBezTo>
                  <a:cubicBezTo>
                    <a:pt x="3924" y="1542"/>
                    <a:pt x="4287" y="2085"/>
                    <a:pt x="4287" y="2689"/>
                  </a:cubicBezTo>
                  <a:cubicBezTo>
                    <a:pt x="4287" y="3512"/>
                    <a:pt x="3619" y="4178"/>
                    <a:pt x="2796" y="4180"/>
                  </a:cubicBezTo>
                  <a:cubicBezTo>
                    <a:pt x="2194" y="4180"/>
                    <a:pt x="1650" y="3816"/>
                    <a:pt x="1419" y="3259"/>
                  </a:cubicBezTo>
                  <a:cubicBezTo>
                    <a:pt x="1189" y="2702"/>
                    <a:pt x="1317" y="2061"/>
                    <a:pt x="1743" y="1634"/>
                  </a:cubicBezTo>
                  <a:cubicBezTo>
                    <a:pt x="2028" y="1348"/>
                    <a:pt x="2410" y="1197"/>
                    <a:pt x="2798" y="1197"/>
                  </a:cubicBezTo>
                  <a:close/>
                  <a:moveTo>
                    <a:pt x="2796" y="1"/>
                  </a:moveTo>
                  <a:cubicBezTo>
                    <a:pt x="2254" y="1"/>
                    <a:pt x="1714" y="165"/>
                    <a:pt x="1253" y="489"/>
                  </a:cubicBezTo>
                  <a:cubicBezTo>
                    <a:pt x="433" y="1063"/>
                    <a:pt x="0" y="2048"/>
                    <a:pt x="132" y="3043"/>
                  </a:cubicBezTo>
                  <a:cubicBezTo>
                    <a:pt x="263" y="4037"/>
                    <a:pt x="937" y="4875"/>
                    <a:pt x="1880" y="5216"/>
                  </a:cubicBezTo>
                  <a:lnTo>
                    <a:pt x="1880" y="6705"/>
                  </a:lnTo>
                  <a:lnTo>
                    <a:pt x="1067" y="6705"/>
                  </a:lnTo>
                  <a:lnTo>
                    <a:pt x="2723" y="8801"/>
                  </a:lnTo>
                  <a:lnTo>
                    <a:pt x="4377" y="6705"/>
                  </a:lnTo>
                  <a:lnTo>
                    <a:pt x="3563" y="6705"/>
                  </a:lnTo>
                  <a:lnTo>
                    <a:pt x="3563" y="5265"/>
                  </a:lnTo>
                  <a:cubicBezTo>
                    <a:pt x="4703" y="4926"/>
                    <a:pt x="5485" y="3877"/>
                    <a:pt x="5485" y="2689"/>
                  </a:cubicBezTo>
                  <a:cubicBezTo>
                    <a:pt x="5485" y="1685"/>
                    <a:pt x="4926" y="766"/>
                    <a:pt x="4037" y="304"/>
                  </a:cubicBezTo>
                  <a:cubicBezTo>
                    <a:pt x="3647" y="101"/>
                    <a:pt x="3221" y="1"/>
                    <a:pt x="279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" name="Google Shape;3997;p62">
              <a:extLst>
                <a:ext uri="{FF2B5EF4-FFF2-40B4-BE49-F238E27FC236}">
                  <a16:creationId xmlns:a16="http://schemas.microsoft.com/office/drawing/2014/main" id="{5A45B470-7EDB-4A38-98DA-8BF7BFCCB0DE}"/>
                </a:ext>
              </a:extLst>
            </p:cNvPr>
            <p:cNvSpPr/>
            <p:nvPr/>
          </p:nvSpPr>
          <p:spPr>
            <a:xfrm>
              <a:off x="7198259" y="2534077"/>
              <a:ext cx="235261" cy="360532"/>
            </a:xfrm>
            <a:custGeom>
              <a:avLst/>
              <a:gdLst/>
              <a:ahLst/>
              <a:cxnLst/>
              <a:rect l="l" t="t" r="r" b="b"/>
              <a:pathLst>
                <a:path w="5729" h="8779" extrusionOk="0">
                  <a:moveTo>
                    <a:pt x="2858" y="4600"/>
                  </a:moveTo>
                  <a:cubicBezTo>
                    <a:pt x="3050" y="4600"/>
                    <a:pt x="3243" y="4637"/>
                    <a:pt x="3427" y="4713"/>
                  </a:cubicBezTo>
                  <a:cubicBezTo>
                    <a:pt x="3985" y="4945"/>
                    <a:pt x="4347" y="5488"/>
                    <a:pt x="4347" y="6092"/>
                  </a:cubicBezTo>
                  <a:cubicBezTo>
                    <a:pt x="4347" y="6915"/>
                    <a:pt x="3679" y="7581"/>
                    <a:pt x="2856" y="7583"/>
                  </a:cubicBezTo>
                  <a:cubicBezTo>
                    <a:pt x="2254" y="7583"/>
                    <a:pt x="1709" y="7219"/>
                    <a:pt x="1479" y="6662"/>
                  </a:cubicBezTo>
                  <a:cubicBezTo>
                    <a:pt x="1248" y="6105"/>
                    <a:pt x="1376" y="5464"/>
                    <a:pt x="1802" y="5037"/>
                  </a:cubicBezTo>
                  <a:cubicBezTo>
                    <a:pt x="2087" y="4751"/>
                    <a:pt x="2469" y="4600"/>
                    <a:pt x="2858" y="4600"/>
                  </a:cubicBezTo>
                  <a:close/>
                  <a:moveTo>
                    <a:pt x="2883" y="0"/>
                  </a:moveTo>
                  <a:lnTo>
                    <a:pt x="1227" y="2097"/>
                  </a:lnTo>
                  <a:lnTo>
                    <a:pt x="2041" y="2097"/>
                  </a:lnTo>
                  <a:lnTo>
                    <a:pt x="2041" y="3530"/>
                  </a:lnTo>
                  <a:cubicBezTo>
                    <a:pt x="782" y="3930"/>
                    <a:pt x="1" y="5184"/>
                    <a:pt x="196" y="6491"/>
                  </a:cubicBezTo>
                  <a:cubicBezTo>
                    <a:pt x="393" y="7796"/>
                    <a:pt x="1507" y="8766"/>
                    <a:pt x="2827" y="8779"/>
                  </a:cubicBezTo>
                  <a:cubicBezTo>
                    <a:pt x="2837" y="8779"/>
                    <a:pt x="2847" y="8779"/>
                    <a:pt x="2857" y="8779"/>
                  </a:cubicBezTo>
                  <a:cubicBezTo>
                    <a:pt x="4165" y="8779"/>
                    <a:pt x="5285" y="7837"/>
                    <a:pt x="5506" y="6545"/>
                  </a:cubicBezTo>
                  <a:cubicBezTo>
                    <a:pt x="5729" y="5245"/>
                    <a:pt x="4974" y="3973"/>
                    <a:pt x="3724" y="3547"/>
                  </a:cubicBezTo>
                  <a:lnTo>
                    <a:pt x="3724" y="2097"/>
                  </a:lnTo>
                  <a:lnTo>
                    <a:pt x="4539" y="2097"/>
                  </a:lnTo>
                  <a:lnTo>
                    <a:pt x="2883" y="0"/>
                  </a:ln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998;p62">
              <a:extLst>
                <a:ext uri="{FF2B5EF4-FFF2-40B4-BE49-F238E27FC236}">
                  <a16:creationId xmlns:a16="http://schemas.microsoft.com/office/drawing/2014/main" id="{081B0C32-9ED0-407F-AE62-2E4602F21E91}"/>
                </a:ext>
              </a:extLst>
            </p:cNvPr>
            <p:cNvSpPr/>
            <p:nvPr/>
          </p:nvSpPr>
          <p:spPr>
            <a:xfrm>
              <a:off x="7493639" y="2673830"/>
              <a:ext cx="225200" cy="361476"/>
            </a:xfrm>
            <a:custGeom>
              <a:avLst/>
              <a:gdLst/>
              <a:ahLst/>
              <a:cxnLst/>
              <a:rect l="l" t="t" r="r" b="b"/>
              <a:pathLst>
                <a:path w="5484" h="8802" extrusionOk="0">
                  <a:moveTo>
                    <a:pt x="2796" y="1197"/>
                  </a:moveTo>
                  <a:cubicBezTo>
                    <a:pt x="2988" y="1197"/>
                    <a:pt x="3181" y="1234"/>
                    <a:pt x="3365" y="1310"/>
                  </a:cubicBezTo>
                  <a:cubicBezTo>
                    <a:pt x="3922" y="1542"/>
                    <a:pt x="4286" y="2085"/>
                    <a:pt x="4286" y="2689"/>
                  </a:cubicBezTo>
                  <a:cubicBezTo>
                    <a:pt x="4284" y="3512"/>
                    <a:pt x="3618" y="4178"/>
                    <a:pt x="2795" y="4180"/>
                  </a:cubicBezTo>
                  <a:cubicBezTo>
                    <a:pt x="2191" y="4180"/>
                    <a:pt x="1649" y="3816"/>
                    <a:pt x="1418" y="3259"/>
                  </a:cubicBezTo>
                  <a:cubicBezTo>
                    <a:pt x="1187" y="2702"/>
                    <a:pt x="1314" y="2061"/>
                    <a:pt x="1740" y="1634"/>
                  </a:cubicBezTo>
                  <a:cubicBezTo>
                    <a:pt x="2026" y="1348"/>
                    <a:pt x="2408" y="1197"/>
                    <a:pt x="2796" y="1197"/>
                  </a:cubicBezTo>
                  <a:close/>
                  <a:moveTo>
                    <a:pt x="2794" y="1"/>
                  </a:moveTo>
                  <a:cubicBezTo>
                    <a:pt x="2254" y="1"/>
                    <a:pt x="1717" y="163"/>
                    <a:pt x="1258" y="484"/>
                  </a:cubicBezTo>
                  <a:cubicBezTo>
                    <a:pt x="436" y="1055"/>
                    <a:pt x="1" y="2037"/>
                    <a:pt x="127" y="3030"/>
                  </a:cubicBezTo>
                  <a:cubicBezTo>
                    <a:pt x="255" y="4023"/>
                    <a:pt x="923" y="4863"/>
                    <a:pt x="1862" y="5211"/>
                  </a:cubicBezTo>
                  <a:lnTo>
                    <a:pt x="1862" y="6705"/>
                  </a:lnTo>
                  <a:lnTo>
                    <a:pt x="1048" y="6705"/>
                  </a:lnTo>
                  <a:lnTo>
                    <a:pt x="2704" y="8801"/>
                  </a:lnTo>
                  <a:lnTo>
                    <a:pt x="4360" y="6705"/>
                  </a:lnTo>
                  <a:lnTo>
                    <a:pt x="3545" y="6705"/>
                  </a:lnTo>
                  <a:lnTo>
                    <a:pt x="3545" y="5270"/>
                  </a:lnTo>
                  <a:cubicBezTo>
                    <a:pt x="4693" y="4935"/>
                    <a:pt x="5484" y="3883"/>
                    <a:pt x="5484" y="2689"/>
                  </a:cubicBezTo>
                  <a:cubicBezTo>
                    <a:pt x="5482" y="1688"/>
                    <a:pt x="4927" y="769"/>
                    <a:pt x="4039" y="306"/>
                  </a:cubicBezTo>
                  <a:cubicBezTo>
                    <a:pt x="3647" y="102"/>
                    <a:pt x="3220" y="1"/>
                    <a:pt x="2794" y="1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999;p62">
              <a:extLst>
                <a:ext uri="{FF2B5EF4-FFF2-40B4-BE49-F238E27FC236}">
                  <a16:creationId xmlns:a16="http://schemas.microsoft.com/office/drawing/2014/main" id="{B5BD4312-E01E-4728-B331-4FCE72BD3BFF}"/>
                </a:ext>
              </a:extLst>
            </p:cNvPr>
            <p:cNvSpPr/>
            <p:nvPr/>
          </p:nvSpPr>
          <p:spPr>
            <a:xfrm>
              <a:off x="7792387" y="2534077"/>
              <a:ext cx="235261" cy="360532"/>
            </a:xfrm>
            <a:custGeom>
              <a:avLst/>
              <a:gdLst/>
              <a:ahLst/>
              <a:cxnLst/>
              <a:rect l="l" t="t" r="r" b="b"/>
              <a:pathLst>
                <a:path w="5729" h="8779" extrusionOk="0">
                  <a:moveTo>
                    <a:pt x="2861" y="4601"/>
                  </a:moveTo>
                  <a:cubicBezTo>
                    <a:pt x="3053" y="4601"/>
                    <a:pt x="3247" y="4638"/>
                    <a:pt x="3431" y="4715"/>
                  </a:cubicBezTo>
                  <a:cubicBezTo>
                    <a:pt x="3988" y="4945"/>
                    <a:pt x="4351" y="5488"/>
                    <a:pt x="4351" y="6092"/>
                  </a:cubicBezTo>
                  <a:cubicBezTo>
                    <a:pt x="4350" y="6915"/>
                    <a:pt x="3684" y="7581"/>
                    <a:pt x="2861" y="7583"/>
                  </a:cubicBezTo>
                  <a:cubicBezTo>
                    <a:pt x="2259" y="7583"/>
                    <a:pt x="1714" y="7219"/>
                    <a:pt x="1483" y="6662"/>
                  </a:cubicBezTo>
                  <a:cubicBezTo>
                    <a:pt x="1253" y="6105"/>
                    <a:pt x="1381" y="5464"/>
                    <a:pt x="1807" y="5038"/>
                  </a:cubicBezTo>
                  <a:cubicBezTo>
                    <a:pt x="2092" y="4752"/>
                    <a:pt x="2473" y="4601"/>
                    <a:pt x="2861" y="4601"/>
                  </a:cubicBezTo>
                  <a:close/>
                  <a:moveTo>
                    <a:pt x="2870" y="0"/>
                  </a:moveTo>
                  <a:lnTo>
                    <a:pt x="1214" y="2097"/>
                  </a:lnTo>
                  <a:lnTo>
                    <a:pt x="2028" y="2097"/>
                  </a:lnTo>
                  <a:lnTo>
                    <a:pt x="2028" y="3536"/>
                  </a:lnTo>
                  <a:cubicBezTo>
                    <a:pt x="773" y="3944"/>
                    <a:pt x="1" y="5205"/>
                    <a:pt x="204" y="6508"/>
                  </a:cubicBezTo>
                  <a:cubicBezTo>
                    <a:pt x="409" y="7813"/>
                    <a:pt x="1532" y="8776"/>
                    <a:pt x="2851" y="8779"/>
                  </a:cubicBezTo>
                  <a:cubicBezTo>
                    <a:pt x="2854" y="8779"/>
                    <a:pt x="2858" y="8779"/>
                    <a:pt x="2861" y="8779"/>
                  </a:cubicBezTo>
                  <a:cubicBezTo>
                    <a:pt x="4178" y="8779"/>
                    <a:pt x="5300" y="7828"/>
                    <a:pt x="5514" y="6527"/>
                  </a:cubicBezTo>
                  <a:cubicBezTo>
                    <a:pt x="5729" y="5225"/>
                    <a:pt x="4965" y="3959"/>
                    <a:pt x="3713" y="3543"/>
                  </a:cubicBezTo>
                  <a:lnTo>
                    <a:pt x="3713" y="2097"/>
                  </a:lnTo>
                  <a:lnTo>
                    <a:pt x="4526" y="2097"/>
                  </a:lnTo>
                  <a:lnTo>
                    <a:pt x="2870" y="0"/>
                  </a:ln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" name="Google Shape;4000;p62">
              <a:extLst>
                <a:ext uri="{FF2B5EF4-FFF2-40B4-BE49-F238E27FC236}">
                  <a16:creationId xmlns:a16="http://schemas.microsoft.com/office/drawing/2014/main" id="{F375FD37-474C-412A-B219-933569C63B7C}"/>
                </a:ext>
              </a:extLst>
            </p:cNvPr>
            <p:cNvSpPr/>
            <p:nvPr/>
          </p:nvSpPr>
          <p:spPr>
            <a:xfrm>
              <a:off x="8090150" y="2673789"/>
              <a:ext cx="225857" cy="361517"/>
            </a:xfrm>
            <a:custGeom>
              <a:avLst/>
              <a:gdLst/>
              <a:ahLst/>
              <a:cxnLst/>
              <a:rect l="l" t="t" r="r" b="b"/>
              <a:pathLst>
                <a:path w="5500" h="8803" extrusionOk="0">
                  <a:moveTo>
                    <a:pt x="2811" y="1198"/>
                  </a:moveTo>
                  <a:cubicBezTo>
                    <a:pt x="3003" y="1198"/>
                    <a:pt x="3197" y="1235"/>
                    <a:pt x="3381" y="1311"/>
                  </a:cubicBezTo>
                  <a:cubicBezTo>
                    <a:pt x="3938" y="1543"/>
                    <a:pt x="4302" y="2086"/>
                    <a:pt x="4302" y="2690"/>
                  </a:cubicBezTo>
                  <a:cubicBezTo>
                    <a:pt x="4300" y="3513"/>
                    <a:pt x="3634" y="4179"/>
                    <a:pt x="2811" y="4181"/>
                  </a:cubicBezTo>
                  <a:cubicBezTo>
                    <a:pt x="2209" y="4181"/>
                    <a:pt x="1664" y="3817"/>
                    <a:pt x="1434" y="3260"/>
                  </a:cubicBezTo>
                  <a:cubicBezTo>
                    <a:pt x="1203" y="2703"/>
                    <a:pt x="1330" y="2062"/>
                    <a:pt x="1757" y="1635"/>
                  </a:cubicBezTo>
                  <a:cubicBezTo>
                    <a:pt x="2042" y="1349"/>
                    <a:pt x="2423" y="1198"/>
                    <a:pt x="2811" y="1198"/>
                  </a:cubicBezTo>
                  <a:close/>
                  <a:moveTo>
                    <a:pt x="2812" y="1"/>
                  </a:moveTo>
                  <a:cubicBezTo>
                    <a:pt x="2257" y="1"/>
                    <a:pt x="1706" y="172"/>
                    <a:pt x="1238" y="509"/>
                  </a:cubicBezTo>
                  <a:cubicBezTo>
                    <a:pt x="420" y="1098"/>
                    <a:pt x="1" y="2097"/>
                    <a:pt x="154" y="3095"/>
                  </a:cubicBezTo>
                  <a:cubicBezTo>
                    <a:pt x="306" y="4093"/>
                    <a:pt x="1005" y="4920"/>
                    <a:pt x="1962" y="5239"/>
                  </a:cubicBezTo>
                  <a:lnTo>
                    <a:pt x="1962" y="6706"/>
                  </a:lnTo>
                  <a:lnTo>
                    <a:pt x="1149" y="6706"/>
                  </a:lnTo>
                  <a:lnTo>
                    <a:pt x="2804" y="8802"/>
                  </a:lnTo>
                  <a:lnTo>
                    <a:pt x="4460" y="6706"/>
                  </a:lnTo>
                  <a:lnTo>
                    <a:pt x="3645" y="6706"/>
                  </a:lnTo>
                  <a:lnTo>
                    <a:pt x="3645" y="5244"/>
                  </a:lnTo>
                  <a:cubicBezTo>
                    <a:pt x="4750" y="4882"/>
                    <a:pt x="5499" y="3852"/>
                    <a:pt x="5499" y="2690"/>
                  </a:cubicBezTo>
                  <a:cubicBezTo>
                    <a:pt x="5499" y="1679"/>
                    <a:pt x="4934" y="755"/>
                    <a:pt x="4036" y="296"/>
                  </a:cubicBezTo>
                  <a:cubicBezTo>
                    <a:pt x="3650" y="98"/>
                    <a:pt x="3230" y="1"/>
                    <a:pt x="2812" y="1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" name="مربع نص 37">
            <a:extLst>
              <a:ext uri="{FF2B5EF4-FFF2-40B4-BE49-F238E27FC236}">
                <a16:creationId xmlns:a16="http://schemas.microsoft.com/office/drawing/2014/main" id="{8127974B-6D54-4875-993D-9A92FAEED870}"/>
              </a:ext>
            </a:extLst>
          </p:cNvPr>
          <p:cNvSpPr txBox="1"/>
          <p:nvPr/>
        </p:nvSpPr>
        <p:spPr>
          <a:xfrm>
            <a:off x="1155934" y="4153437"/>
            <a:ext cx="1848794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>
              <a:buClr>
                <a:schemeClr val="dk2"/>
              </a:buClr>
              <a:buSzPts val="1400"/>
            </a:pPr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latin typeface="Merriweather"/>
                <a:sym typeface="Merriweather"/>
              </a:rPr>
              <a:t>Data Set pick up</a:t>
            </a:r>
          </a:p>
        </p:txBody>
      </p:sp>
      <p:sp>
        <p:nvSpPr>
          <p:cNvPr id="51" name="مربع نص 50">
            <a:extLst>
              <a:ext uri="{FF2B5EF4-FFF2-40B4-BE49-F238E27FC236}">
                <a16:creationId xmlns:a16="http://schemas.microsoft.com/office/drawing/2014/main" id="{2FF70A58-5921-428B-9B17-9E798F485146}"/>
              </a:ext>
            </a:extLst>
          </p:cNvPr>
          <p:cNvSpPr txBox="1"/>
          <p:nvPr/>
        </p:nvSpPr>
        <p:spPr>
          <a:xfrm>
            <a:off x="2617671" y="2294751"/>
            <a:ext cx="1848794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>
              <a:buClr>
                <a:schemeClr val="dk2"/>
              </a:buClr>
              <a:buSzPts val="1400"/>
            </a:pPr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latin typeface="Merriweather"/>
                <a:sym typeface="Merriweather"/>
              </a:rPr>
              <a:t>Divide Data Set </a:t>
            </a:r>
          </a:p>
        </p:txBody>
      </p:sp>
      <p:sp>
        <p:nvSpPr>
          <p:cNvPr id="52" name="مربع نص 51">
            <a:extLst>
              <a:ext uri="{FF2B5EF4-FFF2-40B4-BE49-F238E27FC236}">
                <a16:creationId xmlns:a16="http://schemas.microsoft.com/office/drawing/2014/main" id="{82333EF3-6182-4A40-A7A0-CAD86A16BB1B}"/>
              </a:ext>
            </a:extLst>
          </p:cNvPr>
          <p:cNvSpPr txBox="1"/>
          <p:nvPr/>
        </p:nvSpPr>
        <p:spPr>
          <a:xfrm>
            <a:off x="3796843" y="4148472"/>
            <a:ext cx="1848794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lvl="0" indent="0">
              <a:buClr>
                <a:schemeClr val="dk2"/>
              </a:buClr>
              <a:buSzPts val="1400"/>
              <a:buFont typeface="Arial"/>
              <a:buNone/>
            </a:pPr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latin typeface="Merriweather"/>
              </a:rPr>
              <a:t>Transformation</a:t>
            </a:r>
          </a:p>
        </p:txBody>
      </p:sp>
      <p:sp>
        <p:nvSpPr>
          <p:cNvPr id="53" name="مربع نص 52">
            <a:extLst>
              <a:ext uri="{FF2B5EF4-FFF2-40B4-BE49-F238E27FC236}">
                <a16:creationId xmlns:a16="http://schemas.microsoft.com/office/drawing/2014/main" id="{6A8B32D8-D506-4692-8563-B09B026F2400}"/>
              </a:ext>
            </a:extLst>
          </p:cNvPr>
          <p:cNvSpPr txBox="1"/>
          <p:nvPr/>
        </p:nvSpPr>
        <p:spPr>
          <a:xfrm>
            <a:off x="5179738" y="2305309"/>
            <a:ext cx="1848794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>
              <a:buClr>
                <a:schemeClr val="dk2"/>
              </a:buClr>
              <a:buSzPts val="1400"/>
            </a:pPr>
            <a:r>
              <a:rPr lang="en" sz="1200" b="1" dirty="0">
                <a:solidFill>
                  <a:schemeClr val="tx2">
                    <a:lumMod val="75000"/>
                  </a:schemeClr>
                </a:solidFill>
                <a:latin typeface="Merriweather"/>
              </a:rPr>
              <a:t>P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latin typeface="Merriweather"/>
              </a:rPr>
              <a:t>re- processing </a:t>
            </a:r>
            <a:endParaRPr lang="en-US" sz="1200" b="1" dirty="0">
              <a:solidFill>
                <a:schemeClr val="tx2">
                  <a:lumMod val="75000"/>
                </a:schemeClr>
              </a:solidFill>
              <a:latin typeface="Merriweather"/>
              <a:sym typeface="Merriweather"/>
            </a:endParaRPr>
          </a:p>
        </p:txBody>
      </p:sp>
      <p:sp>
        <p:nvSpPr>
          <p:cNvPr id="54" name="مربع نص 53">
            <a:extLst>
              <a:ext uri="{FF2B5EF4-FFF2-40B4-BE49-F238E27FC236}">
                <a16:creationId xmlns:a16="http://schemas.microsoft.com/office/drawing/2014/main" id="{397B38AE-D7ED-4663-B7CB-A873B9F2E0AE}"/>
              </a:ext>
            </a:extLst>
          </p:cNvPr>
          <p:cNvSpPr txBox="1"/>
          <p:nvPr/>
        </p:nvSpPr>
        <p:spPr>
          <a:xfrm>
            <a:off x="6458540" y="4107119"/>
            <a:ext cx="1848794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>
              <a:buClr>
                <a:schemeClr val="dk2"/>
              </a:buClr>
              <a:buSzPts val="1400"/>
            </a:pPr>
            <a:r>
              <a:rPr lang="en" sz="1200" b="1" dirty="0">
                <a:solidFill>
                  <a:schemeClr val="tx2">
                    <a:lumMod val="75000"/>
                  </a:schemeClr>
                </a:solidFill>
                <a:latin typeface="Merriweather"/>
              </a:rPr>
              <a:t>Data Modelin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latin typeface="Merriweather"/>
              </a:rPr>
              <a:t>g </a:t>
            </a:r>
            <a:endParaRPr lang="en-US" sz="1200" b="1" dirty="0">
              <a:solidFill>
                <a:schemeClr val="tx2">
                  <a:lumMod val="75000"/>
                </a:schemeClr>
              </a:solidFill>
              <a:latin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1"/>
          <p:cNvSpPr txBox="1">
            <a:spLocks noGrp="1"/>
          </p:cNvSpPr>
          <p:nvPr>
            <p:ph type="subTitle" idx="3"/>
          </p:nvPr>
        </p:nvSpPr>
        <p:spPr>
          <a:xfrm>
            <a:off x="6883200" y="1044100"/>
            <a:ext cx="1545300" cy="1737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Edition: 001</a:t>
            </a:r>
            <a:endParaRPr sz="1200"/>
          </a:p>
        </p:txBody>
      </p:sp>
      <p:sp>
        <p:nvSpPr>
          <p:cNvPr id="3" name="عنصر نائب للنص 2">
            <a:extLst>
              <a:ext uri="{FF2B5EF4-FFF2-40B4-BE49-F238E27FC236}">
                <a16:creationId xmlns:a16="http://schemas.microsoft.com/office/drawing/2014/main" id="{0ABD92CF-A8B7-4A7D-8660-A7D4F2598853}"/>
              </a:ext>
            </a:extLst>
          </p:cNvPr>
          <p:cNvSpPr>
            <a:spLocks noGrp="1"/>
          </p:cNvSpPr>
          <p:nvPr>
            <p:ph type="body" idx="4"/>
          </p:nvPr>
        </p:nvSpPr>
        <p:spPr>
          <a:xfrm>
            <a:off x="283060" y="1796917"/>
            <a:ext cx="4176000" cy="3793150"/>
          </a:xfrm>
        </p:spPr>
        <p:txBody>
          <a:bodyPr/>
          <a:lstStyle/>
          <a:p>
            <a:pPr algn="l" fontAlgn="base"/>
            <a:r>
              <a:rPr lang="en-US" b="1" i="0" dirty="0">
                <a:solidFill>
                  <a:schemeClr val="accent4"/>
                </a:solidFill>
                <a:effectLst/>
                <a:latin typeface="Inter"/>
                <a:cs typeface="+mj-cs"/>
              </a:rPr>
              <a:t>This news dataset is a composition of 1.61 million headlines posted by the </a:t>
            </a:r>
            <a:r>
              <a:rPr lang="en-US" b="1" i="0" u="none" strike="noStrike" dirty="0">
                <a:solidFill>
                  <a:schemeClr val="accent4"/>
                </a:solidFill>
                <a:effectLst/>
                <a:latin typeface="inherit"/>
                <a:cs typeface="+mj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Irish Times</a:t>
            </a:r>
            <a:r>
              <a:rPr lang="en-US" b="1" i="0" dirty="0">
                <a:solidFill>
                  <a:schemeClr val="accent4"/>
                </a:solidFill>
                <a:effectLst/>
                <a:latin typeface="Inter"/>
                <a:cs typeface="+mj-cs"/>
              </a:rPr>
              <a:t> .</a:t>
            </a:r>
          </a:p>
          <a:p>
            <a:pPr algn="l" fontAlgn="base"/>
            <a:r>
              <a:rPr lang="en-US" b="1" i="0" dirty="0">
                <a:solidFill>
                  <a:schemeClr val="accent4"/>
                </a:solidFill>
                <a:effectLst/>
                <a:latin typeface="Inter"/>
                <a:cs typeface="+mj-cs"/>
              </a:rPr>
              <a:t>provides long term birds eye view of the happenings in Europe. The major categories include business, sport, culture, lifestyle and opinion in addition to news.</a:t>
            </a:r>
          </a:p>
          <a:p>
            <a:pPr algn="l" fontAlgn="base"/>
            <a:r>
              <a:rPr lang="en-US" b="1" i="0" dirty="0">
                <a:solidFill>
                  <a:schemeClr val="accent4"/>
                </a:solidFill>
                <a:effectLst/>
                <a:latin typeface="Inter"/>
                <a:cs typeface="+mj-cs"/>
              </a:rPr>
              <a:t>CSV Records: 1.611.495</a:t>
            </a:r>
          </a:p>
          <a:p>
            <a:pPr algn="l" fontAlgn="base"/>
            <a:r>
              <a:rPr lang="en-US" b="1" i="0" dirty="0">
                <a:solidFill>
                  <a:schemeClr val="accent4"/>
                </a:solidFill>
                <a:effectLst/>
                <a:latin typeface="Inter"/>
                <a:cs typeface="+mj-cs"/>
              </a:rPr>
              <a:t>1- </a:t>
            </a:r>
            <a:r>
              <a:rPr lang="en-US" b="1" i="0" dirty="0">
                <a:solidFill>
                  <a:schemeClr val="accent4"/>
                </a:solidFill>
                <a:effectLst/>
                <a:latin typeface="inherit"/>
                <a:cs typeface="+mj-cs"/>
              </a:rPr>
              <a:t>publish date </a:t>
            </a:r>
            <a:r>
              <a:rPr lang="en-US" b="1" i="0" dirty="0">
                <a:solidFill>
                  <a:schemeClr val="accent4"/>
                </a:solidFill>
                <a:effectLst/>
                <a:latin typeface="Inter"/>
                <a:cs typeface="+mj-cs"/>
              </a:rPr>
              <a:t>: Date of the article being published.</a:t>
            </a:r>
          </a:p>
          <a:p>
            <a:pPr algn="l" fontAlgn="base"/>
            <a:r>
              <a:rPr lang="en-US" b="1" dirty="0">
                <a:solidFill>
                  <a:schemeClr val="accent4"/>
                </a:solidFill>
                <a:latin typeface="Inter"/>
                <a:cs typeface="+mj-cs"/>
              </a:rPr>
              <a:t>2- </a:t>
            </a:r>
            <a:r>
              <a:rPr lang="en-US" b="1" i="0" dirty="0">
                <a:solidFill>
                  <a:schemeClr val="accent4"/>
                </a:solidFill>
                <a:effectLst/>
                <a:latin typeface="Inter"/>
                <a:cs typeface="+mj-cs"/>
              </a:rPr>
              <a:t> </a:t>
            </a:r>
            <a:r>
              <a:rPr lang="en-US" b="1" i="0" dirty="0">
                <a:solidFill>
                  <a:schemeClr val="accent4"/>
                </a:solidFill>
                <a:effectLst/>
                <a:latin typeface="inherit"/>
                <a:cs typeface="+mj-cs"/>
              </a:rPr>
              <a:t>headline text </a:t>
            </a:r>
            <a:r>
              <a:rPr lang="en-US" b="1" i="0" dirty="0">
                <a:solidFill>
                  <a:schemeClr val="accent4"/>
                </a:solidFill>
                <a:effectLst/>
                <a:latin typeface="Inter"/>
                <a:cs typeface="+mj-cs"/>
              </a:rPr>
              <a:t>: Title of the article in UTF-8 charset</a:t>
            </a:r>
          </a:p>
          <a:p>
            <a:pPr marL="139700" indent="0">
              <a:buNone/>
            </a:pPr>
            <a:endParaRPr lang="ar-SA" dirty="0"/>
          </a:p>
        </p:txBody>
      </p:sp>
      <p:pic>
        <p:nvPicPr>
          <p:cNvPr id="5" name="صورة 4">
            <a:extLst>
              <a:ext uri="{FF2B5EF4-FFF2-40B4-BE49-F238E27FC236}">
                <a16:creationId xmlns:a16="http://schemas.microsoft.com/office/drawing/2014/main" id="{63E812B8-3F82-4C6B-B477-1D2597A511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6950" y="1947774"/>
            <a:ext cx="3067050" cy="2867226"/>
          </a:xfrm>
          <a:prstGeom prst="rect">
            <a:avLst/>
          </a:prstGeom>
        </p:spPr>
      </p:pic>
      <p:sp>
        <p:nvSpPr>
          <p:cNvPr id="19" name="Google Shape;225;p29">
            <a:extLst>
              <a:ext uri="{FF2B5EF4-FFF2-40B4-BE49-F238E27FC236}">
                <a16:creationId xmlns:a16="http://schemas.microsoft.com/office/drawing/2014/main" id="{80F17C1E-EE2E-4639-8EF1-513722D4D06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20000" y="1043500"/>
            <a:ext cx="1651060" cy="1737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Sunday 02/01/2022</a:t>
            </a:r>
          </a:p>
        </p:txBody>
      </p:sp>
      <p:sp>
        <p:nvSpPr>
          <p:cNvPr id="12" name="عنوان 11">
            <a:extLst>
              <a:ext uri="{FF2B5EF4-FFF2-40B4-BE49-F238E27FC236}">
                <a16:creationId xmlns:a16="http://schemas.microsoft.com/office/drawing/2014/main" id="{9E7CCF78-649D-4E0B-AD8C-593C450223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7932" y="692968"/>
            <a:ext cx="5933400" cy="422700"/>
          </a:xfrm>
        </p:spPr>
        <p:txBody>
          <a:bodyPr/>
          <a:lstStyle/>
          <a:p>
            <a:r>
              <a:rPr lang="en-US" dirty="0">
                <a:solidFill>
                  <a:schemeClr val="accent4"/>
                </a:solidFill>
              </a:rPr>
              <a:t>DATA DESCRIPTION</a:t>
            </a:r>
            <a:br>
              <a:rPr lang="en-US" dirty="0"/>
            </a:br>
            <a:endParaRPr lang="ar-SA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4"/>
          <p:cNvSpPr txBox="1">
            <a:spLocks noGrp="1"/>
          </p:cNvSpPr>
          <p:nvPr>
            <p:ph type="subTitle" idx="1"/>
          </p:nvPr>
        </p:nvSpPr>
        <p:spPr>
          <a:xfrm>
            <a:off x="1597200" y="487650"/>
            <a:ext cx="6409116" cy="42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4"/>
                </a:solidFill>
              </a:rPr>
              <a:t>UNDERSTANDING THE PROBLEM</a:t>
            </a:r>
            <a:endParaRPr dirty="0">
              <a:solidFill>
                <a:schemeClr val="accent4"/>
              </a:solidFill>
            </a:endParaRPr>
          </a:p>
        </p:txBody>
      </p:sp>
      <p:sp>
        <p:nvSpPr>
          <p:cNvPr id="302" name="Google Shape;302;p34"/>
          <p:cNvSpPr txBox="1">
            <a:spLocks noGrp="1"/>
          </p:cNvSpPr>
          <p:nvPr>
            <p:ph type="ctrTitle" idx="2"/>
          </p:nvPr>
        </p:nvSpPr>
        <p:spPr>
          <a:xfrm>
            <a:off x="1599516" y="3168246"/>
            <a:ext cx="4102500" cy="52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 depth</a:t>
            </a:r>
            <a:endParaRPr dirty="0"/>
          </a:p>
        </p:txBody>
      </p:sp>
      <p:sp>
        <p:nvSpPr>
          <p:cNvPr id="303" name="Google Shape;303;p34"/>
          <p:cNvSpPr txBox="1">
            <a:spLocks noGrp="1"/>
          </p:cNvSpPr>
          <p:nvPr>
            <p:ph type="subTitle" idx="3"/>
          </p:nvPr>
        </p:nvSpPr>
        <p:spPr>
          <a:xfrm>
            <a:off x="720000" y="1043500"/>
            <a:ext cx="1540800" cy="1746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Sunday 02/01/2022</a:t>
            </a:r>
          </a:p>
        </p:txBody>
      </p:sp>
      <p:sp>
        <p:nvSpPr>
          <p:cNvPr id="305" name="Google Shape;305;p34"/>
          <p:cNvSpPr txBox="1">
            <a:spLocks noGrp="1"/>
          </p:cNvSpPr>
          <p:nvPr>
            <p:ph type="subTitle" idx="5"/>
          </p:nvPr>
        </p:nvSpPr>
        <p:spPr>
          <a:xfrm>
            <a:off x="6883200" y="1044100"/>
            <a:ext cx="1545300" cy="1737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Edition: 001</a:t>
            </a:r>
            <a:endParaRPr/>
          </a:p>
        </p:txBody>
      </p:sp>
      <p:cxnSp>
        <p:nvCxnSpPr>
          <p:cNvPr id="306" name="Google Shape;306;p34"/>
          <p:cNvCxnSpPr/>
          <p:nvPr/>
        </p:nvCxnSpPr>
        <p:spPr>
          <a:xfrm>
            <a:off x="722950" y="999400"/>
            <a:ext cx="76866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4" name="مربع نص 63">
            <a:extLst>
              <a:ext uri="{FF2B5EF4-FFF2-40B4-BE49-F238E27FC236}">
                <a16:creationId xmlns:a16="http://schemas.microsoft.com/office/drawing/2014/main" id="{ABA27DE8-5408-4F60-8AE9-22092CDCCCCA}"/>
              </a:ext>
            </a:extLst>
          </p:cNvPr>
          <p:cNvSpPr txBox="1"/>
          <p:nvPr/>
        </p:nvSpPr>
        <p:spPr>
          <a:xfrm>
            <a:off x="991347" y="2294451"/>
            <a:ext cx="3377685" cy="212365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>
              <a:buClr>
                <a:schemeClr val="dk2"/>
              </a:buClr>
              <a:buSzPts val="1400"/>
            </a:pPr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latin typeface="Merriweather"/>
                <a:sym typeface="Merriweather"/>
              </a:rPr>
              <a:t>Topic modelling is a classic problem in the domain of natural language processing. Given a corpus of text  composed of n documents, the goal is to uncover any latent topic structure that may exist within the data. In other words, we are seeking to discover the set of topics T with which a given series of documents are concerned, and having done so, sort these documents into the differing topic categories.</a:t>
            </a:r>
          </a:p>
        </p:txBody>
      </p:sp>
      <p:grpSp>
        <p:nvGrpSpPr>
          <p:cNvPr id="65" name="Google Shape;5193;p65">
            <a:extLst>
              <a:ext uri="{FF2B5EF4-FFF2-40B4-BE49-F238E27FC236}">
                <a16:creationId xmlns:a16="http://schemas.microsoft.com/office/drawing/2014/main" id="{919DE3EC-D529-42E7-AA0B-D220014FFE56}"/>
              </a:ext>
            </a:extLst>
          </p:cNvPr>
          <p:cNvGrpSpPr/>
          <p:nvPr/>
        </p:nvGrpSpPr>
        <p:grpSpPr>
          <a:xfrm>
            <a:off x="4813334" y="2202657"/>
            <a:ext cx="2731150" cy="2307246"/>
            <a:chOff x="7287122" y="1165658"/>
            <a:chExt cx="1219413" cy="1051365"/>
          </a:xfrm>
        </p:grpSpPr>
        <p:grpSp>
          <p:nvGrpSpPr>
            <p:cNvPr id="66" name="Google Shape;5194;p65">
              <a:extLst>
                <a:ext uri="{FF2B5EF4-FFF2-40B4-BE49-F238E27FC236}">
                  <a16:creationId xmlns:a16="http://schemas.microsoft.com/office/drawing/2014/main" id="{E26E073A-EF36-41FA-A750-8FEFD2F68596}"/>
                </a:ext>
              </a:extLst>
            </p:cNvPr>
            <p:cNvGrpSpPr/>
            <p:nvPr/>
          </p:nvGrpSpPr>
          <p:grpSpPr>
            <a:xfrm>
              <a:off x="7287122" y="1969723"/>
              <a:ext cx="1219413" cy="247300"/>
              <a:chOff x="7287122" y="1969723"/>
              <a:chExt cx="1219413" cy="247300"/>
            </a:xfrm>
          </p:grpSpPr>
          <p:sp>
            <p:nvSpPr>
              <p:cNvPr id="82" name="Google Shape;5195;p65">
                <a:extLst>
                  <a:ext uri="{FF2B5EF4-FFF2-40B4-BE49-F238E27FC236}">
                    <a16:creationId xmlns:a16="http://schemas.microsoft.com/office/drawing/2014/main" id="{4E17E231-CE48-4615-94C3-9DD9C3815DBA}"/>
                  </a:ext>
                </a:extLst>
              </p:cNvPr>
              <p:cNvSpPr/>
              <p:nvPr/>
            </p:nvSpPr>
            <p:spPr>
              <a:xfrm flipH="1">
                <a:off x="8366247" y="1969723"/>
                <a:ext cx="140288" cy="247300"/>
              </a:xfrm>
              <a:custGeom>
                <a:avLst/>
                <a:gdLst/>
                <a:ahLst/>
                <a:cxnLst/>
                <a:rect l="l" t="t" r="r" b="b"/>
                <a:pathLst>
                  <a:path w="14992" h="26428" extrusionOk="0">
                    <a:moveTo>
                      <a:pt x="31" y="0"/>
                    </a:moveTo>
                    <a:cubicBezTo>
                      <a:pt x="25" y="0"/>
                      <a:pt x="19" y="0"/>
                      <a:pt x="13" y="0"/>
                    </a:cubicBezTo>
                    <a:lnTo>
                      <a:pt x="0" y="0"/>
                    </a:lnTo>
                    <a:lnTo>
                      <a:pt x="0" y="26407"/>
                    </a:lnTo>
                    <a:lnTo>
                      <a:pt x="13" y="26427"/>
                    </a:lnTo>
                    <a:lnTo>
                      <a:pt x="14992" y="1860"/>
                    </a:lnTo>
                    <a:cubicBezTo>
                      <a:pt x="10391" y="663"/>
                      <a:pt x="5335" y="0"/>
                      <a:pt x="31" y="0"/>
                    </a:cubicBez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3" name="Google Shape;5196;p65">
                <a:extLst>
                  <a:ext uri="{FF2B5EF4-FFF2-40B4-BE49-F238E27FC236}">
                    <a16:creationId xmlns:a16="http://schemas.microsoft.com/office/drawing/2014/main" id="{71EE60E5-2230-4CA5-A583-E02E1128BC8A}"/>
                  </a:ext>
                </a:extLst>
              </p:cNvPr>
              <p:cNvGrpSpPr/>
              <p:nvPr/>
            </p:nvGrpSpPr>
            <p:grpSpPr>
              <a:xfrm>
                <a:off x="7287122" y="2063892"/>
                <a:ext cx="1151753" cy="73428"/>
                <a:chOff x="7287122" y="2063892"/>
                <a:chExt cx="1151753" cy="73428"/>
              </a:xfrm>
            </p:grpSpPr>
            <p:sp>
              <p:nvSpPr>
                <p:cNvPr id="84" name="Google Shape;5197;p65">
                  <a:extLst>
                    <a:ext uri="{FF2B5EF4-FFF2-40B4-BE49-F238E27FC236}">
                      <a16:creationId xmlns:a16="http://schemas.microsoft.com/office/drawing/2014/main" id="{830B290E-D954-4FAF-A3B3-743C420BB19D}"/>
                    </a:ext>
                  </a:extLst>
                </p:cNvPr>
                <p:cNvSpPr/>
                <p:nvPr/>
              </p:nvSpPr>
              <p:spPr>
                <a:xfrm flipH="1">
                  <a:off x="7287122" y="2063892"/>
                  <a:ext cx="507103" cy="734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124" h="7847" extrusionOk="0">
                      <a:moveTo>
                        <a:pt x="0" y="1"/>
                      </a:moveTo>
                      <a:lnTo>
                        <a:pt x="0" y="7847"/>
                      </a:lnTo>
                      <a:lnTo>
                        <a:pt x="35123" y="7847"/>
                      </a:lnTo>
                      <a:lnTo>
                        <a:pt x="35123" y="1"/>
                      </a:ln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85" name="Google Shape;5198;p65">
                  <a:extLst>
                    <a:ext uri="{FF2B5EF4-FFF2-40B4-BE49-F238E27FC236}">
                      <a16:creationId xmlns:a16="http://schemas.microsoft.com/office/drawing/2014/main" id="{33434B6E-8D0C-4B67-AA36-4BB98B7A1993}"/>
                    </a:ext>
                  </a:extLst>
                </p:cNvPr>
                <p:cNvCxnSpPr/>
                <p:nvPr/>
              </p:nvCxnSpPr>
              <p:spPr>
                <a:xfrm rot="10800000">
                  <a:off x="7818475" y="2100600"/>
                  <a:ext cx="620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CFD9E0"/>
                  </a:solidFill>
                  <a:prstDash val="solid"/>
                  <a:round/>
                  <a:headEnd type="none" w="med" len="med"/>
                  <a:tailEnd type="oval" w="med" len="med"/>
                </a:ln>
              </p:spPr>
            </p:cxnSp>
          </p:grpSp>
        </p:grpSp>
        <p:grpSp>
          <p:nvGrpSpPr>
            <p:cNvPr id="67" name="Google Shape;5199;p65">
              <a:extLst>
                <a:ext uri="{FF2B5EF4-FFF2-40B4-BE49-F238E27FC236}">
                  <a16:creationId xmlns:a16="http://schemas.microsoft.com/office/drawing/2014/main" id="{910530D8-E56F-42FD-ACAD-17CCADDFCB51}"/>
                </a:ext>
              </a:extLst>
            </p:cNvPr>
            <p:cNvGrpSpPr/>
            <p:nvPr/>
          </p:nvGrpSpPr>
          <p:grpSpPr>
            <a:xfrm>
              <a:off x="7287122" y="1712201"/>
              <a:ext cx="1219403" cy="246767"/>
              <a:chOff x="7287122" y="1712201"/>
              <a:chExt cx="1219403" cy="246767"/>
            </a:xfrm>
          </p:grpSpPr>
          <p:sp>
            <p:nvSpPr>
              <p:cNvPr id="78" name="Google Shape;5200;p65">
                <a:extLst>
                  <a:ext uri="{FF2B5EF4-FFF2-40B4-BE49-F238E27FC236}">
                    <a16:creationId xmlns:a16="http://schemas.microsoft.com/office/drawing/2014/main" id="{4D29E952-17CD-467C-986C-F357547740E2}"/>
                  </a:ext>
                </a:extLst>
              </p:cNvPr>
              <p:cNvSpPr/>
              <p:nvPr/>
            </p:nvSpPr>
            <p:spPr>
              <a:xfrm flipH="1">
                <a:off x="8226249" y="1712201"/>
                <a:ext cx="280276" cy="246767"/>
              </a:xfrm>
              <a:custGeom>
                <a:avLst/>
                <a:gdLst/>
                <a:ahLst/>
                <a:cxnLst/>
                <a:rect l="l" t="t" r="r" b="b"/>
                <a:pathLst>
                  <a:path w="29952" h="26371" extrusionOk="0">
                    <a:moveTo>
                      <a:pt x="1" y="0"/>
                    </a:moveTo>
                    <a:lnTo>
                      <a:pt x="1" y="24234"/>
                    </a:lnTo>
                    <a:lnTo>
                      <a:pt x="14" y="24234"/>
                    </a:lnTo>
                    <a:cubicBezTo>
                      <a:pt x="14" y="24234"/>
                      <a:pt x="203" y="24229"/>
                      <a:pt x="558" y="24229"/>
                    </a:cubicBezTo>
                    <a:cubicBezTo>
                      <a:pt x="2473" y="24229"/>
                      <a:pt x="9215" y="24384"/>
                      <a:pt x="17213" y="26370"/>
                    </a:cubicBezTo>
                    <a:lnTo>
                      <a:pt x="29952" y="5713"/>
                    </a:lnTo>
                    <a:cubicBezTo>
                      <a:pt x="29952" y="5713"/>
                      <a:pt x="20827" y="0"/>
                      <a:pt x="14" y="0"/>
                    </a:cubicBezTo>
                    <a:close/>
                  </a:path>
                </a:pathLst>
              </a:custGeom>
              <a:solidFill>
                <a:srgbClr val="A5B7C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9" name="Google Shape;5201;p65">
                <a:extLst>
                  <a:ext uri="{FF2B5EF4-FFF2-40B4-BE49-F238E27FC236}">
                    <a16:creationId xmlns:a16="http://schemas.microsoft.com/office/drawing/2014/main" id="{E0A093C5-6A63-4EC0-A591-1D16F99E29B2}"/>
                  </a:ext>
                </a:extLst>
              </p:cNvPr>
              <p:cNvGrpSpPr/>
              <p:nvPr/>
            </p:nvGrpSpPr>
            <p:grpSpPr>
              <a:xfrm>
                <a:off x="7287122" y="1842861"/>
                <a:ext cx="1005303" cy="73419"/>
                <a:chOff x="7287122" y="1842861"/>
                <a:chExt cx="1005303" cy="73419"/>
              </a:xfrm>
            </p:grpSpPr>
            <p:sp>
              <p:nvSpPr>
                <p:cNvPr id="80" name="Google Shape;5202;p65">
                  <a:extLst>
                    <a:ext uri="{FF2B5EF4-FFF2-40B4-BE49-F238E27FC236}">
                      <a16:creationId xmlns:a16="http://schemas.microsoft.com/office/drawing/2014/main" id="{36FB6CD8-9AE8-4382-A87C-49DB8E707182}"/>
                    </a:ext>
                  </a:extLst>
                </p:cNvPr>
                <p:cNvSpPr/>
                <p:nvPr/>
              </p:nvSpPr>
              <p:spPr>
                <a:xfrm flipH="1">
                  <a:off x="7287122" y="1842861"/>
                  <a:ext cx="507103" cy="734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124" h="7846" extrusionOk="0">
                      <a:moveTo>
                        <a:pt x="0" y="1"/>
                      </a:moveTo>
                      <a:lnTo>
                        <a:pt x="0" y="7845"/>
                      </a:lnTo>
                      <a:lnTo>
                        <a:pt x="35123" y="7845"/>
                      </a:lnTo>
                      <a:lnTo>
                        <a:pt x="35123" y="1"/>
                      </a:lnTo>
                      <a:close/>
                    </a:path>
                  </a:pathLst>
                </a:custGeom>
                <a:solidFill>
                  <a:srgbClr val="A5B7C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81" name="Google Shape;5203;p65">
                  <a:extLst>
                    <a:ext uri="{FF2B5EF4-FFF2-40B4-BE49-F238E27FC236}">
                      <a16:creationId xmlns:a16="http://schemas.microsoft.com/office/drawing/2014/main" id="{BD914738-F0F0-45A3-AEDD-7E02C1CA483B}"/>
                    </a:ext>
                  </a:extLst>
                </p:cNvPr>
                <p:cNvCxnSpPr/>
                <p:nvPr/>
              </p:nvCxnSpPr>
              <p:spPr>
                <a:xfrm rot="10800000">
                  <a:off x="7818425" y="1879575"/>
                  <a:ext cx="47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5B7C6"/>
                  </a:solidFill>
                  <a:prstDash val="solid"/>
                  <a:round/>
                  <a:headEnd type="none" w="med" len="med"/>
                  <a:tailEnd type="oval" w="med" len="med"/>
                </a:ln>
              </p:spPr>
            </p:cxnSp>
          </p:grpSp>
        </p:grpSp>
        <p:grpSp>
          <p:nvGrpSpPr>
            <p:cNvPr id="68" name="Google Shape;5204;p65">
              <a:extLst>
                <a:ext uri="{FF2B5EF4-FFF2-40B4-BE49-F238E27FC236}">
                  <a16:creationId xmlns:a16="http://schemas.microsoft.com/office/drawing/2014/main" id="{DC793864-796B-4120-831E-D6524E13EAB4}"/>
                </a:ext>
              </a:extLst>
            </p:cNvPr>
            <p:cNvGrpSpPr/>
            <p:nvPr/>
          </p:nvGrpSpPr>
          <p:grpSpPr>
            <a:xfrm>
              <a:off x="7287122" y="1447520"/>
              <a:ext cx="1219403" cy="286667"/>
              <a:chOff x="7287122" y="1447520"/>
              <a:chExt cx="1219403" cy="286667"/>
            </a:xfrm>
          </p:grpSpPr>
          <p:sp>
            <p:nvSpPr>
              <p:cNvPr id="74" name="Google Shape;5205;p65">
                <a:extLst>
                  <a:ext uri="{FF2B5EF4-FFF2-40B4-BE49-F238E27FC236}">
                    <a16:creationId xmlns:a16="http://schemas.microsoft.com/office/drawing/2014/main" id="{2555D682-7BE3-4EB9-B0EE-8D9C4F4B1371}"/>
                  </a:ext>
                </a:extLst>
              </p:cNvPr>
              <p:cNvSpPr/>
              <p:nvPr/>
            </p:nvSpPr>
            <p:spPr>
              <a:xfrm flipH="1">
                <a:off x="8087665" y="1447520"/>
                <a:ext cx="418860" cy="286667"/>
              </a:xfrm>
              <a:custGeom>
                <a:avLst/>
                <a:gdLst/>
                <a:ahLst/>
                <a:cxnLst/>
                <a:rect l="l" t="t" r="r" b="b"/>
                <a:pathLst>
                  <a:path w="44762" h="30635" extrusionOk="0">
                    <a:moveTo>
                      <a:pt x="1" y="1"/>
                    </a:moveTo>
                    <a:lnTo>
                      <a:pt x="1" y="24648"/>
                    </a:lnTo>
                    <a:lnTo>
                      <a:pt x="14" y="24648"/>
                    </a:lnTo>
                    <a:cubicBezTo>
                      <a:pt x="5607" y="24648"/>
                      <a:pt x="18560" y="25130"/>
                      <a:pt x="31390" y="30635"/>
                    </a:cubicBezTo>
                    <a:lnTo>
                      <a:pt x="44761" y="10327"/>
                    </a:lnTo>
                    <a:cubicBezTo>
                      <a:pt x="44761" y="10327"/>
                      <a:pt x="27304" y="1"/>
                      <a:pt x="14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grpSp>
            <p:nvGrpSpPr>
              <p:cNvPr id="75" name="Google Shape;5206;p65">
                <a:extLst>
                  <a:ext uri="{FF2B5EF4-FFF2-40B4-BE49-F238E27FC236}">
                    <a16:creationId xmlns:a16="http://schemas.microsoft.com/office/drawing/2014/main" id="{BE81D6EF-13E4-49BC-A087-719D45A1F3F3}"/>
                  </a:ext>
                </a:extLst>
              </p:cNvPr>
              <p:cNvGrpSpPr/>
              <p:nvPr/>
            </p:nvGrpSpPr>
            <p:grpSpPr>
              <a:xfrm>
                <a:off x="7287122" y="1581977"/>
                <a:ext cx="852803" cy="73428"/>
                <a:chOff x="7287122" y="1581977"/>
                <a:chExt cx="852803" cy="73428"/>
              </a:xfrm>
            </p:grpSpPr>
            <p:sp>
              <p:nvSpPr>
                <p:cNvPr id="76" name="Google Shape;5207;p65">
                  <a:extLst>
                    <a:ext uri="{FF2B5EF4-FFF2-40B4-BE49-F238E27FC236}">
                      <a16:creationId xmlns:a16="http://schemas.microsoft.com/office/drawing/2014/main" id="{3EEFDF39-779D-433B-9273-E695859A3E25}"/>
                    </a:ext>
                  </a:extLst>
                </p:cNvPr>
                <p:cNvSpPr/>
                <p:nvPr/>
              </p:nvSpPr>
              <p:spPr>
                <a:xfrm flipH="1">
                  <a:off x="7287122" y="1581977"/>
                  <a:ext cx="507103" cy="734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124" h="7847" extrusionOk="0">
                      <a:moveTo>
                        <a:pt x="0" y="1"/>
                      </a:moveTo>
                      <a:lnTo>
                        <a:pt x="0" y="7847"/>
                      </a:lnTo>
                      <a:lnTo>
                        <a:pt x="35123" y="7847"/>
                      </a:lnTo>
                      <a:lnTo>
                        <a:pt x="35123" y="1"/>
                      </a:lnTo>
                      <a:close/>
                    </a:path>
                  </a:pathLst>
                </a:custGeom>
                <a:solidFill>
                  <a:srgbClr val="869FB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77" name="Google Shape;5208;p65">
                  <a:extLst>
                    <a:ext uri="{FF2B5EF4-FFF2-40B4-BE49-F238E27FC236}">
                      <a16:creationId xmlns:a16="http://schemas.microsoft.com/office/drawing/2014/main" id="{D14A6601-31AE-4914-B178-DC23EF3EEA6E}"/>
                    </a:ext>
                  </a:extLst>
                </p:cNvPr>
                <p:cNvCxnSpPr/>
                <p:nvPr/>
              </p:nvCxnSpPr>
              <p:spPr>
                <a:xfrm rot="10800000">
                  <a:off x="7818325" y="1618700"/>
                  <a:ext cx="321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869FB2"/>
                  </a:solidFill>
                  <a:prstDash val="solid"/>
                  <a:round/>
                  <a:headEnd type="none" w="med" len="med"/>
                  <a:tailEnd type="oval" w="med" len="med"/>
                </a:ln>
              </p:spPr>
            </p:cxnSp>
          </p:grpSp>
        </p:grpSp>
        <p:grpSp>
          <p:nvGrpSpPr>
            <p:cNvPr id="69" name="Google Shape;5209;p65">
              <a:extLst>
                <a:ext uri="{FF2B5EF4-FFF2-40B4-BE49-F238E27FC236}">
                  <a16:creationId xmlns:a16="http://schemas.microsoft.com/office/drawing/2014/main" id="{B4AD7B88-FD0D-43F1-8E6A-E4A63E510C0C}"/>
                </a:ext>
              </a:extLst>
            </p:cNvPr>
            <p:cNvGrpSpPr/>
            <p:nvPr/>
          </p:nvGrpSpPr>
          <p:grpSpPr>
            <a:xfrm>
              <a:off x="7287122" y="1165658"/>
              <a:ext cx="1219403" cy="344253"/>
              <a:chOff x="7287122" y="1165658"/>
              <a:chExt cx="1219403" cy="344253"/>
            </a:xfrm>
          </p:grpSpPr>
          <p:sp>
            <p:nvSpPr>
              <p:cNvPr id="70" name="Google Shape;5210;p65">
                <a:extLst>
                  <a:ext uri="{FF2B5EF4-FFF2-40B4-BE49-F238E27FC236}">
                    <a16:creationId xmlns:a16="http://schemas.microsoft.com/office/drawing/2014/main" id="{715DDF61-CFC5-4E6D-A57B-01B8324A278A}"/>
                  </a:ext>
                </a:extLst>
              </p:cNvPr>
              <p:cNvSpPr/>
              <p:nvPr/>
            </p:nvSpPr>
            <p:spPr>
              <a:xfrm flipH="1">
                <a:off x="7919557" y="1165658"/>
                <a:ext cx="586968" cy="344253"/>
              </a:xfrm>
              <a:custGeom>
                <a:avLst/>
                <a:gdLst/>
                <a:ahLst/>
                <a:cxnLst/>
                <a:rect l="l" t="t" r="r" b="b"/>
                <a:pathLst>
                  <a:path w="62727" h="36789" extrusionOk="0">
                    <a:moveTo>
                      <a:pt x="1" y="1"/>
                    </a:moveTo>
                    <a:lnTo>
                      <a:pt x="1" y="25976"/>
                    </a:lnTo>
                    <a:lnTo>
                      <a:pt x="17" y="25976"/>
                    </a:lnTo>
                    <a:cubicBezTo>
                      <a:pt x="74" y="25976"/>
                      <a:pt x="588" y="25960"/>
                      <a:pt x="1487" y="25960"/>
                    </a:cubicBezTo>
                    <a:cubicBezTo>
                      <a:pt x="7235" y="25960"/>
                      <a:pt x="28709" y="26646"/>
                      <a:pt x="46867" y="36789"/>
                    </a:cubicBezTo>
                    <a:lnTo>
                      <a:pt x="62726" y="12728"/>
                    </a:lnTo>
                    <a:cubicBezTo>
                      <a:pt x="62726" y="12728"/>
                      <a:pt x="39312" y="2"/>
                      <a:pt x="17" y="1"/>
                    </a:cubicBezTo>
                    <a:close/>
                  </a:path>
                </a:pathLst>
              </a:custGeom>
              <a:solidFill>
                <a:srgbClr val="869F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grpSp>
            <p:nvGrpSpPr>
              <p:cNvPr id="71" name="Google Shape;5211;p65">
                <a:extLst>
                  <a:ext uri="{FF2B5EF4-FFF2-40B4-BE49-F238E27FC236}">
                    <a16:creationId xmlns:a16="http://schemas.microsoft.com/office/drawing/2014/main" id="{037C7A16-E55A-495D-B85F-E7A5CBE3933B}"/>
                  </a:ext>
                </a:extLst>
              </p:cNvPr>
              <p:cNvGrpSpPr/>
              <p:nvPr/>
            </p:nvGrpSpPr>
            <p:grpSpPr>
              <a:xfrm>
                <a:off x="7287122" y="1341025"/>
                <a:ext cx="695703" cy="73419"/>
                <a:chOff x="7287122" y="1341025"/>
                <a:chExt cx="695703" cy="73419"/>
              </a:xfrm>
            </p:grpSpPr>
            <p:sp>
              <p:nvSpPr>
                <p:cNvPr id="72" name="Google Shape;5212;p65">
                  <a:extLst>
                    <a:ext uri="{FF2B5EF4-FFF2-40B4-BE49-F238E27FC236}">
                      <a16:creationId xmlns:a16="http://schemas.microsoft.com/office/drawing/2014/main" id="{7F5AC537-1FB4-4235-8701-7DB224AB0322}"/>
                    </a:ext>
                  </a:extLst>
                </p:cNvPr>
                <p:cNvSpPr/>
                <p:nvPr/>
              </p:nvSpPr>
              <p:spPr>
                <a:xfrm flipH="1">
                  <a:off x="7287122" y="1341025"/>
                  <a:ext cx="507103" cy="734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124" h="7846" extrusionOk="0">
                      <a:moveTo>
                        <a:pt x="0" y="1"/>
                      </a:moveTo>
                      <a:lnTo>
                        <a:pt x="0" y="7845"/>
                      </a:lnTo>
                      <a:lnTo>
                        <a:pt x="35123" y="7845"/>
                      </a:lnTo>
                      <a:lnTo>
                        <a:pt x="35123" y="1"/>
                      </a:ln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73" name="Google Shape;5213;p65">
                  <a:extLst>
                    <a:ext uri="{FF2B5EF4-FFF2-40B4-BE49-F238E27FC236}">
                      <a16:creationId xmlns:a16="http://schemas.microsoft.com/office/drawing/2014/main" id="{C40F146C-3DCA-45DA-92BC-DC4C07C5E66A}"/>
                    </a:ext>
                  </a:extLst>
                </p:cNvPr>
                <p:cNvCxnSpPr/>
                <p:nvPr/>
              </p:nvCxnSpPr>
              <p:spPr>
                <a:xfrm rot="10800000">
                  <a:off x="7818425" y="1377750"/>
                  <a:ext cx="16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869FB1"/>
                  </a:solidFill>
                  <a:prstDash val="solid"/>
                  <a:round/>
                  <a:headEnd type="none" w="med" len="med"/>
                  <a:tailEnd type="oval" w="med" len="med"/>
                </a:ln>
              </p:spPr>
            </p:cxnSp>
          </p:grpSp>
        </p:grpSp>
      </p:grpSp>
      <p:sp>
        <p:nvSpPr>
          <p:cNvPr id="4" name="مربع نص 3">
            <a:extLst>
              <a:ext uri="{FF2B5EF4-FFF2-40B4-BE49-F238E27FC236}">
                <a16:creationId xmlns:a16="http://schemas.microsoft.com/office/drawing/2014/main" id="{548B8099-94F1-4CDF-852D-9B7E64A6DC74}"/>
              </a:ext>
            </a:extLst>
          </p:cNvPr>
          <p:cNvSpPr txBox="1"/>
          <p:nvPr/>
        </p:nvSpPr>
        <p:spPr>
          <a:xfrm>
            <a:off x="6422216" y="1729711"/>
            <a:ext cx="1285442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  <a:lumOff val="25000"/>
                  </a:schemeClr>
                </a:solidFill>
                <a:latin typeface="Merriweather"/>
              </a:rPr>
              <a:t>Topics</a:t>
            </a:r>
            <a:endParaRPr lang="ar-SA" b="1" dirty="0">
              <a:solidFill>
                <a:schemeClr val="accent6">
                  <a:lumMod val="75000"/>
                  <a:lumOff val="25000"/>
                </a:schemeClr>
              </a:solidFill>
              <a:latin typeface="Merriweather"/>
            </a:endParaRPr>
          </a:p>
        </p:txBody>
      </p:sp>
      <p:sp>
        <p:nvSpPr>
          <p:cNvPr id="6" name="مربع نص 5">
            <a:extLst>
              <a:ext uri="{FF2B5EF4-FFF2-40B4-BE49-F238E27FC236}">
                <a16:creationId xmlns:a16="http://schemas.microsoft.com/office/drawing/2014/main" id="{A9DBB5BD-F5E6-4812-BB20-DF589C6165DB}"/>
              </a:ext>
            </a:extLst>
          </p:cNvPr>
          <p:cNvSpPr txBox="1"/>
          <p:nvPr/>
        </p:nvSpPr>
        <p:spPr>
          <a:xfrm>
            <a:off x="4801758" y="1719444"/>
            <a:ext cx="1135772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  <a:lumOff val="25000"/>
                  </a:schemeClr>
                </a:solidFill>
                <a:latin typeface="Merriweather"/>
                <a:sym typeface="Merriweather"/>
              </a:rPr>
              <a:t>C</a:t>
            </a:r>
            <a:r>
              <a:rPr lang="en-US" sz="1400" b="1" dirty="0">
                <a:solidFill>
                  <a:schemeClr val="accent6">
                    <a:lumMod val="75000"/>
                    <a:lumOff val="25000"/>
                  </a:schemeClr>
                </a:solidFill>
                <a:latin typeface="Merriweather"/>
                <a:sym typeface="Merriweather"/>
              </a:rPr>
              <a:t>ategories</a:t>
            </a:r>
            <a:endParaRPr lang="ar-SA" dirty="0">
              <a:solidFill>
                <a:schemeClr val="accent6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40"/>
          <p:cNvSpPr txBox="1">
            <a:spLocks noGrp="1"/>
          </p:cNvSpPr>
          <p:nvPr>
            <p:ph type="ctrTitle"/>
          </p:nvPr>
        </p:nvSpPr>
        <p:spPr>
          <a:xfrm>
            <a:off x="1599550" y="484632"/>
            <a:ext cx="5933400" cy="42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accent4"/>
                </a:solidFill>
              </a:rPr>
              <a:t>CHALLENGES</a:t>
            </a:r>
            <a:endParaRPr dirty="0">
              <a:solidFill>
                <a:schemeClr val="accent4"/>
              </a:solidFill>
            </a:endParaRPr>
          </a:p>
        </p:txBody>
      </p:sp>
      <p:sp>
        <p:nvSpPr>
          <p:cNvPr id="386" name="Google Shape;386;p40"/>
          <p:cNvSpPr txBox="1">
            <a:spLocks noGrp="1"/>
          </p:cNvSpPr>
          <p:nvPr>
            <p:ph type="subTitle" idx="5"/>
          </p:nvPr>
        </p:nvSpPr>
        <p:spPr>
          <a:xfrm>
            <a:off x="720000" y="1043500"/>
            <a:ext cx="1540800" cy="1746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Monday 01/02/2020</a:t>
            </a:r>
            <a:endParaRPr dirty="0"/>
          </a:p>
        </p:txBody>
      </p:sp>
      <p:sp>
        <p:nvSpPr>
          <p:cNvPr id="387" name="Google Shape;387;p40"/>
          <p:cNvSpPr txBox="1">
            <a:spLocks noGrp="1"/>
          </p:cNvSpPr>
          <p:nvPr>
            <p:ph type="subTitle" idx="6"/>
          </p:nvPr>
        </p:nvSpPr>
        <p:spPr>
          <a:xfrm>
            <a:off x="3799350" y="1044100"/>
            <a:ext cx="1545300" cy="17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Newsletter</a:t>
            </a:r>
            <a:endParaRPr dirty="0"/>
          </a:p>
        </p:txBody>
      </p:sp>
      <p:sp>
        <p:nvSpPr>
          <p:cNvPr id="389" name="Google Shape;389;p40"/>
          <p:cNvSpPr txBox="1">
            <a:spLocks noGrp="1"/>
          </p:cNvSpPr>
          <p:nvPr>
            <p:ph type="subTitle" idx="7"/>
          </p:nvPr>
        </p:nvSpPr>
        <p:spPr>
          <a:xfrm>
            <a:off x="6883200" y="1044100"/>
            <a:ext cx="1545300" cy="1737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Edition: 001</a:t>
            </a:r>
            <a:endParaRPr/>
          </a:p>
        </p:txBody>
      </p:sp>
      <p:grpSp>
        <p:nvGrpSpPr>
          <p:cNvPr id="20" name="Google Shape;958;p60">
            <a:extLst>
              <a:ext uri="{FF2B5EF4-FFF2-40B4-BE49-F238E27FC236}">
                <a16:creationId xmlns:a16="http://schemas.microsoft.com/office/drawing/2014/main" id="{A338A32F-119D-4106-99E2-47CD2FA41194}"/>
              </a:ext>
            </a:extLst>
          </p:cNvPr>
          <p:cNvGrpSpPr/>
          <p:nvPr/>
        </p:nvGrpSpPr>
        <p:grpSpPr>
          <a:xfrm>
            <a:off x="3271317" y="2044055"/>
            <a:ext cx="528033" cy="422701"/>
            <a:chOff x="4854075" y="2527625"/>
            <a:chExt cx="56000" cy="59050"/>
          </a:xfrm>
          <a:solidFill>
            <a:schemeClr val="accent4">
              <a:lumMod val="40000"/>
              <a:lumOff val="60000"/>
            </a:schemeClr>
          </a:solidFill>
        </p:grpSpPr>
        <p:sp>
          <p:nvSpPr>
            <p:cNvPr id="21" name="Google Shape;959;p60">
              <a:extLst>
                <a:ext uri="{FF2B5EF4-FFF2-40B4-BE49-F238E27FC236}">
                  <a16:creationId xmlns:a16="http://schemas.microsoft.com/office/drawing/2014/main" id="{D549B191-CD7F-47A3-ACC3-D1A41961EA34}"/>
                </a:ext>
              </a:extLst>
            </p:cNvPr>
            <p:cNvSpPr/>
            <p:nvPr/>
          </p:nvSpPr>
          <p:spPr>
            <a:xfrm>
              <a:off x="4872325" y="2527625"/>
              <a:ext cx="37750" cy="59050"/>
            </a:xfrm>
            <a:custGeom>
              <a:avLst/>
              <a:gdLst/>
              <a:ahLst/>
              <a:cxnLst/>
              <a:rect l="l" t="t" r="r" b="b"/>
              <a:pathLst>
                <a:path w="1510" h="2362" extrusionOk="0">
                  <a:moveTo>
                    <a:pt x="305" y="1"/>
                  </a:moveTo>
                  <a:cubicBezTo>
                    <a:pt x="141" y="1"/>
                    <a:pt x="1" y="210"/>
                    <a:pt x="146" y="371"/>
                  </a:cubicBezTo>
                  <a:lnTo>
                    <a:pt x="961" y="1179"/>
                  </a:lnTo>
                  <a:lnTo>
                    <a:pt x="146" y="1994"/>
                  </a:lnTo>
                  <a:cubicBezTo>
                    <a:pt x="0" y="2151"/>
                    <a:pt x="143" y="2361"/>
                    <a:pt x="308" y="2361"/>
                  </a:cubicBezTo>
                  <a:cubicBezTo>
                    <a:pt x="355" y="2361"/>
                    <a:pt x="404" y="2344"/>
                    <a:pt x="449" y="2304"/>
                  </a:cubicBezTo>
                  <a:lnTo>
                    <a:pt x="1423" y="1338"/>
                  </a:lnTo>
                  <a:cubicBezTo>
                    <a:pt x="1509" y="1244"/>
                    <a:pt x="1509" y="1107"/>
                    <a:pt x="1423" y="1013"/>
                  </a:cubicBezTo>
                  <a:lnTo>
                    <a:pt x="1423" y="1020"/>
                  </a:lnTo>
                  <a:lnTo>
                    <a:pt x="449" y="61"/>
                  </a:lnTo>
                  <a:cubicBezTo>
                    <a:pt x="403" y="19"/>
                    <a:pt x="353" y="1"/>
                    <a:pt x="305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5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" name="Google Shape;960;p60">
              <a:extLst>
                <a:ext uri="{FF2B5EF4-FFF2-40B4-BE49-F238E27FC236}">
                  <a16:creationId xmlns:a16="http://schemas.microsoft.com/office/drawing/2014/main" id="{0C74560D-855F-4A7D-A40D-FAD2A289ECE3}"/>
                </a:ext>
              </a:extLst>
            </p:cNvPr>
            <p:cNvSpPr/>
            <p:nvPr/>
          </p:nvSpPr>
          <p:spPr>
            <a:xfrm>
              <a:off x="4854075" y="2539100"/>
              <a:ext cx="26075" cy="35875"/>
            </a:xfrm>
            <a:custGeom>
              <a:avLst/>
              <a:gdLst/>
              <a:ahLst/>
              <a:cxnLst/>
              <a:rect l="l" t="t" r="r" b="b"/>
              <a:pathLst>
                <a:path w="1043" h="1435" extrusionOk="0">
                  <a:moveTo>
                    <a:pt x="326" y="1"/>
                  </a:moveTo>
                  <a:cubicBezTo>
                    <a:pt x="152" y="1"/>
                    <a:pt x="1" y="234"/>
                    <a:pt x="177" y="388"/>
                  </a:cubicBezTo>
                  <a:lnTo>
                    <a:pt x="516" y="720"/>
                  </a:lnTo>
                  <a:lnTo>
                    <a:pt x="177" y="1059"/>
                  </a:lnTo>
                  <a:cubicBezTo>
                    <a:pt x="21" y="1215"/>
                    <a:pt x="165" y="1435"/>
                    <a:pt x="336" y="1435"/>
                  </a:cubicBezTo>
                  <a:cubicBezTo>
                    <a:pt x="386" y="1435"/>
                    <a:pt x="439" y="1415"/>
                    <a:pt x="487" y="1369"/>
                  </a:cubicBezTo>
                  <a:lnTo>
                    <a:pt x="977" y="886"/>
                  </a:lnTo>
                  <a:cubicBezTo>
                    <a:pt x="1020" y="843"/>
                    <a:pt x="1042" y="785"/>
                    <a:pt x="1042" y="720"/>
                  </a:cubicBezTo>
                  <a:cubicBezTo>
                    <a:pt x="1042" y="662"/>
                    <a:pt x="1013" y="605"/>
                    <a:pt x="977" y="561"/>
                  </a:cubicBezTo>
                  <a:lnTo>
                    <a:pt x="487" y="78"/>
                  </a:lnTo>
                  <a:cubicBezTo>
                    <a:pt x="437" y="23"/>
                    <a:pt x="380" y="1"/>
                    <a:pt x="326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5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" name="Google Shape;5003;p65">
            <a:extLst>
              <a:ext uri="{FF2B5EF4-FFF2-40B4-BE49-F238E27FC236}">
                <a16:creationId xmlns:a16="http://schemas.microsoft.com/office/drawing/2014/main" id="{7F4931A9-15A3-462D-B0ED-0AF71E7C8BFA}"/>
              </a:ext>
            </a:extLst>
          </p:cNvPr>
          <p:cNvGrpSpPr/>
          <p:nvPr/>
        </p:nvGrpSpPr>
        <p:grpSpPr>
          <a:xfrm>
            <a:off x="583118" y="2109402"/>
            <a:ext cx="2538599" cy="282924"/>
            <a:chOff x="3123585" y="2180272"/>
            <a:chExt cx="2496442" cy="378237"/>
          </a:xfrm>
        </p:grpSpPr>
        <p:sp>
          <p:nvSpPr>
            <p:cNvPr id="24" name="Google Shape;5004;p65">
              <a:extLst>
                <a:ext uri="{FF2B5EF4-FFF2-40B4-BE49-F238E27FC236}">
                  <a16:creationId xmlns:a16="http://schemas.microsoft.com/office/drawing/2014/main" id="{5C4DF7EB-1871-44DC-A3ED-03799932083B}"/>
                </a:ext>
              </a:extLst>
            </p:cNvPr>
            <p:cNvSpPr/>
            <p:nvPr/>
          </p:nvSpPr>
          <p:spPr>
            <a:xfrm>
              <a:off x="3123585" y="2180272"/>
              <a:ext cx="262390" cy="378237"/>
            </a:xfrm>
            <a:custGeom>
              <a:avLst/>
              <a:gdLst/>
              <a:ahLst/>
              <a:cxnLst/>
              <a:rect l="l" t="t" r="r" b="b"/>
              <a:pathLst>
                <a:path w="8543" h="37890" extrusionOk="0">
                  <a:moveTo>
                    <a:pt x="606" y="1"/>
                  </a:moveTo>
                  <a:cubicBezTo>
                    <a:pt x="276" y="1"/>
                    <a:pt x="0" y="263"/>
                    <a:pt x="0" y="607"/>
                  </a:cubicBezTo>
                  <a:lnTo>
                    <a:pt x="0" y="37270"/>
                  </a:lnTo>
                  <a:cubicBezTo>
                    <a:pt x="0" y="37614"/>
                    <a:pt x="276" y="37890"/>
                    <a:pt x="606" y="37890"/>
                  </a:cubicBezTo>
                  <a:lnTo>
                    <a:pt x="7922" y="37890"/>
                  </a:lnTo>
                  <a:cubicBezTo>
                    <a:pt x="8267" y="37890"/>
                    <a:pt x="8542" y="37614"/>
                    <a:pt x="8542" y="37270"/>
                  </a:cubicBezTo>
                  <a:lnTo>
                    <a:pt x="8542" y="607"/>
                  </a:lnTo>
                  <a:cubicBezTo>
                    <a:pt x="8542" y="263"/>
                    <a:pt x="8267" y="1"/>
                    <a:pt x="7922" y="1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" name="Google Shape;5005;p65">
              <a:extLst>
                <a:ext uri="{FF2B5EF4-FFF2-40B4-BE49-F238E27FC236}">
                  <a16:creationId xmlns:a16="http://schemas.microsoft.com/office/drawing/2014/main" id="{35E532EB-F920-4562-A74C-95FE89E82617}"/>
                </a:ext>
              </a:extLst>
            </p:cNvPr>
            <p:cNvSpPr/>
            <p:nvPr/>
          </p:nvSpPr>
          <p:spPr>
            <a:xfrm>
              <a:off x="3268030" y="2180272"/>
              <a:ext cx="262390" cy="378237"/>
            </a:xfrm>
            <a:custGeom>
              <a:avLst/>
              <a:gdLst/>
              <a:ahLst/>
              <a:cxnLst/>
              <a:rect l="l" t="t" r="r" b="b"/>
              <a:pathLst>
                <a:path w="8543" h="37890" extrusionOk="0">
                  <a:moveTo>
                    <a:pt x="607" y="1"/>
                  </a:moveTo>
                  <a:cubicBezTo>
                    <a:pt x="262" y="1"/>
                    <a:pt x="0" y="263"/>
                    <a:pt x="0" y="607"/>
                  </a:cubicBezTo>
                  <a:lnTo>
                    <a:pt x="0" y="37270"/>
                  </a:lnTo>
                  <a:cubicBezTo>
                    <a:pt x="0" y="37614"/>
                    <a:pt x="262" y="37890"/>
                    <a:pt x="607" y="37890"/>
                  </a:cubicBezTo>
                  <a:lnTo>
                    <a:pt x="7923" y="37890"/>
                  </a:lnTo>
                  <a:cubicBezTo>
                    <a:pt x="8267" y="37890"/>
                    <a:pt x="8543" y="37614"/>
                    <a:pt x="8543" y="37270"/>
                  </a:cubicBezTo>
                  <a:lnTo>
                    <a:pt x="8543" y="607"/>
                  </a:lnTo>
                  <a:cubicBezTo>
                    <a:pt x="8543" y="263"/>
                    <a:pt x="8267" y="1"/>
                    <a:pt x="7923" y="1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5006;p65">
              <a:extLst>
                <a:ext uri="{FF2B5EF4-FFF2-40B4-BE49-F238E27FC236}">
                  <a16:creationId xmlns:a16="http://schemas.microsoft.com/office/drawing/2014/main" id="{C71A6382-F850-456F-99D1-93CDF8614D08}"/>
                </a:ext>
              </a:extLst>
            </p:cNvPr>
            <p:cNvSpPr/>
            <p:nvPr/>
          </p:nvSpPr>
          <p:spPr>
            <a:xfrm>
              <a:off x="3412474" y="2180272"/>
              <a:ext cx="262390" cy="378237"/>
            </a:xfrm>
            <a:custGeom>
              <a:avLst/>
              <a:gdLst/>
              <a:ahLst/>
              <a:cxnLst/>
              <a:rect l="l" t="t" r="r" b="b"/>
              <a:pathLst>
                <a:path w="8543" h="37890" extrusionOk="0">
                  <a:moveTo>
                    <a:pt x="621" y="1"/>
                  </a:moveTo>
                  <a:cubicBezTo>
                    <a:pt x="276" y="1"/>
                    <a:pt x="1" y="263"/>
                    <a:pt x="1" y="607"/>
                  </a:cubicBezTo>
                  <a:lnTo>
                    <a:pt x="1" y="37270"/>
                  </a:lnTo>
                  <a:cubicBezTo>
                    <a:pt x="1" y="37614"/>
                    <a:pt x="276" y="37890"/>
                    <a:pt x="621" y="37890"/>
                  </a:cubicBezTo>
                  <a:lnTo>
                    <a:pt x="7937" y="37890"/>
                  </a:lnTo>
                  <a:cubicBezTo>
                    <a:pt x="8281" y="37890"/>
                    <a:pt x="8543" y="37614"/>
                    <a:pt x="8543" y="37270"/>
                  </a:cubicBezTo>
                  <a:lnTo>
                    <a:pt x="8543" y="607"/>
                  </a:lnTo>
                  <a:cubicBezTo>
                    <a:pt x="8543" y="263"/>
                    <a:pt x="8281" y="1"/>
                    <a:pt x="7937" y="1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5007;p65">
              <a:extLst>
                <a:ext uri="{FF2B5EF4-FFF2-40B4-BE49-F238E27FC236}">
                  <a16:creationId xmlns:a16="http://schemas.microsoft.com/office/drawing/2014/main" id="{80EE3F0E-7905-4DE6-8CFE-B0C9662E9C0E}"/>
                </a:ext>
              </a:extLst>
            </p:cNvPr>
            <p:cNvSpPr/>
            <p:nvPr/>
          </p:nvSpPr>
          <p:spPr>
            <a:xfrm>
              <a:off x="3556910" y="2180272"/>
              <a:ext cx="262419" cy="378237"/>
            </a:xfrm>
            <a:custGeom>
              <a:avLst/>
              <a:gdLst/>
              <a:ahLst/>
              <a:cxnLst/>
              <a:rect l="l" t="t" r="r" b="b"/>
              <a:pathLst>
                <a:path w="8544" h="37890" extrusionOk="0">
                  <a:moveTo>
                    <a:pt x="621" y="1"/>
                  </a:moveTo>
                  <a:cubicBezTo>
                    <a:pt x="277" y="1"/>
                    <a:pt x="1" y="277"/>
                    <a:pt x="1" y="607"/>
                  </a:cubicBezTo>
                  <a:lnTo>
                    <a:pt x="1" y="37270"/>
                  </a:lnTo>
                  <a:cubicBezTo>
                    <a:pt x="1" y="37614"/>
                    <a:pt x="277" y="37890"/>
                    <a:pt x="621" y="37890"/>
                  </a:cubicBezTo>
                  <a:lnTo>
                    <a:pt x="7937" y="37890"/>
                  </a:lnTo>
                  <a:cubicBezTo>
                    <a:pt x="8268" y="37890"/>
                    <a:pt x="8543" y="37614"/>
                    <a:pt x="8543" y="37270"/>
                  </a:cubicBezTo>
                  <a:lnTo>
                    <a:pt x="8543" y="607"/>
                  </a:lnTo>
                  <a:cubicBezTo>
                    <a:pt x="8543" y="277"/>
                    <a:pt x="8268" y="1"/>
                    <a:pt x="7937" y="1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" name="Google Shape;5008;p65">
              <a:extLst>
                <a:ext uri="{FF2B5EF4-FFF2-40B4-BE49-F238E27FC236}">
                  <a16:creationId xmlns:a16="http://schemas.microsoft.com/office/drawing/2014/main" id="{9E297274-2C49-4272-8818-10C847CBED22}"/>
                </a:ext>
              </a:extLst>
            </p:cNvPr>
            <p:cNvSpPr/>
            <p:nvPr/>
          </p:nvSpPr>
          <p:spPr>
            <a:xfrm>
              <a:off x="3711067" y="2180272"/>
              <a:ext cx="134587" cy="378097"/>
            </a:xfrm>
            <a:custGeom>
              <a:avLst/>
              <a:gdLst/>
              <a:ahLst/>
              <a:cxnLst/>
              <a:rect l="l" t="t" r="r" b="b"/>
              <a:pathLst>
                <a:path w="8543" h="37876" extrusionOk="0">
                  <a:moveTo>
                    <a:pt x="606" y="1"/>
                  </a:moveTo>
                  <a:cubicBezTo>
                    <a:pt x="276" y="1"/>
                    <a:pt x="0" y="263"/>
                    <a:pt x="0" y="607"/>
                  </a:cubicBezTo>
                  <a:lnTo>
                    <a:pt x="0" y="37270"/>
                  </a:lnTo>
                  <a:cubicBezTo>
                    <a:pt x="0" y="37614"/>
                    <a:pt x="276" y="37876"/>
                    <a:pt x="606" y="37876"/>
                  </a:cubicBezTo>
                  <a:lnTo>
                    <a:pt x="7936" y="37876"/>
                  </a:lnTo>
                  <a:cubicBezTo>
                    <a:pt x="8267" y="37876"/>
                    <a:pt x="8542" y="37614"/>
                    <a:pt x="8542" y="37270"/>
                  </a:cubicBezTo>
                  <a:lnTo>
                    <a:pt x="8542" y="607"/>
                  </a:lnTo>
                  <a:cubicBezTo>
                    <a:pt x="8542" y="263"/>
                    <a:pt x="8267" y="1"/>
                    <a:pt x="7936" y="1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" name="Google Shape;5009;p65">
              <a:extLst>
                <a:ext uri="{FF2B5EF4-FFF2-40B4-BE49-F238E27FC236}">
                  <a16:creationId xmlns:a16="http://schemas.microsoft.com/office/drawing/2014/main" id="{5886A2F0-B81B-4E39-BFBB-14AB4D1C4D18}"/>
                </a:ext>
              </a:extLst>
            </p:cNvPr>
            <p:cNvSpPr/>
            <p:nvPr/>
          </p:nvSpPr>
          <p:spPr>
            <a:xfrm>
              <a:off x="3922892" y="2180272"/>
              <a:ext cx="108240" cy="378237"/>
            </a:xfrm>
            <a:custGeom>
              <a:avLst/>
              <a:gdLst/>
              <a:ahLst/>
              <a:cxnLst/>
              <a:rect l="l" t="t" r="r" b="b"/>
              <a:pathLst>
                <a:path w="8543" h="37890" extrusionOk="0">
                  <a:moveTo>
                    <a:pt x="607" y="1"/>
                  </a:moveTo>
                  <a:cubicBezTo>
                    <a:pt x="276" y="1"/>
                    <a:pt x="0" y="277"/>
                    <a:pt x="0" y="607"/>
                  </a:cubicBezTo>
                  <a:lnTo>
                    <a:pt x="0" y="37270"/>
                  </a:lnTo>
                  <a:cubicBezTo>
                    <a:pt x="0" y="37614"/>
                    <a:pt x="276" y="37890"/>
                    <a:pt x="607" y="37890"/>
                  </a:cubicBezTo>
                  <a:lnTo>
                    <a:pt x="7923" y="37890"/>
                  </a:lnTo>
                  <a:cubicBezTo>
                    <a:pt x="8267" y="37890"/>
                    <a:pt x="8543" y="37614"/>
                    <a:pt x="8543" y="37270"/>
                  </a:cubicBezTo>
                  <a:lnTo>
                    <a:pt x="8543" y="607"/>
                  </a:lnTo>
                  <a:cubicBezTo>
                    <a:pt x="8543" y="277"/>
                    <a:pt x="8267" y="1"/>
                    <a:pt x="7923" y="1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" name="Google Shape;5010;p65">
              <a:extLst>
                <a:ext uri="{FF2B5EF4-FFF2-40B4-BE49-F238E27FC236}">
                  <a16:creationId xmlns:a16="http://schemas.microsoft.com/office/drawing/2014/main" id="{67A552D1-5F16-4577-B6C7-E399D31D0888}"/>
                </a:ext>
              </a:extLst>
            </p:cNvPr>
            <p:cNvSpPr/>
            <p:nvPr/>
          </p:nvSpPr>
          <p:spPr>
            <a:xfrm>
              <a:off x="4067336" y="2180272"/>
              <a:ext cx="108240" cy="378237"/>
            </a:xfrm>
            <a:custGeom>
              <a:avLst/>
              <a:gdLst/>
              <a:ahLst/>
              <a:cxnLst/>
              <a:rect l="l" t="t" r="r" b="b"/>
              <a:pathLst>
                <a:path w="8543" h="37890" extrusionOk="0">
                  <a:moveTo>
                    <a:pt x="607" y="1"/>
                  </a:moveTo>
                  <a:cubicBezTo>
                    <a:pt x="262" y="1"/>
                    <a:pt x="1" y="263"/>
                    <a:pt x="1" y="607"/>
                  </a:cubicBezTo>
                  <a:lnTo>
                    <a:pt x="1" y="37270"/>
                  </a:lnTo>
                  <a:cubicBezTo>
                    <a:pt x="1" y="37614"/>
                    <a:pt x="262" y="37890"/>
                    <a:pt x="607" y="37890"/>
                  </a:cubicBezTo>
                  <a:lnTo>
                    <a:pt x="7923" y="37890"/>
                  </a:lnTo>
                  <a:cubicBezTo>
                    <a:pt x="8267" y="37890"/>
                    <a:pt x="8543" y="37614"/>
                    <a:pt x="8543" y="37270"/>
                  </a:cubicBezTo>
                  <a:lnTo>
                    <a:pt x="8543" y="607"/>
                  </a:lnTo>
                  <a:cubicBezTo>
                    <a:pt x="8543" y="263"/>
                    <a:pt x="8267" y="1"/>
                    <a:pt x="7923" y="1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5011;p65">
              <a:extLst>
                <a:ext uri="{FF2B5EF4-FFF2-40B4-BE49-F238E27FC236}">
                  <a16:creationId xmlns:a16="http://schemas.microsoft.com/office/drawing/2014/main" id="{C3246D61-02E3-486A-97DE-D9A0755D3B0F}"/>
                </a:ext>
              </a:extLst>
            </p:cNvPr>
            <p:cNvSpPr/>
            <p:nvPr/>
          </p:nvSpPr>
          <p:spPr>
            <a:xfrm>
              <a:off x="4211780" y="2180272"/>
              <a:ext cx="108252" cy="378237"/>
            </a:xfrm>
            <a:custGeom>
              <a:avLst/>
              <a:gdLst/>
              <a:ahLst/>
              <a:cxnLst/>
              <a:rect l="l" t="t" r="r" b="b"/>
              <a:pathLst>
                <a:path w="8544" h="37890" extrusionOk="0">
                  <a:moveTo>
                    <a:pt x="621" y="1"/>
                  </a:moveTo>
                  <a:cubicBezTo>
                    <a:pt x="276" y="1"/>
                    <a:pt x="1" y="277"/>
                    <a:pt x="1" y="607"/>
                  </a:cubicBezTo>
                  <a:lnTo>
                    <a:pt x="1" y="37270"/>
                  </a:lnTo>
                  <a:cubicBezTo>
                    <a:pt x="1" y="37614"/>
                    <a:pt x="276" y="37890"/>
                    <a:pt x="621" y="37890"/>
                  </a:cubicBezTo>
                  <a:lnTo>
                    <a:pt x="7937" y="37890"/>
                  </a:lnTo>
                  <a:cubicBezTo>
                    <a:pt x="8281" y="37890"/>
                    <a:pt x="8543" y="37614"/>
                    <a:pt x="8543" y="37270"/>
                  </a:cubicBezTo>
                  <a:lnTo>
                    <a:pt x="8543" y="607"/>
                  </a:lnTo>
                  <a:cubicBezTo>
                    <a:pt x="8543" y="277"/>
                    <a:pt x="8281" y="1"/>
                    <a:pt x="7937" y="1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5012;p65">
              <a:extLst>
                <a:ext uri="{FF2B5EF4-FFF2-40B4-BE49-F238E27FC236}">
                  <a16:creationId xmlns:a16="http://schemas.microsoft.com/office/drawing/2014/main" id="{FEFC9D9B-E53C-4793-8D94-F9ACB67A81FC}"/>
                </a:ext>
              </a:extLst>
            </p:cNvPr>
            <p:cNvSpPr/>
            <p:nvPr/>
          </p:nvSpPr>
          <p:spPr>
            <a:xfrm>
              <a:off x="4356236" y="2180272"/>
              <a:ext cx="108240" cy="378097"/>
            </a:xfrm>
            <a:custGeom>
              <a:avLst/>
              <a:gdLst/>
              <a:ahLst/>
              <a:cxnLst/>
              <a:rect l="l" t="t" r="r" b="b"/>
              <a:pathLst>
                <a:path w="8543" h="37876" extrusionOk="0">
                  <a:moveTo>
                    <a:pt x="620" y="1"/>
                  </a:moveTo>
                  <a:cubicBezTo>
                    <a:pt x="276" y="1"/>
                    <a:pt x="0" y="263"/>
                    <a:pt x="0" y="607"/>
                  </a:cubicBezTo>
                  <a:lnTo>
                    <a:pt x="0" y="37270"/>
                  </a:lnTo>
                  <a:cubicBezTo>
                    <a:pt x="0" y="37614"/>
                    <a:pt x="276" y="37876"/>
                    <a:pt x="620" y="37876"/>
                  </a:cubicBezTo>
                  <a:lnTo>
                    <a:pt x="7936" y="37876"/>
                  </a:lnTo>
                  <a:cubicBezTo>
                    <a:pt x="8267" y="37876"/>
                    <a:pt x="8542" y="37614"/>
                    <a:pt x="8542" y="37270"/>
                  </a:cubicBezTo>
                  <a:lnTo>
                    <a:pt x="8542" y="607"/>
                  </a:lnTo>
                  <a:cubicBezTo>
                    <a:pt x="8542" y="263"/>
                    <a:pt x="8267" y="1"/>
                    <a:pt x="7936" y="1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5013;p65">
              <a:extLst>
                <a:ext uri="{FF2B5EF4-FFF2-40B4-BE49-F238E27FC236}">
                  <a16:creationId xmlns:a16="http://schemas.microsoft.com/office/drawing/2014/main" id="{7D414389-FEC2-465B-BD58-AAB3532F16EE}"/>
                </a:ext>
              </a:extLst>
            </p:cNvPr>
            <p:cNvSpPr/>
            <p:nvPr/>
          </p:nvSpPr>
          <p:spPr>
            <a:xfrm>
              <a:off x="4500680" y="2180272"/>
              <a:ext cx="108240" cy="378237"/>
            </a:xfrm>
            <a:custGeom>
              <a:avLst/>
              <a:gdLst/>
              <a:ahLst/>
              <a:cxnLst/>
              <a:rect l="l" t="t" r="r" b="b"/>
              <a:pathLst>
                <a:path w="8543" h="37890" extrusionOk="0">
                  <a:moveTo>
                    <a:pt x="606" y="1"/>
                  </a:moveTo>
                  <a:cubicBezTo>
                    <a:pt x="276" y="1"/>
                    <a:pt x="0" y="277"/>
                    <a:pt x="0" y="607"/>
                  </a:cubicBezTo>
                  <a:lnTo>
                    <a:pt x="0" y="37270"/>
                  </a:lnTo>
                  <a:cubicBezTo>
                    <a:pt x="0" y="37614"/>
                    <a:pt x="276" y="37890"/>
                    <a:pt x="606" y="37890"/>
                  </a:cubicBezTo>
                  <a:lnTo>
                    <a:pt x="7936" y="37890"/>
                  </a:lnTo>
                  <a:cubicBezTo>
                    <a:pt x="8267" y="37890"/>
                    <a:pt x="8542" y="37614"/>
                    <a:pt x="8542" y="37270"/>
                  </a:cubicBezTo>
                  <a:lnTo>
                    <a:pt x="8542" y="607"/>
                  </a:lnTo>
                  <a:cubicBezTo>
                    <a:pt x="8542" y="277"/>
                    <a:pt x="8267" y="1"/>
                    <a:pt x="7936" y="1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5014;p65">
              <a:extLst>
                <a:ext uri="{FF2B5EF4-FFF2-40B4-BE49-F238E27FC236}">
                  <a16:creationId xmlns:a16="http://schemas.microsoft.com/office/drawing/2014/main" id="{C89ACEC5-DBE9-4B33-A680-A497D261923E}"/>
                </a:ext>
              </a:extLst>
            </p:cNvPr>
            <p:cNvSpPr/>
            <p:nvPr/>
          </p:nvSpPr>
          <p:spPr>
            <a:xfrm>
              <a:off x="4645124" y="2180272"/>
              <a:ext cx="108240" cy="378097"/>
            </a:xfrm>
            <a:custGeom>
              <a:avLst/>
              <a:gdLst/>
              <a:ahLst/>
              <a:cxnLst/>
              <a:rect l="l" t="t" r="r" b="b"/>
              <a:pathLst>
                <a:path w="8543" h="37876" extrusionOk="0">
                  <a:moveTo>
                    <a:pt x="607" y="1"/>
                  </a:moveTo>
                  <a:cubicBezTo>
                    <a:pt x="276" y="1"/>
                    <a:pt x="0" y="263"/>
                    <a:pt x="0" y="607"/>
                  </a:cubicBezTo>
                  <a:lnTo>
                    <a:pt x="0" y="37270"/>
                  </a:lnTo>
                  <a:cubicBezTo>
                    <a:pt x="0" y="37614"/>
                    <a:pt x="276" y="37876"/>
                    <a:pt x="607" y="37876"/>
                  </a:cubicBezTo>
                  <a:lnTo>
                    <a:pt x="7936" y="37876"/>
                  </a:lnTo>
                  <a:cubicBezTo>
                    <a:pt x="8267" y="37876"/>
                    <a:pt x="8543" y="37614"/>
                    <a:pt x="8543" y="37270"/>
                  </a:cubicBezTo>
                  <a:lnTo>
                    <a:pt x="8543" y="607"/>
                  </a:lnTo>
                  <a:cubicBezTo>
                    <a:pt x="8543" y="263"/>
                    <a:pt x="8267" y="1"/>
                    <a:pt x="7936" y="1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5015;p65">
              <a:extLst>
                <a:ext uri="{FF2B5EF4-FFF2-40B4-BE49-F238E27FC236}">
                  <a16:creationId xmlns:a16="http://schemas.microsoft.com/office/drawing/2014/main" id="{FAEAB376-AA48-4EE8-AAB3-04F99C330FF1}"/>
                </a:ext>
              </a:extLst>
            </p:cNvPr>
            <p:cNvSpPr/>
            <p:nvPr/>
          </p:nvSpPr>
          <p:spPr>
            <a:xfrm>
              <a:off x="4789568" y="2180272"/>
              <a:ext cx="108240" cy="378237"/>
            </a:xfrm>
            <a:custGeom>
              <a:avLst/>
              <a:gdLst/>
              <a:ahLst/>
              <a:cxnLst/>
              <a:rect l="l" t="t" r="r" b="b"/>
              <a:pathLst>
                <a:path w="8543" h="37890" extrusionOk="0">
                  <a:moveTo>
                    <a:pt x="607" y="1"/>
                  </a:moveTo>
                  <a:cubicBezTo>
                    <a:pt x="262" y="1"/>
                    <a:pt x="1" y="277"/>
                    <a:pt x="1" y="607"/>
                  </a:cubicBezTo>
                  <a:lnTo>
                    <a:pt x="1" y="37270"/>
                  </a:lnTo>
                  <a:cubicBezTo>
                    <a:pt x="1" y="37614"/>
                    <a:pt x="262" y="37890"/>
                    <a:pt x="607" y="37890"/>
                  </a:cubicBezTo>
                  <a:lnTo>
                    <a:pt x="7923" y="37890"/>
                  </a:lnTo>
                  <a:cubicBezTo>
                    <a:pt x="8267" y="37890"/>
                    <a:pt x="8543" y="37614"/>
                    <a:pt x="8543" y="37270"/>
                  </a:cubicBezTo>
                  <a:lnTo>
                    <a:pt x="8543" y="607"/>
                  </a:lnTo>
                  <a:cubicBezTo>
                    <a:pt x="8543" y="277"/>
                    <a:pt x="8267" y="1"/>
                    <a:pt x="7923" y="1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" name="Google Shape;5016;p65">
              <a:extLst>
                <a:ext uri="{FF2B5EF4-FFF2-40B4-BE49-F238E27FC236}">
                  <a16:creationId xmlns:a16="http://schemas.microsoft.com/office/drawing/2014/main" id="{8B2AA32E-2265-4D55-BA73-9D8A268EEA51}"/>
                </a:ext>
              </a:extLst>
            </p:cNvPr>
            <p:cNvSpPr/>
            <p:nvPr/>
          </p:nvSpPr>
          <p:spPr>
            <a:xfrm>
              <a:off x="4934012" y="2180272"/>
              <a:ext cx="108240" cy="378237"/>
            </a:xfrm>
            <a:custGeom>
              <a:avLst/>
              <a:gdLst/>
              <a:ahLst/>
              <a:cxnLst/>
              <a:rect l="l" t="t" r="r" b="b"/>
              <a:pathLst>
                <a:path w="8543" h="37890" extrusionOk="0">
                  <a:moveTo>
                    <a:pt x="607" y="1"/>
                  </a:moveTo>
                  <a:cubicBezTo>
                    <a:pt x="263" y="1"/>
                    <a:pt x="1" y="263"/>
                    <a:pt x="1" y="607"/>
                  </a:cubicBezTo>
                  <a:lnTo>
                    <a:pt x="1" y="37270"/>
                  </a:lnTo>
                  <a:cubicBezTo>
                    <a:pt x="1" y="37614"/>
                    <a:pt x="263" y="37890"/>
                    <a:pt x="607" y="37890"/>
                  </a:cubicBezTo>
                  <a:lnTo>
                    <a:pt x="7923" y="37890"/>
                  </a:lnTo>
                  <a:cubicBezTo>
                    <a:pt x="8267" y="37890"/>
                    <a:pt x="8543" y="37614"/>
                    <a:pt x="8543" y="37270"/>
                  </a:cubicBezTo>
                  <a:lnTo>
                    <a:pt x="8543" y="607"/>
                  </a:lnTo>
                  <a:cubicBezTo>
                    <a:pt x="8543" y="263"/>
                    <a:pt x="8267" y="1"/>
                    <a:pt x="7923" y="1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5017;p65">
              <a:extLst>
                <a:ext uri="{FF2B5EF4-FFF2-40B4-BE49-F238E27FC236}">
                  <a16:creationId xmlns:a16="http://schemas.microsoft.com/office/drawing/2014/main" id="{D0B993BA-BF8F-49BB-B860-AB65D38D201D}"/>
                </a:ext>
              </a:extLst>
            </p:cNvPr>
            <p:cNvSpPr/>
            <p:nvPr/>
          </p:nvSpPr>
          <p:spPr>
            <a:xfrm>
              <a:off x="5078456" y="2180272"/>
              <a:ext cx="108240" cy="378237"/>
            </a:xfrm>
            <a:custGeom>
              <a:avLst/>
              <a:gdLst/>
              <a:ahLst/>
              <a:cxnLst/>
              <a:rect l="l" t="t" r="r" b="b"/>
              <a:pathLst>
                <a:path w="8543" h="37890" extrusionOk="0">
                  <a:moveTo>
                    <a:pt x="620" y="1"/>
                  </a:moveTo>
                  <a:cubicBezTo>
                    <a:pt x="276" y="1"/>
                    <a:pt x="0" y="277"/>
                    <a:pt x="0" y="607"/>
                  </a:cubicBezTo>
                  <a:lnTo>
                    <a:pt x="0" y="37270"/>
                  </a:lnTo>
                  <a:cubicBezTo>
                    <a:pt x="0" y="37614"/>
                    <a:pt x="276" y="37890"/>
                    <a:pt x="620" y="37890"/>
                  </a:cubicBezTo>
                  <a:lnTo>
                    <a:pt x="7936" y="37890"/>
                  </a:lnTo>
                  <a:cubicBezTo>
                    <a:pt x="8267" y="37890"/>
                    <a:pt x="8542" y="37614"/>
                    <a:pt x="8542" y="37270"/>
                  </a:cubicBezTo>
                  <a:lnTo>
                    <a:pt x="8542" y="607"/>
                  </a:lnTo>
                  <a:cubicBezTo>
                    <a:pt x="8542" y="277"/>
                    <a:pt x="8267" y="1"/>
                    <a:pt x="7936" y="1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5018;p65">
              <a:extLst>
                <a:ext uri="{FF2B5EF4-FFF2-40B4-BE49-F238E27FC236}">
                  <a16:creationId xmlns:a16="http://schemas.microsoft.com/office/drawing/2014/main" id="{F889A086-D47B-40CC-A4A0-54D43E86E9EF}"/>
                </a:ext>
              </a:extLst>
            </p:cNvPr>
            <p:cNvSpPr/>
            <p:nvPr/>
          </p:nvSpPr>
          <p:spPr>
            <a:xfrm>
              <a:off x="5222900" y="2180272"/>
              <a:ext cx="108240" cy="378237"/>
            </a:xfrm>
            <a:custGeom>
              <a:avLst/>
              <a:gdLst/>
              <a:ahLst/>
              <a:cxnLst/>
              <a:rect l="l" t="t" r="r" b="b"/>
              <a:pathLst>
                <a:path w="8543" h="37890" extrusionOk="0">
                  <a:moveTo>
                    <a:pt x="620" y="1"/>
                  </a:moveTo>
                  <a:cubicBezTo>
                    <a:pt x="276" y="1"/>
                    <a:pt x="0" y="263"/>
                    <a:pt x="0" y="607"/>
                  </a:cubicBezTo>
                  <a:lnTo>
                    <a:pt x="0" y="37270"/>
                  </a:lnTo>
                  <a:cubicBezTo>
                    <a:pt x="0" y="37614"/>
                    <a:pt x="276" y="37890"/>
                    <a:pt x="620" y="37890"/>
                  </a:cubicBezTo>
                  <a:lnTo>
                    <a:pt x="7936" y="37890"/>
                  </a:lnTo>
                  <a:cubicBezTo>
                    <a:pt x="8267" y="37890"/>
                    <a:pt x="8543" y="37614"/>
                    <a:pt x="8543" y="37270"/>
                  </a:cubicBezTo>
                  <a:lnTo>
                    <a:pt x="8543" y="607"/>
                  </a:lnTo>
                  <a:cubicBezTo>
                    <a:pt x="8543" y="263"/>
                    <a:pt x="8267" y="1"/>
                    <a:pt x="7936" y="1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5019;p65">
              <a:extLst>
                <a:ext uri="{FF2B5EF4-FFF2-40B4-BE49-F238E27FC236}">
                  <a16:creationId xmlns:a16="http://schemas.microsoft.com/office/drawing/2014/main" id="{78850BA1-1191-4B0C-A956-DFA5D0B8F856}"/>
                </a:ext>
              </a:extLst>
            </p:cNvPr>
            <p:cNvSpPr/>
            <p:nvPr/>
          </p:nvSpPr>
          <p:spPr>
            <a:xfrm>
              <a:off x="5367343" y="2180272"/>
              <a:ext cx="108240" cy="378237"/>
            </a:xfrm>
            <a:custGeom>
              <a:avLst/>
              <a:gdLst/>
              <a:ahLst/>
              <a:cxnLst/>
              <a:rect l="l" t="t" r="r" b="b"/>
              <a:pathLst>
                <a:path w="8543" h="37890" extrusionOk="0">
                  <a:moveTo>
                    <a:pt x="607" y="1"/>
                  </a:moveTo>
                  <a:cubicBezTo>
                    <a:pt x="276" y="1"/>
                    <a:pt x="1" y="277"/>
                    <a:pt x="1" y="607"/>
                  </a:cubicBezTo>
                  <a:lnTo>
                    <a:pt x="1" y="37270"/>
                  </a:lnTo>
                  <a:cubicBezTo>
                    <a:pt x="1" y="37614"/>
                    <a:pt x="276" y="37890"/>
                    <a:pt x="607" y="37890"/>
                  </a:cubicBezTo>
                  <a:lnTo>
                    <a:pt x="7937" y="37890"/>
                  </a:lnTo>
                  <a:cubicBezTo>
                    <a:pt x="8267" y="37890"/>
                    <a:pt x="8543" y="37614"/>
                    <a:pt x="8543" y="37270"/>
                  </a:cubicBezTo>
                  <a:lnTo>
                    <a:pt x="8543" y="607"/>
                  </a:lnTo>
                  <a:cubicBezTo>
                    <a:pt x="8543" y="277"/>
                    <a:pt x="8267" y="1"/>
                    <a:pt x="7937" y="1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5020;p65">
              <a:extLst>
                <a:ext uri="{FF2B5EF4-FFF2-40B4-BE49-F238E27FC236}">
                  <a16:creationId xmlns:a16="http://schemas.microsoft.com/office/drawing/2014/main" id="{29C50C4E-A2BF-40E8-9C70-861E9C126D7D}"/>
                </a:ext>
              </a:extLst>
            </p:cNvPr>
            <p:cNvSpPr/>
            <p:nvPr/>
          </p:nvSpPr>
          <p:spPr>
            <a:xfrm>
              <a:off x="5511787" y="2180272"/>
              <a:ext cx="108240" cy="378097"/>
            </a:xfrm>
            <a:custGeom>
              <a:avLst/>
              <a:gdLst/>
              <a:ahLst/>
              <a:cxnLst/>
              <a:rect l="l" t="t" r="r" b="b"/>
              <a:pathLst>
                <a:path w="8543" h="37876" extrusionOk="0">
                  <a:moveTo>
                    <a:pt x="607" y="1"/>
                  </a:moveTo>
                  <a:cubicBezTo>
                    <a:pt x="276" y="1"/>
                    <a:pt x="1" y="263"/>
                    <a:pt x="1" y="607"/>
                  </a:cubicBezTo>
                  <a:lnTo>
                    <a:pt x="1" y="37270"/>
                  </a:lnTo>
                  <a:cubicBezTo>
                    <a:pt x="1" y="37614"/>
                    <a:pt x="276" y="37876"/>
                    <a:pt x="607" y="37876"/>
                  </a:cubicBezTo>
                  <a:lnTo>
                    <a:pt x="7923" y="37876"/>
                  </a:lnTo>
                  <a:cubicBezTo>
                    <a:pt x="8267" y="37876"/>
                    <a:pt x="8543" y="37614"/>
                    <a:pt x="8543" y="37270"/>
                  </a:cubicBezTo>
                  <a:lnTo>
                    <a:pt x="8543" y="607"/>
                  </a:lnTo>
                  <a:cubicBezTo>
                    <a:pt x="8543" y="263"/>
                    <a:pt x="8267" y="1"/>
                    <a:pt x="7923" y="1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" name="مربع نص 9">
            <a:extLst>
              <a:ext uri="{FF2B5EF4-FFF2-40B4-BE49-F238E27FC236}">
                <a16:creationId xmlns:a16="http://schemas.microsoft.com/office/drawing/2014/main" id="{38C62956-49A4-495F-A208-B5EF6DCD1502}"/>
              </a:ext>
            </a:extLst>
          </p:cNvPr>
          <p:cNvSpPr txBox="1"/>
          <p:nvPr/>
        </p:nvSpPr>
        <p:spPr>
          <a:xfrm>
            <a:off x="3910840" y="1958924"/>
            <a:ext cx="4503157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>
                <a:solidFill>
                  <a:schemeClr val="accent5">
                    <a:lumMod val="50000"/>
                  </a:schemeClr>
                </a:solidFill>
                <a:latin typeface="Merriweather"/>
                <a:sym typeface="Merriweather"/>
              </a:rPr>
              <a:t>The short text is challenging for the tasks of topic detection and </a:t>
            </a:r>
            <a:r>
              <a:rPr lang="en-US" sz="1200" u="sng" dirty="0">
                <a:solidFill>
                  <a:schemeClr val="accent5">
                    <a:lumMod val="50000"/>
                  </a:schemeClr>
                </a:solidFill>
                <a:latin typeface="Merriweather"/>
                <a:sym typeface="Merriweather"/>
              </a:rPr>
              <a:t>word</a:t>
            </a:r>
            <a:r>
              <a:rPr lang="en-US" sz="1200" dirty="0">
                <a:solidFill>
                  <a:schemeClr val="accent5">
                    <a:lumMod val="50000"/>
                  </a:schemeClr>
                </a:solidFill>
                <a:latin typeface="Merriweather"/>
                <a:sym typeface="Merriweather"/>
              </a:rPr>
              <a:t> extraction as it lacks contextual information, which leads to a problem of data sparsity.</a:t>
            </a:r>
          </a:p>
          <a:p>
            <a:endParaRPr lang="ar-SA" sz="1200" dirty="0">
              <a:solidFill>
                <a:schemeClr val="accent5">
                  <a:lumMod val="50000"/>
                </a:schemeClr>
              </a:solidFill>
              <a:latin typeface="Merriweather"/>
              <a:sym typeface="Merriweather"/>
            </a:endParaRPr>
          </a:p>
        </p:txBody>
      </p:sp>
      <p:sp>
        <p:nvSpPr>
          <p:cNvPr id="43" name="مربع نص 42">
            <a:extLst>
              <a:ext uri="{FF2B5EF4-FFF2-40B4-BE49-F238E27FC236}">
                <a16:creationId xmlns:a16="http://schemas.microsoft.com/office/drawing/2014/main" id="{5EC0D491-D1CB-47D3-B4E5-B6A079184B2E}"/>
              </a:ext>
            </a:extLst>
          </p:cNvPr>
          <p:cNvSpPr txBox="1"/>
          <p:nvPr/>
        </p:nvSpPr>
        <p:spPr>
          <a:xfrm>
            <a:off x="3903745" y="3089507"/>
            <a:ext cx="4503157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>
                <a:solidFill>
                  <a:schemeClr val="accent5">
                    <a:lumMod val="50000"/>
                  </a:schemeClr>
                </a:solidFill>
                <a:latin typeface="Merriweather"/>
                <a:sym typeface="Merriweather"/>
              </a:rPr>
              <a:t>One of the most considerable challenges in topic modeling is the issue of configuration.</a:t>
            </a:r>
            <a:endParaRPr lang="ar-SA" sz="1200" dirty="0">
              <a:solidFill>
                <a:schemeClr val="accent5">
                  <a:lumMod val="50000"/>
                </a:schemeClr>
              </a:solidFill>
              <a:latin typeface="Merriweather"/>
              <a:sym typeface="Merriweather"/>
            </a:endParaRPr>
          </a:p>
        </p:txBody>
      </p:sp>
      <p:sp>
        <p:nvSpPr>
          <p:cNvPr id="11" name="مربع نص 10">
            <a:extLst>
              <a:ext uri="{FF2B5EF4-FFF2-40B4-BE49-F238E27FC236}">
                <a16:creationId xmlns:a16="http://schemas.microsoft.com/office/drawing/2014/main" id="{B2CCDBB2-C484-45A5-9D9B-7828EE0D0B82}"/>
              </a:ext>
            </a:extLst>
          </p:cNvPr>
          <p:cNvSpPr txBox="1"/>
          <p:nvPr/>
        </p:nvSpPr>
        <p:spPr>
          <a:xfrm>
            <a:off x="3901221" y="3838751"/>
            <a:ext cx="4805917" cy="116955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0" i="0" dirty="0">
                <a:solidFill>
                  <a:srgbClr val="555555"/>
                </a:solidFill>
                <a:effectLst/>
                <a:latin typeface="Source Serif Pro"/>
              </a:rPr>
              <a:t>Prior to running a topic modeling algorithm, data pre-processing should occur, a step from which involves removing stop words and topic general words (TGWs). Topic-general word removal is typically done manually, hence challenging and time-consuming.</a:t>
            </a:r>
            <a:endParaRPr lang="ar-SA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7"/>
          <p:cNvSpPr txBox="1">
            <a:spLocks noGrp="1"/>
          </p:cNvSpPr>
          <p:nvPr>
            <p:ph type="ctrTitle"/>
          </p:nvPr>
        </p:nvSpPr>
        <p:spPr>
          <a:xfrm>
            <a:off x="734400" y="484632"/>
            <a:ext cx="7675200" cy="42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4"/>
                </a:solidFill>
              </a:rPr>
              <a:t>PR</a:t>
            </a:r>
            <a:r>
              <a:rPr lang="en-US" dirty="0">
                <a:solidFill>
                  <a:schemeClr val="accent4"/>
                </a:solidFill>
              </a:rPr>
              <a:t>OCESS </a:t>
            </a:r>
            <a:endParaRPr dirty="0">
              <a:solidFill>
                <a:schemeClr val="accent4"/>
              </a:solidFill>
            </a:endParaRPr>
          </a:p>
        </p:txBody>
      </p:sp>
      <p:sp>
        <p:nvSpPr>
          <p:cNvPr id="340" name="Google Shape;340;p37"/>
          <p:cNvSpPr txBox="1">
            <a:spLocks noGrp="1"/>
          </p:cNvSpPr>
          <p:nvPr>
            <p:ph type="subTitle" idx="2"/>
          </p:nvPr>
        </p:nvSpPr>
        <p:spPr>
          <a:xfrm>
            <a:off x="3799350" y="1044100"/>
            <a:ext cx="1545300" cy="17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Newsletter</a:t>
            </a:r>
            <a:endParaRPr sz="1200"/>
          </a:p>
        </p:txBody>
      </p:sp>
      <p:sp>
        <p:nvSpPr>
          <p:cNvPr id="341" name="Google Shape;341;p37"/>
          <p:cNvSpPr txBox="1">
            <a:spLocks noGrp="1"/>
          </p:cNvSpPr>
          <p:nvPr>
            <p:ph type="subTitle" idx="3"/>
          </p:nvPr>
        </p:nvSpPr>
        <p:spPr>
          <a:xfrm>
            <a:off x="6883200" y="1044100"/>
            <a:ext cx="1545300" cy="1737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Edition: 001</a:t>
            </a:r>
            <a:endParaRPr sz="1200"/>
          </a:p>
        </p:txBody>
      </p:sp>
      <p:sp>
        <p:nvSpPr>
          <p:cNvPr id="343" name="Google Shape;343;p37"/>
          <p:cNvSpPr txBox="1"/>
          <p:nvPr/>
        </p:nvSpPr>
        <p:spPr>
          <a:xfrm>
            <a:off x="5112000" y="1790015"/>
            <a:ext cx="30060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solidFill>
                <a:schemeClr val="accent2">
                  <a:lumMod val="75000"/>
                  <a:lumOff val="25000"/>
                </a:schemeClr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45" name="Google Shape;345;p37"/>
          <p:cNvSpPr txBox="1"/>
          <p:nvPr/>
        </p:nvSpPr>
        <p:spPr>
          <a:xfrm>
            <a:off x="5112000" y="2782122"/>
            <a:ext cx="30060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solidFill>
                <a:schemeClr val="accent2">
                  <a:lumMod val="75000"/>
                  <a:lumOff val="25000"/>
                </a:schemeClr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47" name="Google Shape;347;p37"/>
          <p:cNvSpPr txBox="1"/>
          <p:nvPr/>
        </p:nvSpPr>
        <p:spPr>
          <a:xfrm>
            <a:off x="5112000" y="2752079"/>
            <a:ext cx="30060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  <a:latin typeface="Merriweather"/>
                <a:ea typeface="Merriweather"/>
                <a:cs typeface="Merriweather"/>
                <a:sym typeface="Merriweather"/>
              </a:rPr>
              <a:t>Get only News</a:t>
            </a:r>
          </a:p>
        </p:txBody>
      </p:sp>
      <p:cxnSp>
        <p:nvCxnSpPr>
          <p:cNvPr id="348" name="Google Shape;348;p37"/>
          <p:cNvCxnSpPr/>
          <p:nvPr/>
        </p:nvCxnSpPr>
        <p:spPr>
          <a:xfrm>
            <a:off x="722950" y="999400"/>
            <a:ext cx="76866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49" name="Google Shape;349;p37"/>
          <p:cNvGrpSpPr/>
          <p:nvPr/>
        </p:nvGrpSpPr>
        <p:grpSpPr>
          <a:xfrm>
            <a:off x="627986" y="2252843"/>
            <a:ext cx="3089191" cy="2406025"/>
            <a:chOff x="1191158" y="1698751"/>
            <a:chExt cx="3225532" cy="2478690"/>
          </a:xfrm>
        </p:grpSpPr>
        <p:sp>
          <p:nvSpPr>
            <p:cNvPr id="350" name="Google Shape;350;p37"/>
            <p:cNvSpPr/>
            <p:nvPr/>
          </p:nvSpPr>
          <p:spPr>
            <a:xfrm>
              <a:off x="1191158" y="2572598"/>
              <a:ext cx="3225532" cy="1604843"/>
            </a:xfrm>
            <a:custGeom>
              <a:avLst/>
              <a:gdLst/>
              <a:ahLst/>
              <a:cxnLst/>
              <a:rect l="l" t="t" r="r" b="b"/>
              <a:pathLst>
                <a:path w="20764" h="10331" extrusionOk="0">
                  <a:moveTo>
                    <a:pt x="10376" y="1"/>
                  </a:moveTo>
                  <a:lnTo>
                    <a:pt x="1" y="5028"/>
                  </a:lnTo>
                  <a:lnTo>
                    <a:pt x="10376" y="10331"/>
                  </a:lnTo>
                  <a:lnTo>
                    <a:pt x="20763" y="5028"/>
                  </a:lnTo>
                  <a:lnTo>
                    <a:pt x="1037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51" name="Google Shape;351;p37"/>
            <p:cNvGrpSpPr/>
            <p:nvPr/>
          </p:nvGrpSpPr>
          <p:grpSpPr>
            <a:xfrm>
              <a:off x="1191158" y="1698751"/>
              <a:ext cx="3225512" cy="2041780"/>
              <a:chOff x="7636443" y="1204988"/>
              <a:chExt cx="749840" cy="474656"/>
            </a:xfrm>
          </p:grpSpPr>
          <p:sp>
            <p:nvSpPr>
              <p:cNvPr id="352" name="Google Shape;352;p37"/>
              <p:cNvSpPr/>
              <p:nvPr/>
            </p:nvSpPr>
            <p:spPr>
              <a:xfrm>
                <a:off x="7636443" y="1306566"/>
                <a:ext cx="749840" cy="373078"/>
              </a:xfrm>
              <a:custGeom>
                <a:avLst/>
                <a:gdLst/>
                <a:ahLst/>
                <a:cxnLst/>
                <a:rect l="l" t="t" r="r" b="b"/>
                <a:pathLst>
                  <a:path w="20764" h="10331" extrusionOk="0">
                    <a:moveTo>
                      <a:pt x="10376" y="1"/>
                    </a:moveTo>
                    <a:lnTo>
                      <a:pt x="1" y="5028"/>
                    </a:lnTo>
                    <a:lnTo>
                      <a:pt x="10376" y="10331"/>
                    </a:lnTo>
                    <a:lnTo>
                      <a:pt x="20763" y="5028"/>
                    </a:lnTo>
                    <a:lnTo>
                      <a:pt x="1037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" name="Google Shape;353;p37"/>
              <p:cNvSpPr/>
              <p:nvPr/>
            </p:nvSpPr>
            <p:spPr>
              <a:xfrm>
                <a:off x="7636443" y="1204988"/>
                <a:ext cx="749840" cy="373078"/>
              </a:xfrm>
              <a:custGeom>
                <a:avLst/>
                <a:gdLst/>
                <a:ahLst/>
                <a:cxnLst/>
                <a:rect l="l" t="t" r="r" b="b"/>
                <a:pathLst>
                  <a:path w="20764" h="10331" extrusionOk="0">
                    <a:moveTo>
                      <a:pt x="10376" y="1"/>
                    </a:moveTo>
                    <a:lnTo>
                      <a:pt x="1" y="5028"/>
                    </a:lnTo>
                    <a:lnTo>
                      <a:pt x="10376" y="10331"/>
                    </a:lnTo>
                    <a:lnTo>
                      <a:pt x="20763" y="5028"/>
                    </a:lnTo>
                    <a:lnTo>
                      <a:pt x="1037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1"/>
                  </a:solidFill>
                </a:endParaRPr>
              </a:p>
            </p:txBody>
          </p:sp>
        </p:grpSp>
      </p:grpSp>
      <p:sp>
        <p:nvSpPr>
          <p:cNvPr id="355" name="Google Shape;355;p37"/>
          <p:cNvSpPr/>
          <p:nvPr/>
        </p:nvSpPr>
        <p:spPr>
          <a:xfrm>
            <a:off x="4677600" y="2799172"/>
            <a:ext cx="218400" cy="218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37"/>
          <p:cNvSpPr/>
          <p:nvPr/>
        </p:nvSpPr>
        <p:spPr>
          <a:xfrm>
            <a:off x="4677600" y="3819684"/>
            <a:ext cx="218400" cy="218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25;p29">
            <a:extLst>
              <a:ext uri="{FF2B5EF4-FFF2-40B4-BE49-F238E27FC236}">
                <a16:creationId xmlns:a16="http://schemas.microsoft.com/office/drawing/2014/main" id="{0068282C-D745-475D-BEF8-D62406CAD1D7}"/>
              </a:ext>
            </a:extLst>
          </p:cNvPr>
          <p:cNvSpPr txBox="1">
            <a:spLocks/>
          </p:cNvSpPr>
          <p:nvPr/>
        </p:nvSpPr>
        <p:spPr>
          <a:xfrm>
            <a:off x="734400" y="1057536"/>
            <a:ext cx="1540800" cy="1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L="914400" marR="0" lvl="1" indent="-317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"/>
              <a:buNone/>
              <a:defRPr sz="1400" b="0" i="0" u="none" strike="noStrike" cap="none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L="1371600" marR="0" lvl="2" indent="-317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"/>
              <a:buNone/>
              <a:defRPr sz="1400" b="0" i="0" u="none" strike="noStrike" cap="none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L="1828800" marR="0" lvl="3" indent="-317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"/>
              <a:buNone/>
              <a:defRPr sz="1400" b="0" i="0" u="none" strike="noStrike" cap="none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L="2286000" marR="0" lvl="4" indent="-317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"/>
              <a:buNone/>
              <a:defRPr sz="1400" b="0" i="0" u="none" strike="noStrike" cap="none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L="2743200" marR="0" lvl="5" indent="-317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"/>
              <a:buNone/>
              <a:defRPr sz="1400" b="0" i="0" u="none" strike="noStrike" cap="none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L="3200400" marR="0" lvl="6" indent="-317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"/>
              <a:buNone/>
              <a:defRPr sz="1400" b="0" i="0" u="none" strike="noStrike" cap="none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L="3657600" marR="0" lvl="7" indent="-317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"/>
              <a:buNone/>
              <a:defRPr sz="1400" b="0" i="0" u="none" strike="noStrike" cap="none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L="4114800" marR="0" lvl="8" indent="-317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"/>
              <a:buNone/>
              <a:defRPr sz="1400" b="0" i="0" u="none" strike="noStrike" cap="none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pPr marL="0" indent="0"/>
            <a:r>
              <a:rPr lang="en-US" dirty="0"/>
              <a:t>Sunday 02/01/2022</a:t>
            </a:r>
          </a:p>
        </p:txBody>
      </p:sp>
      <p:sp>
        <p:nvSpPr>
          <p:cNvPr id="24" name="Google Shape;347;p37">
            <a:extLst>
              <a:ext uri="{FF2B5EF4-FFF2-40B4-BE49-F238E27FC236}">
                <a16:creationId xmlns:a16="http://schemas.microsoft.com/office/drawing/2014/main" id="{7F28CF88-9B3F-43D7-8DF6-68B58B3AEE5D}"/>
              </a:ext>
            </a:extLst>
          </p:cNvPr>
          <p:cNvSpPr txBox="1"/>
          <p:nvPr/>
        </p:nvSpPr>
        <p:spPr>
          <a:xfrm>
            <a:off x="5009217" y="4104950"/>
            <a:ext cx="3506797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Merriweather"/>
                <a:ea typeface="Merriweather"/>
                <a:cs typeface="Merriweather"/>
                <a:sym typeface="Merriweather"/>
              </a:rPr>
              <a:t>Get only years between 2012 to 2021 </a:t>
            </a:r>
          </a:p>
        </p:txBody>
      </p:sp>
      <p:cxnSp>
        <p:nvCxnSpPr>
          <p:cNvPr id="29" name="Google Shape;5055;p65">
            <a:extLst>
              <a:ext uri="{FF2B5EF4-FFF2-40B4-BE49-F238E27FC236}">
                <a16:creationId xmlns:a16="http://schemas.microsoft.com/office/drawing/2014/main" id="{195A70B1-DEE9-440C-BD10-ECB579F82945}"/>
              </a:ext>
            </a:extLst>
          </p:cNvPr>
          <p:cNvCxnSpPr/>
          <p:nvPr/>
        </p:nvCxnSpPr>
        <p:spPr>
          <a:xfrm>
            <a:off x="3708583" y="3928884"/>
            <a:ext cx="927193" cy="0"/>
          </a:xfrm>
          <a:prstGeom prst="straightConnector1">
            <a:avLst/>
          </a:prstGeom>
          <a:noFill/>
          <a:ln w="19050" cap="flat" cmpd="sng">
            <a:solidFill>
              <a:srgbClr val="7994A9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36" name="Google Shape;5052;p65">
            <a:extLst>
              <a:ext uri="{FF2B5EF4-FFF2-40B4-BE49-F238E27FC236}">
                <a16:creationId xmlns:a16="http://schemas.microsoft.com/office/drawing/2014/main" id="{5B895941-B812-4420-A73E-ACBA9B7F153B}"/>
              </a:ext>
            </a:extLst>
          </p:cNvPr>
          <p:cNvCxnSpPr>
            <a:cxnSpLocks/>
          </p:cNvCxnSpPr>
          <p:nvPr/>
        </p:nvCxnSpPr>
        <p:spPr>
          <a:xfrm flipH="1">
            <a:off x="3584290" y="3348305"/>
            <a:ext cx="430120" cy="0"/>
          </a:xfrm>
          <a:prstGeom prst="straightConnector1">
            <a:avLst/>
          </a:prstGeom>
          <a:noFill/>
          <a:ln w="19050" cap="flat" cmpd="sng">
            <a:solidFill>
              <a:srgbClr val="7994A9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41" name="Google Shape;5055;p65">
            <a:extLst>
              <a:ext uri="{FF2B5EF4-FFF2-40B4-BE49-F238E27FC236}">
                <a16:creationId xmlns:a16="http://schemas.microsoft.com/office/drawing/2014/main" id="{F8C8DCB9-425E-446A-8560-3D66E2DE1E3A}"/>
              </a:ext>
            </a:extLst>
          </p:cNvPr>
          <p:cNvCxnSpPr>
            <a:cxnSpLocks/>
          </p:cNvCxnSpPr>
          <p:nvPr/>
        </p:nvCxnSpPr>
        <p:spPr>
          <a:xfrm>
            <a:off x="4014248" y="2903424"/>
            <a:ext cx="621527" cy="0"/>
          </a:xfrm>
          <a:prstGeom prst="straightConnector1">
            <a:avLst/>
          </a:prstGeom>
          <a:noFill/>
          <a:ln w="19050" cap="flat" cmpd="sng">
            <a:solidFill>
              <a:srgbClr val="7994A9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45" name="Google Shape;5051;p65">
            <a:extLst>
              <a:ext uri="{FF2B5EF4-FFF2-40B4-BE49-F238E27FC236}">
                <a16:creationId xmlns:a16="http://schemas.microsoft.com/office/drawing/2014/main" id="{EE9686C5-A1BD-4744-8029-1F8D36DA5C55}"/>
              </a:ext>
            </a:extLst>
          </p:cNvPr>
          <p:cNvCxnSpPr>
            <a:cxnSpLocks/>
          </p:cNvCxnSpPr>
          <p:nvPr/>
        </p:nvCxnSpPr>
        <p:spPr>
          <a:xfrm>
            <a:off x="4032001" y="2913477"/>
            <a:ext cx="0" cy="434828"/>
          </a:xfrm>
          <a:prstGeom prst="straightConnector1">
            <a:avLst/>
          </a:prstGeom>
          <a:noFill/>
          <a:ln w="19050" cap="flat" cmpd="sng">
            <a:solidFill>
              <a:srgbClr val="9FA19D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" name="Google Shape;347;p37">
            <a:extLst>
              <a:ext uri="{FF2B5EF4-FFF2-40B4-BE49-F238E27FC236}">
                <a16:creationId xmlns:a16="http://schemas.microsoft.com/office/drawing/2014/main" id="{4D5BFDE8-0559-4AB2-8DCB-1D2808EA5B2D}"/>
              </a:ext>
            </a:extLst>
          </p:cNvPr>
          <p:cNvSpPr txBox="1"/>
          <p:nvPr/>
        </p:nvSpPr>
        <p:spPr>
          <a:xfrm>
            <a:off x="5112000" y="1904194"/>
            <a:ext cx="30060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accent1">
                    <a:lumMod val="90000"/>
                  </a:schemeClr>
                </a:solidFill>
                <a:latin typeface="Merriweather"/>
                <a:ea typeface="Merriweather"/>
                <a:cs typeface="Merriweather"/>
                <a:sym typeface="Merriweather"/>
              </a:rPr>
              <a:t>Original  Dataset</a:t>
            </a:r>
          </a:p>
        </p:txBody>
      </p:sp>
      <p:sp>
        <p:nvSpPr>
          <p:cNvPr id="51" name="Google Shape;355;p37">
            <a:extLst>
              <a:ext uri="{FF2B5EF4-FFF2-40B4-BE49-F238E27FC236}">
                <a16:creationId xmlns:a16="http://schemas.microsoft.com/office/drawing/2014/main" id="{A7C0BBC9-8146-4AC2-A833-898912057D71}"/>
              </a:ext>
            </a:extLst>
          </p:cNvPr>
          <p:cNvSpPr/>
          <p:nvPr/>
        </p:nvSpPr>
        <p:spPr>
          <a:xfrm>
            <a:off x="4677600" y="1972743"/>
            <a:ext cx="218400" cy="2184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The Daily News by Slidesgo">
  <a:themeElements>
    <a:clrScheme name="Simple Light">
      <a:dk1>
        <a:srgbClr val="1C2226"/>
      </a:dk1>
      <a:lt1>
        <a:srgbClr val="F1EEED"/>
      </a:lt1>
      <a:dk2>
        <a:srgbClr val="1C2226"/>
      </a:dk2>
      <a:lt2>
        <a:srgbClr val="888C8C"/>
      </a:lt2>
      <a:accent1>
        <a:srgbClr val="D9D9D9"/>
      </a:accent1>
      <a:accent2>
        <a:srgbClr val="1C2226"/>
      </a:accent2>
      <a:accent3>
        <a:srgbClr val="595C5C"/>
      </a:accent3>
      <a:accent4>
        <a:srgbClr val="888C8C"/>
      </a:accent4>
      <a:accent5>
        <a:srgbClr val="C7C7C7"/>
      </a:accent5>
      <a:accent6>
        <a:srgbClr val="1C2226"/>
      </a:accent6>
      <a:hlink>
        <a:srgbClr val="1C222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632</TotalTime>
  <Words>579</Words>
  <Application>Microsoft Office PowerPoint</Application>
  <PresentationFormat>عرض على الشاشة (16:9)</PresentationFormat>
  <Paragraphs>120</Paragraphs>
  <Slides>18</Slides>
  <Notes>17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10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18</vt:i4>
      </vt:variant>
    </vt:vector>
  </HeadingPairs>
  <TitlesOfParts>
    <vt:vector size="29" baseType="lpstr">
      <vt:lpstr>Roboto</vt:lpstr>
      <vt:lpstr>Inter</vt:lpstr>
      <vt:lpstr>Source Serif Pro</vt:lpstr>
      <vt:lpstr>Merriweather</vt:lpstr>
      <vt:lpstr>Arial</vt:lpstr>
      <vt:lpstr>Algerian</vt:lpstr>
      <vt:lpstr>charter</vt:lpstr>
      <vt:lpstr>Montserrat</vt:lpstr>
      <vt:lpstr>inherit</vt:lpstr>
      <vt:lpstr>Merriweather Black</vt:lpstr>
      <vt:lpstr>The Daily News by Slidesgo</vt:lpstr>
      <vt:lpstr>عرض تقديمي في PowerPoint</vt:lpstr>
      <vt:lpstr>The Irish Times</vt:lpstr>
      <vt:lpstr>Table of Contents</vt:lpstr>
      <vt:lpstr>عرض تقديمي في PowerPoint</vt:lpstr>
      <vt:lpstr>DATA DESCRIPTION </vt:lpstr>
      <vt:lpstr>In depth</vt:lpstr>
      <vt:lpstr>CHALLENGES</vt:lpstr>
      <vt:lpstr>PROCESS </vt:lpstr>
      <vt:lpstr>عرض تقديمي في PowerPoint</vt:lpstr>
      <vt:lpstr>PRE_PROCESSING</vt:lpstr>
      <vt:lpstr>TOPIC MODELING</vt:lpstr>
      <vt:lpstr>RESULTS</vt:lpstr>
      <vt:lpstr>RESULTS</vt:lpstr>
      <vt:lpstr>RESULTS</vt:lpstr>
      <vt:lpstr>RESULTS</vt:lpstr>
      <vt:lpstr>CONCLUSIONS</vt:lpstr>
      <vt:lpstr>UPCOMING GOALS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Irish News</dc:title>
  <cp:lastModifiedBy>alya salem</cp:lastModifiedBy>
  <cp:revision>4</cp:revision>
  <dcterms:modified xsi:type="dcterms:W3CDTF">2022-01-01T18:51:04Z</dcterms:modified>
</cp:coreProperties>
</file>