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owaie, Faisal" initials="AF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9"/>
    <p:restoredTop sz="94648"/>
  </p:normalViewPr>
  <p:slideViewPr>
    <p:cSldViewPr snapToGrid="0" snapToObjects="1">
      <p:cViewPr varScale="1">
        <p:scale>
          <a:sx n="54" d="100"/>
          <a:sy n="54" d="100"/>
        </p:scale>
        <p:origin x="2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06:54:23.87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C79C5D-2A6F-F04D-97DA-BEF2467B64E4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582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 smtClean="0"/>
              <a:t>EDA Project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FAISAL BANDER ALJOWAIE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colaboratory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Numby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Pandas. 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Seaborn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PowerPoint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3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642024"/>
          </a:xfrm>
        </p:spPr>
        <p:txBody>
          <a:bodyPr/>
          <a:lstStyle/>
          <a:p>
            <a:r>
              <a:rPr lang="en-US" dirty="0" smtClean="0"/>
              <a:t>Thanks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" charset="0"/>
                <a:cs typeface="Calibri" panose="020F0502020204030204" pitchFamily="34" charset="0"/>
              </a:rPr>
              <a:t>abstract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dataset of 10,000 participants from four different </a:t>
            </a:r>
            <a:r>
              <a:rPr lang="en-US" sz="2400" dirty="0" smtClean="0"/>
              <a:t>age bands </a:t>
            </a:r>
            <a:r>
              <a:rPr lang="en-US" sz="2400" dirty="0"/>
              <a:t>in five different locations must complete three different tasks has been visualized.</a:t>
            </a:r>
          </a:p>
          <a:p>
            <a:r>
              <a:rPr lang="en-US" sz="2400" dirty="0"/>
              <a:t>The score of each task for each individual was measured from 0 to 100 in percentage.</a:t>
            </a:r>
          </a:p>
          <a:p>
            <a:r>
              <a:rPr lang="en-US" sz="2400" dirty="0"/>
              <a:t>The relationship of demographics and location with the scores and time taken </a:t>
            </a:r>
            <a:r>
              <a:rPr lang="en-US" sz="2400" dirty="0" smtClean="0"/>
              <a:t>to complete </a:t>
            </a:r>
            <a:r>
              <a:rPr lang="en-US" sz="2400" dirty="0"/>
              <a:t>the tasks was </a:t>
            </a:r>
            <a:r>
              <a:rPr lang="en-US" sz="2400" dirty="0" err="1"/>
              <a:t>analysed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0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4" y="314987"/>
            <a:ext cx="7729728" cy="1188720"/>
          </a:xfrm>
        </p:spPr>
        <p:txBody>
          <a:bodyPr>
            <a:normAutofit/>
          </a:bodyPr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sz="2400" dirty="0" smtClean="0"/>
              <a:t>Let me take you through the dataset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653" y="2222287"/>
            <a:ext cx="10804357" cy="4010071"/>
          </a:xfrm>
        </p:spPr>
        <p:txBody>
          <a:bodyPr>
            <a:normAutofit fontScale="85000" lnSpcReduction="20000"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GB" sz="2000" dirty="0"/>
              <a:t>10000 rows, 8 columns</a:t>
            </a:r>
            <a:r>
              <a:rPr lang="en-GB" sz="2000" dirty="0" smtClean="0"/>
              <a:t>.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endParaRPr lang="en-GB" sz="20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GB" sz="2000" dirty="0"/>
              <a:t>Gender: M or F </a:t>
            </a:r>
            <a:endParaRPr lang="en-GB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endParaRPr lang="en-GB" sz="20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GB" sz="2000" dirty="0"/>
              <a:t>Location: A, B, C, D, E </a:t>
            </a:r>
            <a:endParaRPr lang="en-GB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endParaRPr lang="en-GB" sz="20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GB" sz="2000" dirty="0" err="1"/>
              <a:t>Age.Band</a:t>
            </a:r>
            <a:r>
              <a:rPr lang="en-GB" sz="2000" dirty="0"/>
              <a:t>: U = (Under 16 (&lt; 16), Y = Young Adult (16 – 39), M = Middle Aged (40 – 64), O = Older Adult (65+)) </a:t>
            </a:r>
            <a:endParaRPr lang="en-GB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endParaRPr lang="en-GB" sz="20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GB" sz="2000" dirty="0" err="1"/>
              <a:t>Completion.Time</a:t>
            </a:r>
            <a:r>
              <a:rPr lang="en-GB" sz="2000" dirty="0"/>
              <a:t>: </a:t>
            </a:r>
            <a:r>
              <a:rPr lang="en-GB" sz="2000" dirty="0" smtClean="0"/>
              <a:t>Time </a:t>
            </a:r>
            <a:r>
              <a:rPr lang="en-GB" sz="2000" dirty="0"/>
              <a:t>to complete tasks A to C </a:t>
            </a:r>
            <a:endParaRPr lang="en-GB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endParaRPr lang="en-GB" sz="20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GB" sz="2000" dirty="0"/>
              <a:t>Age: Numeric Value </a:t>
            </a:r>
            <a:endParaRPr lang="en-GB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endParaRPr lang="en-GB" sz="20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GB" sz="2000" dirty="0" err="1"/>
              <a:t>Part.A.Score</a:t>
            </a:r>
            <a:r>
              <a:rPr lang="en-GB" sz="2000" dirty="0"/>
              <a:t>: Percentage (0 to 100) </a:t>
            </a:r>
            <a:endParaRPr lang="en-GB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endParaRPr lang="en-GB" sz="20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GB" sz="2000" dirty="0" err="1"/>
              <a:t>Part.B.Score</a:t>
            </a:r>
            <a:r>
              <a:rPr lang="en-GB" sz="2000" dirty="0"/>
              <a:t>: Percentage (0 to 100) </a:t>
            </a:r>
            <a:endParaRPr lang="en-GB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endParaRPr lang="en-GB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GB" sz="2000" dirty="0" err="1"/>
              <a:t>Part.C.Score</a:t>
            </a:r>
            <a:r>
              <a:rPr lang="en-GB" sz="2000" dirty="0"/>
              <a:t>: Percentage (0 to 100</a:t>
            </a:r>
            <a:r>
              <a:rPr lang="en-GB" sz="2000" dirty="0" smtClean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99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Outliers needs to be handled.</a:t>
            </a:r>
          </a:p>
          <a:p>
            <a:r>
              <a:rPr lang="en-US" sz="1700" dirty="0" smtClean="0"/>
              <a:t>Column names needs to be changed.</a:t>
            </a:r>
          </a:p>
          <a:p>
            <a:r>
              <a:rPr lang="en-US" sz="1700" dirty="0" smtClean="0"/>
              <a:t>Unrealistic values needs modification.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959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the dataset.</a:t>
            </a:r>
          </a:p>
          <a:p>
            <a:r>
              <a:rPr lang="en-US" dirty="0" smtClean="0"/>
              <a:t>Extracting some interesting questions. </a:t>
            </a:r>
          </a:p>
          <a:p>
            <a:r>
              <a:rPr lang="en-US" dirty="0" smtClean="0"/>
              <a:t>Use clearer graphics.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631" y="724060"/>
            <a:ext cx="7729728" cy="1188720"/>
          </a:xfrm>
        </p:spPr>
        <p:txBody>
          <a:bodyPr/>
          <a:lstStyle/>
          <a:p>
            <a:r>
              <a:rPr lang="en-GB" dirty="0" smtClean="0"/>
              <a:t>any </a:t>
            </a:r>
            <a:r>
              <a:rPr lang="en-GB" dirty="0"/>
              <a:t>outliers in the </a:t>
            </a:r>
            <a:r>
              <a:rPr lang="en-GB" dirty="0" smtClean="0"/>
              <a:t>dataset?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" y="2341162"/>
            <a:ext cx="5751095" cy="4302858"/>
          </a:xfrm>
        </p:spPr>
      </p:pic>
      <p:sp>
        <p:nvSpPr>
          <p:cNvPr id="6" name="TextBox 5"/>
          <p:cNvSpPr txBox="1"/>
          <p:nvPr/>
        </p:nvSpPr>
        <p:spPr>
          <a:xfrm>
            <a:off x="7531768" y="2341162"/>
            <a:ext cx="3946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200 outliers in age column.</a:t>
            </a:r>
          </a:p>
          <a:p>
            <a:pPr marL="285750" marR="0" lvl="0" indent="-28575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285750" marR="0" lvl="0" indent="-28575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Gave them the mean age which is 46.</a:t>
            </a:r>
          </a:p>
          <a:p>
            <a:pPr marL="285750" marR="0" lvl="0" indent="-28575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285750" marR="0" lvl="0" indent="-28575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33" y="4523870"/>
            <a:ext cx="2105526" cy="11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61671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Is there a relationship between age and completion 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2021-11-18 at 06.59.05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1972885"/>
            <a:ext cx="6028721" cy="443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8021" y="2286000"/>
            <a:ext cx="3801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was found that younger females complete the tasks faster then older ones.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8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75936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Does age band matter regard scores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7" y="2153412"/>
            <a:ext cx="6443195" cy="4176824"/>
          </a:xfrm>
        </p:spPr>
      </p:pic>
      <p:sp>
        <p:nvSpPr>
          <p:cNvPr id="5" name="TextBox 4"/>
          <p:cNvSpPr txBox="1"/>
          <p:nvPr/>
        </p:nvSpPr>
        <p:spPr>
          <a:xfrm>
            <a:off x="7748337" y="2153412"/>
            <a:ext cx="3657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For task A, the </a:t>
            </a:r>
            <a:r>
              <a:rPr lang="en-US" dirty="0" smtClean="0"/>
              <a:t>people with </a:t>
            </a:r>
            <a:r>
              <a:rPr lang="en-US" dirty="0"/>
              <a:t>age below 16 perform badly as compared with other age </a:t>
            </a:r>
            <a:r>
              <a:rPr lang="en-US" dirty="0" smtClean="0"/>
              <a:t>groups.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oesn’t </a:t>
            </a:r>
            <a:r>
              <a:rPr lang="en-US" dirty="0"/>
              <a:t>have much impact on the scores of task </a:t>
            </a:r>
            <a:r>
              <a:rPr lang="en-US" dirty="0" smtClean="0"/>
              <a:t>C.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scores </a:t>
            </a:r>
            <a:r>
              <a:rPr lang="en-US" dirty="0" smtClean="0"/>
              <a:t>increases </a:t>
            </a:r>
            <a:r>
              <a:rPr lang="en-US" dirty="0"/>
              <a:t>with </a:t>
            </a:r>
            <a:r>
              <a:rPr lang="en-US" dirty="0" smtClean="0"/>
              <a:t>the increase in maturity </a:t>
            </a:r>
            <a:r>
              <a:rPr lang="en-US" dirty="0"/>
              <a:t>of age group.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226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interesting </a:t>
            </a:r>
            <a:r>
              <a:rPr lang="en-US" dirty="0" smtClean="0"/>
              <a:t>Relationship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9" y="2436309"/>
            <a:ext cx="6344486" cy="3964043"/>
          </a:xfrm>
        </p:spPr>
      </p:pic>
      <p:sp>
        <p:nvSpPr>
          <p:cNvPr id="5" name="TextBox 4"/>
          <p:cNvSpPr txBox="1"/>
          <p:nvPr/>
        </p:nvSpPr>
        <p:spPr>
          <a:xfrm>
            <a:off x="7459579" y="2436309"/>
            <a:ext cx="4066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completion time and </a:t>
            </a:r>
            <a:r>
              <a:rPr lang="en-US"/>
              <a:t>score </a:t>
            </a:r>
            <a:r>
              <a:rPr lang="en-US" smtClean="0"/>
              <a:t>from </a:t>
            </a:r>
            <a:r>
              <a:rPr lang="en-US" dirty="0"/>
              <a:t>task B were related to age in a significant </a:t>
            </a:r>
            <a:r>
              <a:rPr lang="en-US" dirty="0" smtClean="0"/>
              <a:t>way.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It can be observed from the plot that a positive linear relationship </a:t>
            </a:r>
            <a:r>
              <a:rPr lang="en-US" dirty="0" smtClean="0"/>
              <a:t>exists between </a:t>
            </a:r>
            <a:r>
              <a:rPr lang="en-US" dirty="0"/>
              <a:t>part B scores and </a:t>
            </a:r>
            <a:r>
              <a:rPr lang="en-US" dirty="0" smtClean="0"/>
              <a:t>age.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higher age, higher chances to </a:t>
            </a:r>
            <a:r>
              <a:rPr lang="en-US" dirty="0"/>
              <a:t>score well in task B.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216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1967</TotalTime>
  <Words>365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Times</vt:lpstr>
      <vt:lpstr>Arial</vt:lpstr>
      <vt:lpstr>Parcel</vt:lpstr>
      <vt:lpstr>EDA Project</vt:lpstr>
      <vt:lpstr>abstract</vt:lpstr>
      <vt:lpstr>Let me take you through the dataset </vt:lpstr>
      <vt:lpstr>problems</vt:lpstr>
      <vt:lpstr>Challenges </vt:lpstr>
      <vt:lpstr>any outliers in the dataset?</vt:lpstr>
      <vt:lpstr>Is there a relationship between age and completion time?</vt:lpstr>
      <vt:lpstr>Does age band matter regard scores?</vt:lpstr>
      <vt:lpstr>Most interesting Relationship</vt:lpstr>
      <vt:lpstr>tools</vt:lpstr>
      <vt:lpstr>Thanks     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</dc:title>
  <dc:creator>Aljowaie, Faisal</dc:creator>
  <cp:lastModifiedBy>Aljowaie, Faisal</cp:lastModifiedBy>
  <cp:revision>14</cp:revision>
  <dcterms:created xsi:type="dcterms:W3CDTF">2021-11-16T19:55:12Z</dcterms:created>
  <dcterms:modified xsi:type="dcterms:W3CDTF">2021-11-18T04:42:53Z</dcterms:modified>
</cp:coreProperties>
</file>