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3"/>
  </p:notesMasterIdLst>
  <p:sldIdLst>
    <p:sldId id="256" r:id="rId2"/>
    <p:sldId id="273" r:id="rId3"/>
    <p:sldId id="270" r:id="rId4"/>
    <p:sldId id="269" r:id="rId5"/>
    <p:sldId id="271" r:id="rId6"/>
    <p:sldId id="274" r:id="rId7"/>
    <p:sldId id="257" r:id="rId8"/>
    <p:sldId id="268" r:id="rId9"/>
    <p:sldId id="272" r:id="rId10"/>
    <p:sldId id="261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79940" autoAdjust="0"/>
  </p:normalViewPr>
  <p:slideViewPr>
    <p:cSldViewPr snapToGrid="0" snapToObjects="1">
      <p:cViewPr varScale="1">
        <p:scale>
          <a:sx n="90" d="100"/>
          <a:sy n="9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9T11:12:22.64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63199-07E1-604B-AF2C-ED2648B7DBE4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1F8B-71E2-304D-AC7F-95374DDA6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81F8B-71E2-304D-AC7F-95374DDA62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9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http://</a:t>
            </a:r>
            <a:r>
              <a:rPr lang="en-US" sz="1200" dirty="0" err="1" smtClean="0">
                <a:solidFill>
                  <a:srgbClr val="FF0000"/>
                </a:solidFill>
              </a:rPr>
              <a:t>api.cats.com</a:t>
            </a:r>
            <a:r>
              <a:rPr lang="en-US" sz="1200" dirty="0" smtClean="0">
                <a:solidFill>
                  <a:srgbClr val="FF0000"/>
                </a:solidFill>
              </a:rPr>
              <a:t>/cats/</a:t>
            </a:r>
            <a:r>
              <a:rPr lang="en-US" sz="1200" dirty="0" err="1" smtClean="0">
                <a:solidFill>
                  <a:srgbClr val="FF0000"/>
                </a:solidFill>
              </a:rPr>
              <a:t>kittens?color</a:t>
            </a:r>
            <a:r>
              <a:rPr lang="en-US" sz="1200" dirty="0" smtClean="0">
                <a:solidFill>
                  <a:srgbClr val="FF0000"/>
                </a:solidFill>
              </a:rPr>
              <a:t>=black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81F8B-71E2-304D-AC7F-95374DDA62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81F8B-71E2-304D-AC7F-95374DDA62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Overview &amp; REST </a:t>
            </a:r>
            <a:r>
              <a:rPr lang="en-US" dirty="0" smtClean="0"/>
              <a:t>Web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 </a:t>
            </a:r>
            <a:r>
              <a:rPr lang="en-US" smtClean="0"/>
              <a:t>in </a:t>
            </a:r>
            <a:r>
              <a:rPr lang="en-US" smtClean="0"/>
              <a:t>3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dirty="0" smtClean="0"/>
              <a:t>URL/endpoint </a:t>
            </a:r>
            <a:r>
              <a:rPr lang="en-US" dirty="0" smtClean="0"/>
              <a:t>for the web </a:t>
            </a:r>
            <a:r>
              <a:rPr lang="en-US" dirty="0" smtClean="0"/>
              <a:t>service (via API documentation)</a:t>
            </a:r>
            <a:endParaRPr lang="en-US" dirty="0" smtClean="0"/>
          </a:p>
          <a:p>
            <a:pPr marL="811530" lvl="1" indent="-514350"/>
            <a:r>
              <a:rPr lang="en-US" dirty="0" smtClean="0"/>
              <a:t>Pass parameters through </a:t>
            </a:r>
            <a:r>
              <a:rPr lang="en-US" dirty="0" smtClean="0"/>
              <a:t>the query </a:t>
            </a:r>
            <a:r>
              <a:rPr lang="en-US" dirty="0" smtClean="0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an HTTP (GET, POST, PUT, DELETE) request for your operation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the service returns a response (typically XML or JSON), p</a:t>
            </a:r>
            <a:r>
              <a:rPr lang="en-US" dirty="0" smtClean="0"/>
              <a:t>arse the contents of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Types </a:t>
            </a:r>
            <a:r>
              <a:rPr lang="en-US" dirty="0" smtClean="0"/>
              <a:t>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smtClean="0"/>
              <a:t>= Simple Object Access Protocol, also popular but typically more complex and ‘bulky’</a:t>
            </a:r>
          </a:p>
          <a:p>
            <a:r>
              <a:rPr lang="en-US" dirty="0" smtClean="0"/>
              <a:t>XML RPC = Remote Procedure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HTTP Overview</a:t>
            </a:r>
            <a:endParaRPr lang="en-US" sz="6000" dirty="0"/>
          </a:p>
        </p:txBody>
      </p:sp>
      <p:pic>
        <p:nvPicPr>
          <p:cNvPr id="8" name="Picture 7" descr="MP900309261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10" y="2392740"/>
            <a:ext cx="5112128" cy="33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&amp;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Clients</a:t>
            </a:r>
            <a:r>
              <a:rPr lang="en-US" dirty="0" smtClean="0"/>
              <a:t>: initiate </a:t>
            </a:r>
            <a:r>
              <a:rPr lang="en-US" dirty="0"/>
              <a:t>HTTP requests to web servers</a:t>
            </a:r>
            <a:endParaRPr lang="en-US" dirty="0" smtClean="0"/>
          </a:p>
          <a:p>
            <a:r>
              <a:rPr lang="en-US" b="1" dirty="0" smtClean="0"/>
              <a:t>Servers</a:t>
            </a:r>
            <a:r>
              <a:rPr lang="en-US" dirty="0" smtClean="0"/>
              <a:t>: send HTTP responses to client requests. Responses are composed of headers and a body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lient-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60" y="4369829"/>
            <a:ext cx="3520684" cy="15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Protocol used for making requests to web servers</a:t>
            </a:r>
          </a:p>
          <a:p>
            <a:r>
              <a:rPr lang="en-US" dirty="0" smtClean="0"/>
              <a:t>Protocol used by web servers for sending documents, page assets, &amp; resources to clients</a:t>
            </a:r>
          </a:p>
          <a:p>
            <a:pPr lvl="1"/>
            <a:r>
              <a:rPr lang="en-US" dirty="0" smtClean="0"/>
              <a:t>HTML files</a:t>
            </a:r>
          </a:p>
          <a:p>
            <a:pPr lvl="1"/>
            <a:r>
              <a:rPr lang="en-US" dirty="0" err="1" smtClean="0"/>
              <a:t>JavaScripts</a:t>
            </a:r>
            <a:endParaRPr lang="en-US" dirty="0" smtClean="0"/>
          </a:p>
          <a:p>
            <a:pPr lvl="1"/>
            <a:r>
              <a:rPr lang="en-US" dirty="0" smtClean="0"/>
              <a:t>CSS files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XML / JSON</a:t>
            </a:r>
            <a:endParaRPr lang="en-US" dirty="0"/>
          </a:p>
        </p:txBody>
      </p:sp>
      <p:pic>
        <p:nvPicPr>
          <p:cNvPr id="4" name="Picture 3" descr="html_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2" y="3829755"/>
            <a:ext cx="1048961" cy="1048961"/>
          </a:xfrm>
          <a:prstGeom prst="rect">
            <a:avLst/>
          </a:prstGeom>
        </p:spPr>
      </p:pic>
      <p:pic>
        <p:nvPicPr>
          <p:cNvPr id="5" name="Picture 4" descr="js_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8717"/>
            <a:ext cx="996245" cy="996245"/>
          </a:xfrm>
          <a:prstGeom prst="rect">
            <a:avLst/>
          </a:prstGeom>
        </p:spPr>
      </p:pic>
      <p:pic>
        <p:nvPicPr>
          <p:cNvPr id="6" name="Picture 5" descr="css_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44" y="4878717"/>
            <a:ext cx="953912" cy="9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</a:t>
            </a:r>
            <a:r>
              <a:rPr lang="en-US" dirty="0" smtClean="0"/>
              <a:t>visit </a:t>
            </a:r>
            <a:r>
              <a:rPr lang="en-US" dirty="0"/>
              <a:t>pages on the web either by clicking different hyperlinks or by typing an address into the URL bar, you are making </a:t>
            </a:r>
            <a:r>
              <a:rPr lang="en-US" dirty="0" smtClean="0"/>
              <a:t>GET requests.</a:t>
            </a:r>
            <a:endParaRPr lang="en-US" dirty="0"/>
          </a:p>
          <a:p>
            <a:r>
              <a:rPr lang="en-US" dirty="0"/>
              <a:t>Forms allow you to make both GET and POST requests. With a POST request, your data is sent as part of the </a:t>
            </a:r>
            <a:r>
              <a:rPr lang="en-US" dirty="0" smtClean="0"/>
              <a:t>HTTP request </a:t>
            </a:r>
            <a:r>
              <a:rPr lang="en-US" dirty="0"/>
              <a:t>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PUT &amp; DELETE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700" dirty="0" smtClean="0"/>
              <a:t>* You </a:t>
            </a:r>
            <a:r>
              <a:rPr lang="en-US" sz="1700" dirty="0"/>
              <a:t>can view r</a:t>
            </a:r>
            <a:r>
              <a:rPr lang="en-US" sz="1700" dirty="0" smtClean="0"/>
              <a:t>equest &amp; response headers </a:t>
            </a:r>
            <a:r>
              <a:rPr lang="en-US" sz="1700" dirty="0"/>
              <a:t>and </a:t>
            </a:r>
            <a:r>
              <a:rPr lang="en-US" sz="1700" dirty="0" smtClean="0"/>
              <a:t>bodies by </a:t>
            </a:r>
            <a:r>
              <a:rPr lang="en-US" sz="1700" dirty="0"/>
              <a:t>clicking on the Network tab in Chrome's web </a:t>
            </a:r>
            <a:r>
              <a:rPr lang="en-US" sz="1700" dirty="0" smtClean="0"/>
              <a:t>inspector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6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165" y="2609237"/>
            <a:ext cx="7024744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RESTful</a:t>
            </a:r>
            <a:r>
              <a:rPr lang="en-US" sz="6000" dirty="0" smtClean="0"/>
              <a:t> Web 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513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 / Web API’s </a:t>
            </a:r>
            <a:r>
              <a:rPr lang="en-US" sz="2700" dirty="0" smtClean="0"/>
              <a:t>(Application Programming Interface)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API’s serve as a way to interface or communicate with other software or services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Maps </a:t>
            </a:r>
            <a:r>
              <a:rPr lang="en-US" dirty="0" smtClean="0"/>
              <a:t>API provides objects/classes for you to access Google Maps from your application in JavaScript</a:t>
            </a:r>
          </a:p>
          <a:p>
            <a:pPr lvl="1"/>
            <a:r>
              <a:rPr lang="en-US" dirty="0" smtClean="0"/>
              <a:t>ITP site – Twitter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allow </a:t>
            </a:r>
            <a:r>
              <a:rPr lang="en-US" dirty="0" smtClean="0"/>
              <a:t>developers to build web pages/apps using data from multiple online sources, referred to as “</a:t>
            </a:r>
            <a:r>
              <a:rPr lang="en-US" dirty="0" err="1" smtClean="0"/>
              <a:t>mashups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0000FF"/>
                </a:solidFill>
              </a:rPr>
              <a:t>housingmaps.com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is a </a:t>
            </a:r>
            <a:r>
              <a:rPr lang="en-US" dirty="0" smtClean="0"/>
              <a:t>simple approach to web services using HTTP</a:t>
            </a:r>
          </a:p>
          <a:p>
            <a:r>
              <a:rPr lang="en-US" dirty="0" smtClean="0"/>
              <a:t>3 parts: </a:t>
            </a:r>
          </a:p>
          <a:p>
            <a:pPr lvl="1"/>
            <a:r>
              <a:rPr lang="en-US" dirty="0" smtClean="0"/>
              <a:t>URL/endpoint of the web service</a:t>
            </a:r>
          </a:p>
          <a:p>
            <a:pPr lvl="1"/>
            <a:r>
              <a:rPr lang="en-US" dirty="0" smtClean="0"/>
              <a:t>HTTP operations/verbs supported by the web service</a:t>
            </a:r>
          </a:p>
          <a:p>
            <a:pPr lvl="2"/>
            <a:r>
              <a:rPr lang="en-US" dirty="0" smtClean="0"/>
              <a:t>GET, POST, PUT, DELETE</a:t>
            </a:r>
          </a:p>
          <a:p>
            <a:pPr lvl="1"/>
            <a:r>
              <a:rPr lang="en-US" dirty="0" smtClean="0"/>
              <a:t>Returned data (if any) response formats (typically XML &amp; JSON)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 /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</a:t>
            </a:r>
            <a:r>
              <a:rPr lang="en-US" dirty="0"/>
              <a:t>: Used to </a:t>
            </a:r>
            <a:r>
              <a:rPr lang="en-US" dirty="0" smtClean="0"/>
              <a:t>fetch </a:t>
            </a:r>
            <a:r>
              <a:rPr lang="en-US" dirty="0"/>
              <a:t>a single or collection of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: Used to </a:t>
            </a: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resource</a:t>
            </a:r>
            <a:endParaRPr lang="en-US" dirty="0"/>
          </a:p>
          <a:p>
            <a:r>
              <a:rPr lang="en-US" b="1" dirty="0"/>
              <a:t>PUT</a:t>
            </a:r>
            <a:r>
              <a:rPr lang="en-US" dirty="0"/>
              <a:t>: Used to </a:t>
            </a:r>
            <a:r>
              <a:rPr lang="en-US" dirty="0" smtClean="0"/>
              <a:t>update </a:t>
            </a:r>
            <a:r>
              <a:rPr lang="en-US" dirty="0"/>
              <a:t>a </a:t>
            </a:r>
            <a:r>
              <a:rPr lang="en-US" dirty="0" smtClean="0"/>
              <a:t>resource</a:t>
            </a:r>
            <a:endParaRPr lang="en-US" dirty="0"/>
          </a:p>
          <a:p>
            <a:r>
              <a:rPr lang="en-US" b="1" dirty="0"/>
              <a:t>DELETE</a:t>
            </a:r>
            <a:r>
              <a:rPr lang="en-US" dirty="0"/>
              <a:t>: Used to delete a </a:t>
            </a:r>
            <a:r>
              <a:rPr lang="en-US" dirty="0" smtClean="0"/>
              <a:t>resource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All request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ypes </a:t>
            </a:r>
            <a:r>
              <a:rPr lang="en-US" dirty="0">
                <a:solidFill>
                  <a:schemeClr val="tx1"/>
                </a:solidFill>
              </a:rPr>
              <a:t>can be made using an HTTP request library like </a:t>
            </a:r>
            <a:r>
              <a:rPr lang="en-US" b="1" dirty="0" err="1" smtClean="0">
                <a:solidFill>
                  <a:schemeClr val="tx1"/>
                </a:solidFill>
              </a:rPr>
              <a:t>cURL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26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254</TotalTime>
  <Words>433</Words>
  <Application>Microsoft Macintosh PowerPoint</Application>
  <PresentationFormat>On-screen Show (4:3)</PresentationFormat>
  <Paragraphs>52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HTTP Overview &amp; REST Web Services</vt:lpstr>
      <vt:lpstr>HTTP Overview</vt:lpstr>
      <vt:lpstr>Clients &amp; Servers</vt:lpstr>
      <vt:lpstr>HTTP Protocol</vt:lpstr>
      <vt:lpstr>HTTP Verbs</vt:lpstr>
      <vt:lpstr>RESTful Web Services</vt:lpstr>
      <vt:lpstr>Web Services / Web API’s (Application Programming Interface)</vt:lpstr>
      <vt:lpstr>RESTful Web Services</vt:lpstr>
      <vt:lpstr>HTTP Verbs / Operations</vt:lpstr>
      <vt:lpstr>Basic Process in 3 Steps</vt:lpstr>
      <vt:lpstr>Other Types of Web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 in PHP</dc:title>
  <dc:creator>David</dc:creator>
  <cp:lastModifiedBy>David</cp:lastModifiedBy>
  <cp:revision>53</cp:revision>
  <dcterms:created xsi:type="dcterms:W3CDTF">2011-09-16T04:36:21Z</dcterms:created>
  <dcterms:modified xsi:type="dcterms:W3CDTF">2012-10-09T19:00:10Z</dcterms:modified>
</cp:coreProperties>
</file>