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5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2" r:id="rId7"/>
    <p:sldId id="310" r:id="rId8"/>
    <p:sldId id="3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7DC98-12E6-4111-9E89-C99F26FB9190}" v="1523" dt="2022-06-05T08:32:16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Solegaonkar" userId="f69af47ce4b12c9d" providerId="LiveId" clId="{0E97DC98-12E6-4111-9E89-C99F26FB9190}"/>
    <pc:docChg chg="custSel modSld">
      <pc:chgData name="Vikas Solegaonkar" userId="f69af47ce4b12c9d" providerId="LiveId" clId="{0E97DC98-12E6-4111-9E89-C99F26FB9190}" dt="2022-06-05T08:32:16.503" v="1613" actId="108"/>
      <pc:docMkLst>
        <pc:docMk/>
      </pc:docMkLst>
      <pc:sldChg chg="modSp mod">
        <pc:chgData name="Vikas Solegaonkar" userId="f69af47ce4b12c9d" providerId="LiveId" clId="{0E97DC98-12E6-4111-9E89-C99F26FB9190}" dt="2022-06-05T05:38:10.892" v="18" actId="20577"/>
        <pc:sldMkLst>
          <pc:docMk/>
          <pc:sldMk cId="895915843" sldId="266"/>
        </pc:sldMkLst>
        <pc:spChg chg="mod">
          <ac:chgData name="Vikas Solegaonkar" userId="f69af47ce4b12c9d" providerId="LiveId" clId="{0E97DC98-12E6-4111-9E89-C99F26FB9190}" dt="2022-06-05T05:38:10.892" v="18" actId="20577"/>
          <ac:spMkLst>
            <pc:docMk/>
            <pc:sldMk cId="895915843" sldId="266"/>
            <ac:spMk id="2" creationId="{9AB2EA78-AEB3-469B-9025-3B17201A457B}"/>
          </ac:spMkLst>
        </pc:spChg>
      </pc:sldChg>
      <pc:sldChg chg="modSp mod">
        <pc:chgData name="Vikas Solegaonkar" userId="f69af47ce4b12c9d" providerId="LiveId" clId="{0E97DC98-12E6-4111-9E89-C99F26FB9190}" dt="2022-06-05T08:08:40.302" v="1550" actId="20577"/>
        <pc:sldMkLst>
          <pc:docMk/>
          <pc:sldMk cId="265522590" sldId="308"/>
        </pc:sldMkLst>
        <pc:spChg chg="mod">
          <ac:chgData name="Vikas Solegaonkar" userId="f69af47ce4b12c9d" providerId="LiveId" clId="{0E97DC98-12E6-4111-9E89-C99F26FB9190}" dt="2022-06-05T05:40:31.758" v="39" actId="20577"/>
          <ac:spMkLst>
            <pc:docMk/>
            <pc:sldMk cId="265522590" sldId="308"/>
            <ac:spMk id="2" creationId="{66A47F5C-50EC-416A-AE8C-6F6BB4225673}"/>
          </ac:spMkLst>
        </pc:spChg>
        <pc:graphicFrameChg chg="mod modGraphic">
          <ac:chgData name="Vikas Solegaonkar" userId="f69af47ce4b12c9d" providerId="LiveId" clId="{0E97DC98-12E6-4111-9E89-C99F26FB9190}" dt="2022-06-05T08:08:40.302" v="1550" actId="20577"/>
          <ac:graphicFrameMkLst>
            <pc:docMk/>
            <pc:sldMk cId="265522590" sldId="308"/>
            <ac:graphicFrameMk id="4" creationId="{59F5A1AC-D08D-42AE-B94A-1CAFB517D846}"/>
          </ac:graphicFrameMkLst>
        </pc:graphicFrameChg>
      </pc:sldChg>
      <pc:sldChg chg="modSp mod">
        <pc:chgData name="Vikas Solegaonkar" userId="f69af47ce4b12c9d" providerId="LiveId" clId="{0E97DC98-12E6-4111-9E89-C99F26FB9190}" dt="2022-06-05T08:32:16.503" v="1613" actId="108"/>
        <pc:sldMkLst>
          <pc:docMk/>
          <pc:sldMk cId="3960128998" sldId="310"/>
        </pc:sldMkLst>
        <pc:spChg chg="mod">
          <ac:chgData name="Vikas Solegaonkar" userId="f69af47ce4b12c9d" providerId="LiveId" clId="{0E97DC98-12E6-4111-9E89-C99F26FB9190}" dt="2022-06-05T06:14:09.533" v="501" actId="5793"/>
          <ac:spMkLst>
            <pc:docMk/>
            <pc:sldMk cId="3960128998" sldId="310"/>
            <ac:spMk id="2" creationId="{66A47F5C-50EC-416A-AE8C-6F6BB4225673}"/>
          </ac:spMkLst>
        </pc:spChg>
        <pc:graphicFrameChg chg="mod modGraphic">
          <ac:chgData name="Vikas Solegaonkar" userId="f69af47ce4b12c9d" providerId="LiveId" clId="{0E97DC98-12E6-4111-9E89-C99F26FB9190}" dt="2022-06-05T08:32:16.503" v="1613" actId="108"/>
          <ac:graphicFrameMkLst>
            <pc:docMk/>
            <pc:sldMk cId="3960128998" sldId="310"/>
            <ac:graphicFrameMk id="4" creationId="{59F5A1AC-D08D-42AE-B94A-1CAFB517D846}"/>
          </ac:graphicFrameMkLst>
        </pc:graphicFrameChg>
      </pc:sldChg>
      <pc:sldChg chg="modSp mod">
        <pc:chgData name="Vikas Solegaonkar" userId="f69af47ce4b12c9d" providerId="LiveId" clId="{0E97DC98-12E6-4111-9E89-C99F26FB9190}" dt="2022-06-05T06:25:53.864" v="802" actId="20577"/>
        <pc:sldMkLst>
          <pc:docMk/>
          <pc:sldMk cId="2336979599" sldId="315"/>
        </pc:sldMkLst>
        <pc:spChg chg="mod">
          <ac:chgData name="Vikas Solegaonkar" userId="f69af47ce4b12c9d" providerId="LiveId" clId="{0E97DC98-12E6-4111-9E89-C99F26FB9190}" dt="2022-06-05T06:21:57.660" v="649" actId="6549"/>
          <ac:spMkLst>
            <pc:docMk/>
            <pc:sldMk cId="2336979599" sldId="315"/>
            <ac:spMk id="2" creationId="{66A47F5C-50EC-416A-AE8C-6F6BB4225673}"/>
          </ac:spMkLst>
        </pc:spChg>
        <pc:graphicFrameChg chg="mod">
          <ac:chgData name="Vikas Solegaonkar" userId="f69af47ce4b12c9d" providerId="LiveId" clId="{0E97DC98-12E6-4111-9E89-C99F26FB9190}" dt="2022-06-05T06:25:53.864" v="802" actId="20577"/>
          <ac:graphicFrameMkLst>
            <pc:docMk/>
            <pc:sldMk cId="2336979599" sldId="315"/>
            <ac:graphicFrameMk id="4" creationId="{59F5A1AC-D08D-42AE-B94A-1CAFB517D84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prettier.io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prettier.i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PictureStrips" loCatId="list" qsTypeId="urn:microsoft.com/office/officeart/2005/8/quickstyle/3d4" qsCatId="3D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r>
            <a:rPr lang="en-US" sz="2400" dirty="0"/>
            <a:t>Netscape Navigator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B0C12D45-1008-4CA8-B9A8-4ABB0E6F2B0D}">
      <dgm:prSet custT="1"/>
      <dgm:spPr/>
      <dgm:t>
        <a:bodyPr/>
        <a:lstStyle/>
        <a:p>
          <a:r>
            <a:rPr lang="en-US" sz="2400" dirty="0"/>
            <a:t>Browser Wars</a:t>
          </a:r>
        </a:p>
      </dgm:t>
    </dgm:pt>
    <dgm:pt modelId="{46303D8D-1974-4C2A-9EE7-2E861771DE3A}" type="parTrans" cxnId="{E6B61577-B06F-4776-984D-E321A1E3DD0C}">
      <dgm:prSet/>
      <dgm:spPr/>
      <dgm:t>
        <a:bodyPr/>
        <a:lstStyle/>
        <a:p>
          <a:endParaRPr lang="en-US"/>
        </a:p>
      </dgm:t>
    </dgm:pt>
    <dgm:pt modelId="{64CDB1D5-57B3-4007-A204-E37742D0934B}" type="sibTrans" cxnId="{E6B61577-B06F-4776-984D-E321A1E3DD0C}">
      <dgm:prSet/>
      <dgm:spPr/>
      <dgm:t>
        <a:bodyPr/>
        <a:lstStyle/>
        <a:p>
          <a:endParaRPr lang="en-US"/>
        </a:p>
      </dgm:t>
    </dgm:pt>
    <dgm:pt modelId="{15F9F25C-A622-47C3-9DAD-E1512AC20578}">
      <dgm:prSet custT="1"/>
      <dgm:spPr/>
      <dgm:t>
        <a:bodyPr/>
        <a:lstStyle/>
        <a:p>
          <a:r>
            <a:rPr lang="en-US" sz="2400" dirty="0"/>
            <a:t>ECMA Script</a:t>
          </a:r>
        </a:p>
      </dgm:t>
    </dgm:pt>
    <dgm:pt modelId="{0C46C1B4-E550-45B6-8452-C222BC5AA471}" type="parTrans" cxnId="{0BD21AC1-03E3-4485-A596-EC637CA05B0C}">
      <dgm:prSet/>
      <dgm:spPr/>
      <dgm:t>
        <a:bodyPr/>
        <a:lstStyle/>
        <a:p>
          <a:endParaRPr lang="en-US"/>
        </a:p>
      </dgm:t>
    </dgm:pt>
    <dgm:pt modelId="{8AF44331-FE9E-46DF-812B-5B625C75F1EB}" type="sibTrans" cxnId="{0BD21AC1-03E3-4485-A596-EC637CA05B0C}">
      <dgm:prSet/>
      <dgm:spPr/>
      <dgm:t>
        <a:bodyPr/>
        <a:lstStyle/>
        <a:p>
          <a:endParaRPr lang="en-US"/>
        </a:p>
      </dgm:t>
    </dgm:pt>
    <dgm:pt modelId="{85E25A5E-C51A-457E-904E-591290EC5B5C}">
      <dgm:prSet custT="1"/>
      <dgm:spPr/>
      <dgm:t>
        <a:bodyPr/>
        <a:lstStyle/>
        <a:p>
          <a:r>
            <a:rPr lang="en-US" sz="2400" dirty="0"/>
            <a:t>Server-Side JS</a:t>
          </a:r>
        </a:p>
      </dgm:t>
    </dgm:pt>
    <dgm:pt modelId="{EB929397-139E-41D0-9F74-649FF27527B5}" type="parTrans" cxnId="{2D9E5A3A-D126-473D-A9D3-62E82A599C24}">
      <dgm:prSet/>
      <dgm:spPr/>
      <dgm:t>
        <a:bodyPr/>
        <a:lstStyle/>
        <a:p>
          <a:endParaRPr lang="en-US"/>
        </a:p>
      </dgm:t>
    </dgm:pt>
    <dgm:pt modelId="{EBDCF63C-276C-49EC-AFC8-438EAAD49429}" type="sibTrans" cxnId="{2D9E5A3A-D126-473D-A9D3-62E82A599C24}">
      <dgm:prSet/>
      <dgm:spPr/>
      <dgm:t>
        <a:bodyPr/>
        <a:lstStyle/>
        <a:p>
          <a:endParaRPr lang="en-US"/>
        </a:p>
      </dgm:t>
    </dgm:pt>
    <dgm:pt modelId="{19721AF0-5192-49B7-A486-5BD633C56B6D}">
      <dgm:prSet/>
      <dgm:spPr/>
      <dgm:t>
        <a:bodyPr/>
        <a:lstStyle/>
        <a:p>
          <a:r>
            <a:rPr lang="en-US" sz="1300" dirty="0"/>
            <a:t>Netscape Navigator / Internet Explorer, </a:t>
          </a:r>
        </a:p>
      </dgm:t>
    </dgm:pt>
    <dgm:pt modelId="{41626B6B-4D8A-41A3-BA04-665D8CA13418}" type="parTrans" cxnId="{3C67DF2A-37CA-4DF2-8A15-48E261D9D83D}">
      <dgm:prSet/>
      <dgm:spPr/>
      <dgm:t>
        <a:bodyPr/>
        <a:lstStyle/>
        <a:p>
          <a:endParaRPr lang="en-US"/>
        </a:p>
      </dgm:t>
    </dgm:pt>
    <dgm:pt modelId="{A26FF591-DA8B-456B-8039-F273EBCFE7DA}" type="sibTrans" cxnId="{3C67DF2A-37CA-4DF2-8A15-48E261D9D83D}">
      <dgm:prSet/>
      <dgm:spPr/>
      <dgm:t>
        <a:bodyPr/>
        <a:lstStyle/>
        <a:p>
          <a:endParaRPr lang="en-US"/>
        </a:p>
      </dgm:t>
    </dgm:pt>
    <dgm:pt modelId="{BD1181E7-7090-40DD-B67A-C8E82DC25B39}">
      <dgm:prSet/>
      <dgm:spPr/>
      <dgm:t>
        <a:bodyPr/>
        <a:lstStyle/>
        <a:p>
          <a:r>
            <a:rPr lang="en-US" sz="1300" dirty="0"/>
            <a:t>Google, Google Chrome</a:t>
          </a:r>
        </a:p>
      </dgm:t>
    </dgm:pt>
    <dgm:pt modelId="{CD05E21C-3FA1-4830-BEED-69AF663EFE07}" type="parTrans" cxnId="{A42DF61D-B6B7-487E-BB79-E8FF1A294F58}">
      <dgm:prSet/>
      <dgm:spPr/>
      <dgm:t>
        <a:bodyPr/>
        <a:lstStyle/>
        <a:p>
          <a:endParaRPr lang="en-US"/>
        </a:p>
      </dgm:t>
    </dgm:pt>
    <dgm:pt modelId="{03D34AC5-E03F-46F9-8843-C2C56A8E6BB8}" type="sibTrans" cxnId="{A42DF61D-B6B7-487E-BB79-E8FF1A294F58}">
      <dgm:prSet/>
      <dgm:spPr/>
      <dgm:t>
        <a:bodyPr/>
        <a:lstStyle/>
        <a:p>
          <a:endParaRPr lang="en-US"/>
        </a:p>
      </dgm:t>
    </dgm:pt>
    <dgm:pt modelId="{9AC3AE5F-87CB-41B8-8EB2-B4CF0A0A6EDA}">
      <dgm:prSet/>
      <dgm:spPr/>
      <dgm:t>
        <a:bodyPr/>
        <a:lstStyle/>
        <a:p>
          <a:r>
            <a:rPr lang="en-US" sz="1300" b="0" i="0" dirty="0"/>
            <a:t>European Computer Manufacturers Association</a:t>
          </a:r>
          <a:endParaRPr lang="en-US" sz="1300" dirty="0"/>
        </a:p>
      </dgm:t>
    </dgm:pt>
    <dgm:pt modelId="{B7D830D0-0A78-4E51-B1F3-02261EC6B95C}" type="parTrans" cxnId="{283A36D5-A3DA-4E3D-9011-A08421AD56FB}">
      <dgm:prSet/>
      <dgm:spPr/>
      <dgm:t>
        <a:bodyPr/>
        <a:lstStyle/>
        <a:p>
          <a:endParaRPr lang="en-US"/>
        </a:p>
      </dgm:t>
    </dgm:pt>
    <dgm:pt modelId="{E7D3A761-83C7-43F8-942A-083E30B0147D}" type="sibTrans" cxnId="{283A36D5-A3DA-4E3D-9011-A08421AD56FB}">
      <dgm:prSet/>
      <dgm:spPr/>
      <dgm:t>
        <a:bodyPr/>
        <a:lstStyle/>
        <a:p>
          <a:endParaRPr lang="en-US"/>
        </a:p>
      </dgm:t>
    </dgm:pt>
    <dgm:pt modelId="{62B02C50-B77B-40D9-90E6-CBE36E9090A2}">
      <dgm:prSet/>
      <dgm:spPr/>
      <dgm:t>
        <a:bodyPr/>
        <a:lstStyle/>
        <a:p>
          <a:endParaRPr lang="en-US" sz="1300" dirty="0"/>
        </a:p>
      </dgm:t>
    </dgm:pt>
    <dgm:pt modelId="{58C13B71-081E-4361-9438-A05BFAAFEEB2}" type="parTrans" cxnId="{5803D701-C88E-4505-8F91-B32A6078A3FA}">
      <dgm:prSet/>
      <dgm:spPr/>
      <dgm:t>
        <a:bodyPr/>
        <a:lstStyle/>
        <a:p>
          <a:endParaRPr lang="en-US"/>
        </a:p>
      </dgm:t>
    </dgm:pt>
    <dgm:pt modelId="{E97066F1-4FD6-4203-8AE3-7966506A8309}" type="sibTrans" cxnId="{5803D701-C88E-4505-8F91-B32A6078A3FA}">
      <dgm:prSet/>
      <dgm:spPr/>
      <dgm:t>
        <a:bodyPr/>
        <a:lstStyle/>
        <a:p>
          <a:endParaRPr lang="en-US"/>
        </a:p>
      </dgm:t>
    </dgm:pt>
    <dgm:pt modelId="{882A21FC-4851-495B-95F3-04DD0E52D078}">
      <dgm:prSet/>
      <dgm:spPr/>
      <dgm:t>
        <a:bodyPr/>
        <a:lstStyle/>
        <a:p>
          <a:r>
            <a:rPr lang="en-US" sz="1300" dirty="0"/>
            <a:t>2011 Uber adopted NodeJS</a:t>
          </a:r>
        </a:p>
      </dgm:t>
    </dgm:pt>
    <dgm:pt modelId="{83AD1D61-FCDF-4C07-9E44-FEBD72D7808D}" type="parTrans" cxnId="{B20631BD-94BB-4390-9FA8-C4FAFCC644E6}">
      <dgm:prSet/>
      <dgm:spPr/>
      <dgm:t>
        <a:bodyPr/>
        <a:lstStyle/>
        <a:p>
          <a:endParaRPr lang="en-US"/>
        </a:p>
      </dgm:t>
    </dgm:pt>
    <dgm:pt modelId="{92E20C07-D2C5-4823-B8E5-48726CF6384B}" type="sibTrans" cxnId="{B20631BD-94BB-4390-9FA8-C4FAFCC644E6}">
      <dgm:prSet/>
      <dgm:spPr/>
      <dgm:t>
        <a:bodyPr/>
        <a:lstStyle/>
        <a:p>
          <a:endParaRPr lang="en-US"/>
        </a:p>
      </dgm:t>
    </dgm:pt>
    <dgm:pt modelId="{501D50CD-D171-4783-B4B4-EE8B05D62C57}">
      <dgm:prSet/>
      <dgm:spPr/>
      <dgm:t>
        <a:bodyPr/>
        <a:lstStyle/>
        <a:p>
          <a:endParaRPr lang="en-US" sz="1300" dirty="0"/>
        </a:p>
      </dgm:t>
    </dgm:pt>
    <dgm:pt modelId="{8AF900AA-C7EE-4951-BFE8-91B4B9048CF8}" type="parTrans" cxnId="{28258788-7B29-4661-B0D6-832A6E802709}">
      <dgm:prSet/>
      <dgm:spPr/>
      <dgm:t>
        <a:bodyPr/>
        <a:lstStyle/>
        <a:p>
          <a:endParaRPr lang="en-US"/>
        </a:p>
      </dgm:t>
    </dgm:pt>
    <dgm:pt modelId="{7E3A8C14-094E-45AB-87FA-8195608C9C28}" type="sibTrans" cxnId="{28258788-7B29-4661-B0D6-832A6E802709}">
      <dgm:prSet/>
      <dgm:spPr/>
      <dgm:t>
        <a:bodyPr/>
        <a:lstStyle/>
        <a:p>
          <a:endParaRPr lang="en-US"/>
        </a:p>
      </dgm:t>
    </dgm:pt>
    <dgm:pt modelId="{1AB7B5FD-8264-477D-A298-CE5449E975BF}">
      <dgm:prSet/>
      <dgm:spPr/>
      <dgm:t>
        <a:bodyPr/>
        <a:lstStyle/>
        <a:p>
          <a:r>
            <a:rPr lang="en-US" sz="1300" dirty="0"/>
            <a:t>&lt;script&gt;</a:t>
          </a:r>
          <a:r>
            <a:rPr lang="en-US" sz="1300" dirty="0" err="1"/>
            <a:t>document.getElementByID</a:t>
          </a:r>
          <a:r>
            <a:rPr lang="en-US" sz="1300" dirty="0"/>
            <a:t>()&lt;/script&gt;</a:t>
          </a:r>
        </a:p>
      </dgm:t>
    </dgm:pt>
    <dgm:pt modelId="{24AE936D-F697-4CD3-9B50-DD90EC819189}" type="parTrans" cxnId="{F28D55E2-D756-4CB1-B286-FE6A6796F79A}">
      <dgm:prSet/>
      <dgm:spPr/>
      <dgm:t>
        <a:bodyPr/>
        <a:lstStyle/>
        <a:p>
          <a:endParaRPr lang="en-US"/>
        </a:p>
      </dgm:t>
    </dgm:pt>
    <dgm:pt modelId="{CF9F4875-8A67-4FE1-8EF6-FE69B1067874}" type="sibTrans" cxnId="{F28D55E2-D756-4CB1-B286-FE6A6796F79A}">
      <dgm:prSet/>
      <dgm:spPr/>
      <dgm:t>
        <a:bodyPr/>
        <a:lstStyle/>
        <a:p>
          <a:endParaRPr lang="en-US"/>
        </a:p>
      </dgm:t>
    </dgm:pt>
    <dgm:pt modelId="{73FF4B33-95CA-466C-8C74-A27745439E7F}">
      <dgm:prSet/>
      <dgm:spPr/>
      <dgm:t>
        <a:bodyPr/>
        <a:lstStyle/>
        <a:p>
          <a:r>
            <a:rPr lang="en-US" sz="1300" dirty="0"/>
            <a:t>Microsoft Anti Trust</a:t>
          </a:r>
        </a:p>
      </dgm:t>
    </dgm:pt>
    <dgm:pt modelId="{634DED90-77E1-42D8-AA99-10DC1E7C3C0D}" type="parTrans" cxnId="{806AFACA-333E-49A8-A700-4E36B32FCBF9}">
      <dgm:prSet/>
      <dgm:spPr/>
      <dgm:t>
        <a:bodyPr/>
        <a:lstStyle/>
        <a:p>
          <a:endParaRPr lang="en-US"/>
        </a:p>
      </dgm:t>
    </dgm:pt>
    <dgm:pt modelId="{A0319EF5-60FB-41DD-99F7-1BF3D86E394E}" type="sibTrans" cxnId="{806AFACA-333E-49A8-A700-4E36B32FCBF9}">
      <dgm:prSet/>
      <dgm:spPr/>
      <dgm:t>
        <a:bodyPr/>
        <a:lstStyle/>
        <a:p>
          <a:endParaRPr lang="en-US"/>
        </a:p>
      </dgm:t>
    </dgm:pt>
    <dgm:pt modelId="{D2D8B363-2EAA-42E0-BC6B-54119EF91199}">
      <dgm:prSet/>
      <dgm:spPr/>
      <dgm:t>
        <a:bodyPr/>
        <a:lstStyle/>
        <a:p>
          <a:r>
            <a:rPr lang="en-US" sz="1300" dirty="0"/>
            <a:t>&lt;script&gt;alert(“Hello World”)&lt;/script&gt;</a:t>
          </a:r>
        </a:p>
      </dgm:t>
    </dgm:pt>
    <dgm:pt modelId="{8DC1BF1C-913B-457D-943A-5548A1F91D86}" type="parTrans" cxnId="{551AE55A-ECF3-45FE-BD5B-C28DEF9ABB06}">
      <dgm:prSet/>
      <dgm:spPr/>
      <dgm:t>
        <a:bodyPr/>
        <a:lstStyle/>
        <a:p>
          <a:endParaRPr lang="en-US"/>
        </a:p>
      </dgm:t>
    </dgm:pt>
    <dgm:pt modelId="{652C2FCA-B2A9-44BF-9FC9-AE9B23284968}" type="sibTrans" cxnId="{551AE55A-ECF3-45FE-BD5B-C28DEF9ABB06}">
      <dgm:prSet/>
      <dgm:spPr/>
      <dgm:t>
        <a:bodyPr/>
        <a:lstStyle/>
        <a:p>
          <a:endParaRPr lang="en-US"/>
        </a:p>
      </dgm:t>
    </dgm:pt>
    <dgm:pt modelId="{1C288302-BF5B-429F-AE98-3997B32C6FF7}">
      <dgm:prSet/>
      <dgm:spPr/>
      <dgm:t>
        <a:bodyPr/>
        <a:lstStyle/>
        <a:p>
          <a:r>
            <a:rPr lang="en-US" sz="1300" dirty="0"/>
            <a:t>2009 NodeJS is born</a:t>
          </a:r>
        </a:p>
      </dgm:t>
    </dgm:pt>
    <dgm:pt modelId="{3EE557DD-E527-4132-9626-9AD9F00D2B48}" type="parTrans" cxnId="{EFC9F505-3034-4CFB-9EF0-9BC90149F38C}">
      <dgm:prSet/>
      <dgm:spPr/>
      <dgm:t>
        <a:bodyPr/>
        <a:lstStyle/>
        <a:p>
          <a:endParaRPr lang="en-US"/>
        </a:p>
      </dgm:t>
    </dgm:pt>
    <dgm:pt modelId="{423B39CE-1D1D-45AD-B841-9AFE2D1776AD}" type="sibTrans" cxnId="{EFC9F505-3034-4CFB-9EF0-9BC90149F38C}">
      <dgm:prSet/>
      <dgm:spPr/>
      <dgm:t>
        <a:bodyPr/>
        <a:lstStyle/>
        <a:p>
          <a:endParaRPr lang="en-US"/>
        </a:p>
      </dgm:t>
    </dgm:pt>
    <dgm:pt modelId="{3877438C-C475-4954-8C11-D99FC0D89F94}">
      <dgm:prSet/>
      <dgm:spPr/>
      <dgm:t>
        <a:bodyPr/>
        <a:lstStyle/>
        <a:p>
          <a:endParaRPr lang="en-US" sz="1300" dirty="0"/>
        </a:p>
      </dgm:t>
    </dgm:pt>
    <dgm:pt modelId="{4722E82D-878C-4D5F-9B1E-563C7D09AFE7}" type="parTrans" cxnId="{DEBD404A-4441-4436-8A50-80FF00DA6A66}">
      <dgm:prSet/>
      <dgm:spPr/>
      <dgm:t>
        <a:bodyPr/>
        <a:lstStyle/>
        <a:p>
          <a:endParaRPr lang="en-US"/>
        </a:p>
      </dgm:t>
    </dgm:pt>
    <dgm:pt modelId="{615597B8-F4B3-4A34-9C8E-55129F564F7F}" type="sibTrans" cxnId="{DEBD404A-4441-4436-8A50-80FF00DA6A66}">
      <dgm:prSet/>
      <dgm:spPr/>
      <dgm:t>
        <a:bodyPr/>
        <a:lstStyle/>
        <a:p>
          <a:endParaRPr lang="en-US"/>
        </a:p>
      </dgm:t>
    </dgm:pt>
    <dgm:pt modelId="{869544DB-7227-4989-8348-2890E8773598}">
      <dgm:prSet/>
      <dgm:spPr/>
      <dgm:t>
        <a:bodyPr/>
        <a:lstStyle/>
        <a:p>
          <a:r>
            <a:rPr lang="en-US" sz="1300" dirty="0"/>
            <a:t>2017 Large scale adoption</a:t>
          </a:r>
        </a:p>
      </dgm:t>
    </dgm:pt>
    <dgm:pt modelId="{AE84F92F-24EA-493D-97C5-4D9B3ED40351}" type="parTrans" cxnId="{616EFA54-4014-461C-8977-5B4EF7AAA85D}">
      <dgm:prSet/>
      <dgm:spPr/>
      <dgm:t>
        <a:bodyPr/>
        <a:lstStyle/>
        <a:p>
          <a:endParaRPr lang="en-US"/>
        </a:p>
      </dgm:t>
    </dgm:pt>
    <dgm:pt modelId="{748CCCC3-0372-4D45-97E3-B0808CC5DC97}" type="sibTrans" cxnId="{616EFA54-4014-461C-8977-5B4EF7AAA85D}">
      <dgm:prSet/>
      <dgm:spPr/>
      <dgm:t>
        <a:bodyPr/>
        <a:lstStyle/>
        <a:p>
          <a:endParaRPr lang="en-US"/>
        </a:p>
      </dgm:t>
    </dgm:pt>
    <dgm:pt modelId="{DD71D51C-69DC-4689-BD7F-934186BF600C}">
      <dgm:prSet/>
      <dgm:spPr/>
      <dgm:t>
        <a:bodyPr/>
        <a:lstStyle/>
        <a:p>
          <a:r>
            <a:rPr lang="en-US" sz="1300" dirty="0"/>
            <a:t>2010 Oracle acquired Sun Microsystems</a:t>
          </a:r>
        </a:p>
      </dgm:t>
    </dgm:pt>
    <dgm:pt modelId="{8B92C71D-FD47-4229-94FF-D6FCEA3E1975}" type="parTrans" cxnId="{17272856-5ECF-491E-BEBF-6406A027F769}">
      <dgm:prSet/>
      <dgm:spPr/>
      <dgm:t>
        <a:bodyPr/>
        <a:lstStyle/>
        <a:p>
          <a:endParaRPr lang="en-US"/>
        </a:p>
      </dgm:t>
    </dgm:pt>
    <dgm:pt modelId="{8F8590FC-A681-4D54-B752-8135BB5A991B}" type="sibTrans" cxnId="{17272856-5ECF-491E-BEBF-6406A027F769}">
      <dgm:prSet/>
      <dgm:spPr/>
      <dgm:t>
        <a:bodyPr/>
        <a:lstStyle/>
        <a:p>
          <a:endParaRPr lang="en-US"/>
        </a:p>
      </dgm:t>
    </dgm:pt>
    <dgm:pt modelId="{EF98C761-478D-4DF8-BA42-138446AEC687}">
      <dgm:prSet/>
      <dgm:spPr/>
      <dgm:t>
        <a:bodyPr/>
        <a:lstStyle/>
        <a:p>
          <a:r>
            <a:rPr lang="en-US" sz="1300" dirty="0"/>
            <a:t>ES6 broke the ice</a:t>
          </a:r>
        </a:p>
      </dgm:t>
    </dgm:pt>
    <dgm:pt modelId="{6043B736-159D-4B8D-AFEE-7210D9709821}" type="parTrans" cxnId="{B4696A87-9233-403B-BAFC-BCAEEE23E5D9}">
      <dgm:prSet/>
      <dgm:spPr/>
      <dgm:t>
        <a:bodyPr/>
        <a:lstStyle/>
        <a:p>
          <a:endParaRPr lang="en-US"/>
        </a:p>
      </dgm:t>
    </dgm:pt>
    <dgm:pt modelId="{FFE94567-A11B-4B84-A217-E53A74CCDEC2}" type="sibTrans" cxnId="{B4696A87-9233-403B-BAFC-BCAEEE23E5D9}">
      <dgm:prSet/>
      <dgm:spPr/>
      <dgm:t>
        <a:bodyPr/>
        <a:lstStyle/>
        <a:p>
          <a:endParaRPr lang="en-US"/>
        </a:p>
      </dgm:t>
    </dgm:pt>
    <dgm:pt modelId="{F2567F1F-4834-4C90-B9D4-00BFAF9E8D12}" type="pres">
      <dgm:prSet presAssocID="{01A66772-F185-4D58-B8BB-E9370D7A7A2B}" presName="Name0" presStyleCnt="0">
        <dgm:presLayoutVars>
          <dgm:dir/>
          <dgm:resizeHandles val="exact"/>
        </dgm:presLayoutVars>
      </dgm:prSet>
      <dgm:spPr/>
    </dgm:pt>
    <dgm:pt modelId="{46556704-1B3B-4181-9B09-DFB125DCC34B}" type="pres">
      <dgm:prSet presAssocID="{40FC4FFE-8987-4A26-B7F4-8A516F18ADAE}" presName="composite" presStyleCnt="0"/>
      <dgm:spPr/>
    </dgm:pt>
    <dgm:pt modelId="{6C9D0C13-BF05-4A07-BB22-AF3B34D2BE33}" type="pres">
      <dgm:prSet presAssocID="{40FC4FFE-8987-4A26-B7F4-8A516F18ADAE}" presName="rect1" presStyleLbl="trAlignAcc1" presStyleIdx="0" presStyleCnt="4">
        <dgm:presLayoutVars>
          <dgm:bulletEnabled val="1"/>
        </dgm:presLayoutVars>
      </dgm:prSet>
      <dgm:spPr/>
    </dgm:pt>
    <dgm:pt modelId="{AB6A685E-7079-4959-A9A6-DDC419DA2357}" type="pres">
      <dgm:prSet presAssocID="{40FC4FFE-8987-4A26-B7F4-8A516F18ADAE}" presName="rect2" presStyleLbl="fgImgPlac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E37C81E-A32E-4B43-8116-6111A1AD18E4}" type="pres">
      <dgm:prSet presAssocID="{5B62599A-5C9B-48E7-896E-EA782AC60C8B}" presName="sibTrans" presStyleCnt="0"/>
      <dgm:spPr/>
    </dgm:pt>
    <dgm:pt modelId="{97DE2271-4A49-44E6-8DF5-CB700BD32EAF}" type="pres">
      <dgm:prSet presAssocID="{B0C12D45-1008-4CA8-B9A8-4ABB0E6F2B0D}" presName="composite" presStyleCnt="0"/>
      <dgm:spPr/>
    </dgm:pt>
    <dgm:pt modelId="{AC636338-14E7-47A4-B0DA-043191AB1394}" type="pres">
      <dgm:prSet presAssocID="{B0C12D45-1008-4CA8-B9A8-4ABB0E6F2B0D}" presName="rect1" presStyleLbl="trAlignAcc1" presStyleIdx="1" presStyleCnt="4">
        <dgm:presLayoutVars>
          <dgm:bulletEnabled val="1"/>
        </dgm:presLayoutVars>
      </dgm:prSet>
      <dgm:spPr/>
    </dgm:pt>
    <dgm:pt modelId="{59BBC78C-93AB-409C-ACDE-466D5BC3D5DC}" type="pres">
      <dgm:prSet presAssocID="{B0C12D45-1008-4CA8-B9A8-4ABB0E6F2B0D}" presName="rect2" presStyleLbl="fgImgPlace1" presStyleIdx="1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Arrow Down with solid fill"/>
        </a:ext>
      </dgm:extLst>
    </dgm:pt>
    <dgm:pt modelId="{39FAF8F8-580D-4DFE-999F-F6D73672123F}" type="pres">
      <dgm:prSet presAssocID="{64CDB1D5-57B3-4007-A204-E37742D0934B}" presName="sibTrans" presStyleCnt="0"/>
      <dgm:spPr/>
    </dgm:pt>
    <dgm:pt modelId="{735C56DB-DD14-4944-95EE-F71A67BA5912}" type="pres">
      <dgm:prSet presAssocID="{15F9F25C-A622-47C3-9DAD-E1512AC20578}" presName="composite" presStyleCnt="0"/>
      <dgm:spPr/>
    </dgm:pt>
    <dgm:pt modelId="{ADCD3B7E-B746-40E1-9F0A-8FDDD1E89C2F}" type="pres">
      <dgm:prSet presAssocID="{15F9F25C-A622-47C3-9DAD-E1512AC20578}" presName="rect1" presStyleLbl="trAlignAcc1" presStyleIdx="2" presStyleCnt="4">
        <dgm:presLayoutVars>
          <dgm:bulletEnabled val="1"/>
        </dgm:presLayoutVars>
      </dgm:prSet>
      <dgm:spPr/>
    </dgm:pt>
    <dgm:pt modelId="{64648990-679A-4370-876A-A48E6F01D15C}" type="pres">
      <dgm:prSet presAssocID="{15F9F25C-A622-47C3-9DAD-E1512AC20578}" presName="rect2" presStyleLbl="fgImgPlace1" presStyleIdx="2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A6C021BB-EDA5-4FE4-AFED-60CB56233F66}" type="pres">
      <dgm:prSet presAssocID="{8AF44331-FE9E-46DF-812B-5B625C75F1EB}" presName="sibTrans" presStyleCnt="0"/>
      <dgm:spPr/>
    </dgm:pt>
    <dgm:pt modelId="{8F39D4A7-48C9-41A1-B842-3D395A4C7F1A}" type="pres">
      <dgm:prSet presAssocID="{85E25A5E-C51A-457E-904E-591290EC5B5C}" presName="composite" presStyleCnt="0"/>
      <dgm:spPr/>
    </dgm:pt>
    <dgm:pt modelId="{80FAF459-B9AD-443D-A84F-9E5D0B5A4A74}" type="pres">
      <dgm:prSet presAssocID="{85E25A5E-C51A-457E-904E-591290EC5B5C}" presName="rect1" presStyleLbl="trAlignAcc1" presStyleIdx="3" presStyleCnt="4">
        <dgm:presLayoutVars>
          <dgm:bulletEnabled val="1"/>
        </dgm:presLayoutVars>
      </dgm:prSet>
      <dgm:spPr/>
    </dgm:pt>
    <dgm:pt modelId="{862C95C0-F8AA-45F7-8799-E538764D5499}" type="pres">
      <dgm:prSet presAssocID="{85E25A5E-C51A-457E-904E-591290EC5B5C}" presName="rect2" presStyleLbl="fgImgPlac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</dgm:ptLst>
  <dgm:cxnLst>
    <dgm:cxn modelId="{5803D701-C88E-4505-8F91-B32A6078A3FA}" srcId="{85E25A5E-C51A-457E-904E-591290EC5B5C}" destId="{62B02C50-B77B-40D9-90E6-CBE36E9090A2}" srcOrd="5" destOrd="0" parTransId="{58C13B71-081E-4361-9438-A05BFAAFEEB2}" sibTransId="{E97066F1-4FD6-4203-8AE3-7966506A8309}"/>
    <dgm:cxn modelId="{EFC9F505-3034-4CFB-9EF0-9BC90149F38C}" srcId="{85E25A5E-C51A-457E-904E-591290EC5B5C}" destId="{1C288302-BF5B-429F-AE98-3997B32C6FF7}" srcOrd="0" destOrd="0" parTransId="{3EE557DD-E527-4132-9626-9AD9F00D2B48}" sibTransId="{423B39CE-1D1D-45AD-B841-9AFE2D1776AD}"/>
    <dgm:cxn modelId="{51AE5A08-3701-4E7B-90D0-7AD778EAAAF9}" type="presOf" srcId="{DD71D51C-69DC-4689-BD7F-934186BF600C}" destId="{80FAF459-B9AD-443D-A84F-9E5D0B5A4A74}" srcOrd="0" destOrd="2" presId="urn:microsoft.com/office/officeart/2008/layout/PictureStrips"/>
    <dgm:cxn modelId="{79E35319-6A3F-4E3F-9B98-B5208090BE80}" type="presOf" srcId="{D2D8B363-2EAA-42E0-BC6B-54119EF91199}" destId="{6C9D0C13-BF05-4A07-BB22-AF3B34D2BE33}" srcOrd="0" destOrd="1" presId="urn:microsoft.com/office/officeart/2008/layout/PictureStrips"/>
    <dgm:cxn modelId="{58B53E1B-BBA6-459D-9FE1-32BD4B9B9F33}" type="presOf" srcId="{869544DB-7227-4989-8348-2890E8773598}" destId="{80FAF459-B9AD-443D-A84F-9E5D0B5A4A74}" srcOrd="0" destOrd="4" presId="urn:microsoft.com/office/officeart/2008/layout/PictureStrips"/>
    <dgm:cxn modelId="{A42DF61D-B6B7-487E-BB79-E8FF1A294F58}" srcId="{B0C12D45-1008-4CA8-B9A8-4ABB0E6F2B0D}" destId="{BD1181E7-7090-40DD-B67A-C8E82DC25B39}" srcOrd="2" destOrd="0" parTransId="{CD05E21C-3FA1-4830-BEED-69AF663EFE07}" sibTransId="{03D34AC5-E03F-46F9-8843-C2C56A8E6BB8}"/>
    <dgm:cxn modelId="{3C67DF2A-37CA-4DF2-8A15-48E261D9D83D}" srcId="{B0C12D45-1008-4CA8-B9A8-4ABB0E6F2B0D}" destId="{19721AF0-5192-49B7-A486-5BD633C56B6D}" srcOrd="0" destOrd="0" parTransId="{41626B6B-4D8A-41A3-BA04-665D8CA13418}" sibTransId="{A26FF591-DA8B-456B-8039-F273EBCFE7DA}"/>
    <dgm:cxn modelId="{2D9E5A3A-D126-473D-A9D3-62E82A599C24}" srcId="{01A66772-F185-4D58-B8BB-E9370D7A7A2B}" destId="{85E25A5E-C51A-457E-904E-591290EC5B5C}" srcOrd="3" destOrd="0" parTransId="{EB929397-139E-41D0-9F74-649FF27527B5}" sibTransId="{EBDCF63C-276C-49EC-AFC8-438EAAD49429}"/>
    <dgm:cxn modelId="{88E9333B-137C-40AB-8489-2F7D0A8D944F}" type="presOf" srcId="{3877438C-C475-4954-8C11-D99FC0D89F94}" destId="{ADCD3B7E-B746-40E1-9F0A-8FDDD1E89C2F}" srcOrd="0" destOrd="1" presId="urn:microsoft.com/office/officeart/2008/layout/PictureStrips"/>
    <dgm:cxn modelId="{32BBA943-A093-4C76-886F-F4F7E9071FC7}" type="presOf" srcId="{85E25A5E-C51A-457E-904E-591290EC5B5C}" destId="{80FAF459-B9AD-443D-A84F-9E5D0B5A4A74}" srcOrd="0" destOrd="0" presId="urn:microsoft.com/office/officeart/2008/layout/PictureStrips"/>
    <dgm:cxn modelId="{E44ED664-6D1A-4E2C-A41A-2ADBB7540662}" type="presOf" srcId="{19721AF0-5192-49B7-A486-5BD633C56B6D}" destId="{AC636338-14E7-47A4-B0DA-043191AB1394}" srcOrd="0" destOrd="1" presId="urn:microsoft.com/office/officeart/2008/layout/PictureStrips"/>
    <dgm:cxn modelId="{51EC3C47-4275-4E12-BA00-B18463CB9B53}" type="presOf" srcId="{62B02C50-B77B-40D9-90E6-CBE36E9090A2}" destId="{80FAF459-B9AD-443D-A84F-9E5D0B5A4A74}" srcOrd="0" destOrd="6" presId="urn:microsoft.com/office/officeart/2008/layout/PictureStrips"/>
    <dgm:cxn modelId="{F7135A48-759C-427A-AE6C-3EDB36AE43E4}" type="presOf" srcId="{15F9F25C-A622-47C3-9DAD-E1512AC20578}" destId="{ADCD3B7E-B746-40E1-9F0A-8FDDD1E89C2F}" srcOrd="0" destOrd="0" presId="urn:microsoft.com/office/officeart/2008/layout/PictureStrips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EBD404A-4441-4436-8A50-80FF00DA6A66}" srcId="{15F9F25C-A622-47C3-9DAD-E1512AC20578}" destId="{3877438C-C475-4954-8C11-D99FC0D89F94}" srcOrd="0" destOrd="0" parTransId="{4722E82D-878C-4D5F-9B1E-563C7D09AFE7}" sibTransId="{615597B8-F4B3-4A34-9C8E-55129F564F7F}"/>
    <dgm:cxn modelId="{616EFA54-4014-461C-8977-5B4EF7AAA85D}" srcId="{85E25A5E-C51A-457E-904E-591290EC5B5C}" destId="{869544DB-7227-4989-8348-2890E8773598}" srcOrd="3" destOrd="0" parTransId="{AE84F92F-24EA-493D-97C5-4D9B3ED40351}" sibTransId="{748CCCC3-0372-4D45-97E3-B0808CC5DC97}"/>
    <dgm:cxn modelId="{17272856-5ECF-491E-BEBF-6406A027F769}" srcId="{85E25A5E-C51A-457E-904E-591290EC5B5C}" destId="{DD71D51C-69DC-4689-BD7F-934186BF600C}" srcOrd="1" destOrd="0" parTransId="{8B92C71D-FD47-4229-94FF-D6FCEA3E1975}" sibTransId="{8F8590FC-A681-4D54-B752-8135BB5A991B}"/>
    <dgm:cxn modelId="{E6B61577-B06F-4776-984D-E321A1E3DD0C}" srcId="{01A66772-F185-4D58-B8BB-E9370D7A7A2B}" destId="{B0C12D45-1008-4CA8-B9A8-4ABB0E6F2B0D}" srcOrd="1" destOrd="0" parTransId="{46303D8D-1974-4C2A-9EE7-2E861771DE3A}" sibTransId="{64CDB1D5-57B3-4007-A204-E37742D0934B}"/>
    <dgm:cxn modelId="{551AE55A-ECF3-45FE-BD5B-C28DEF9ABB06}" srcId="{40FC4FFE-8987-4A26-B7F4-8A516F18ADAE}" destId="{D2D8B363-2EAA-42E0-BC6B-54119EF91199}" srcOrd="0" destOrd="0" parTransId="{8DC1BF1C-913B-457D-943A-5548A1F91D86}" sibTransId="{652C2FCA-B2A9-44BF-9FC9-AE9B23284968}"/>
    <dgm:cxn modelId="{F32E0582-B838-431E-87F6-6C54190F3D30}" type="presOf" srcId="{73FF4B33-95CA-466C-8C74-A27745439E7F}" destId="{AC636338-14E7-47A4-B0DA-043191AB1394}" srcOrd="0" destOrd="2" presId="urn:microsoft.com/office/officeart/2008/layout/PictureStrips"/>
    <dgm:cxn modelId="{4962C184-BD1D-4B3F-9AA7-9DF6E89D3F3F}" type="presOf" srcId="{01A66772-F185-4D58-B8BB-E9370D7A7A2B}" destId="{F2567F1F-4834-4C90-B9D4-00BFAF9E8D12}" srcOrd="0" destOrd="0" presId="urn:microsoft.com/office/officeart/2008/layout/PictureStrips"/>
    <dgm:cxn modelId="{9BF72B85-CEA4-4269-AC91-7232F190EEF9}" type="presOf" srcId="{882A21FC-4851-495B-95F3-04DD0E52D078}" destId="{80FAF459-B9AD-443D-A84F-9E5D0B5A4A74}" srcOrd="0" destOrd="3" presId="urn:microsoft.com/office/officeart/2008/layout/PictureStrips"/>
    <dgm:cxn modelId="{B4696A87-9233-403B-BAFC-BCAEEE23E5D9}" srcId="{15F9F25C-A622-47C3-9DAD-E1512AC20578}" destId="{EF98C761-478D-4DF8-BA42-138446AEC687}" srcOrd="2" destOrd="0" parTransId="{6043B736-159D-4B8D-AFEE-7210D9709821}" sibTransId="{FFE94567-A11B-4B84-A217-E53A74CCDEC2}"/>
    <dgm:cxn modelId="{6C01E787-8A12-4A53-8FD7-4912FC08955C}" type="presOf" srcId="{BD1181E7-7090-40DD-B67A-C8E82DC25B39}" destId="{AC636338-14E7-47A4-B0DA-043191AB1394}" srcOrd="0" destOrd="3" presId="urn:microsoft.com/office/officeart/2008/layout/PictureStrips"/>
    <dgm:cxn modelId="{28258788-7B29-4661-B0D6-832A6E802709}" srcId="{85E25A5E-C51A-457E-904E-591290EC5B5C}" destId="{501D50CD-D171-4783-B4B4-EE8B05D62C57}" srcOrd="4" destOrd="0" parTransId="{8AF900AA-C7EE-4951-BFE8-91B4B9048CF8}" sibTransId="{7E3A8C14-094E-45AB-87FA-8195608C9C28}"/>
    <dgm:cxn modelId="{160A408B-5FD2-487E-B652-3E128A27AC7C}" type="presOf" srcId="{40FC4FFE-8987-4A26-B7F4-8A516F18ADAE}" destId="{6C9D0C13-BF05-4A07-BB22-AF3B34D2BE33}" srcOrd="0" destOrd="0" presId="urn:microsoft.com/office/officeart/2008/layout/PictureStrips"/>
    <dgm:cxn modelId="{99FE27A4-6497-4B93-8584-2ADDEB06504E}" type="presOf" srcId="{B0C12D45-1008-4CA8-B9A8-4ABB0E6F2B0D}" destId="{AC636338-14E7-47A4-B0DA-043191AB1394}" srcOrd="0" destOrd="0" presId="urn:microsoft.com/office/officeart/2008/layout/PictureStrips"/>
    <dgm:cxn modelId="{B20631BD-94BB-4390-9FA8-C4FAFCC644E6}" srcId="{85E25A5E-C51A-457E-904E-591290EC5B5C}" destId="{882A21FC-4851-495B-95F3-04DD0E52D078}" srcOrd="2" destOrd="0" parTransId="{83AD1D61-FCDF-4C07-9E44-FEBD72D7808D}" sibTransId="{92E20C07-D2C5-4823-B8E5-48726CF6384B}"/>
    <dgm:cxn modelId="{0BD21AC1-03E3-4485-A596-EC637CA05B0C}" srcId="{01A66772-F185-4D58-B8BB-E9370D7A7A2B}" destId="{15F9F25C-A622-47C3-9DAD-E1512AC20578}" srcOrd="2" destOrd="0" parTransId="{0C46C1B4-E550-45B6-8452-C222BC5AA471}" sibTransId="{8AF44331-FE9E-46DF-812B-5B625C75F1EB}"/>
    <dgm:cxn modelId="{16848AC9-0131-4C4F-B4D2-C051F5B4B18B}" type="presOf" srcId="{1C288302-BF5B-429F-AE98-3997B32C6FF7}" destId="{80FAF459-B9AD-443D-A84F-9E5D0B5A4A74}" srcOrd="0" destOrd="1" presId="urn:microsoft.com/office/officeart/2008/layout/PictureStrips"/>
    <dgm:cxn modelId="{806AFACA-333E-49A8-A700-4E36B32FCBF9}" srcId="{B0C12D45-1008-4CA8-B9A8-4ABB0E6F2B0D}" destId="{73FF4B33-95CA-466C-8C74-A27745439E7F}" srcOrd="1" destOrd="0" parTransId="{634DED90-77E1-42D8-AA99-10DC1E7C3C0D}" sibTransId="{A0319EF5-60FB-41DD-99F7-1BF3D86E394E}"/>
    <dgm:cxn modelId="{283A36D5-A3DA-4E3D-9011-A08421AD56FB}" srcId="{15F9F25C-A622-47C3-9DAD-E1512AC20578}" destId="{9AC3AE5F-87CB-41B8-8EB2-B4CF0A0A6EDA}" srcOrd="1" destOrd="0" parTransId="{B7D830D0-0A78-4E51-B1F3-02261EC6B95C}" sibTransId="{E7D3A761-83C7-43F8-942A-083E30B0147D}"/>
    <dgm:cxn modelId="{EB9987D5-BFAF-4BAB-8A85-7C50D7FC5DE8}" type="presOf" srcId="{9AC3AE5F-87CB-41B8-8EB2-B4CF0A0A6EDA}" destId="{ADCD3B7E-B746-40E1-9F0A-8FDDD1E89C2F}" srcOrd="0" destOrd="2" presId="urn:microsoft.com/office/officeart/2008/layout/PictureStrips"/>
    <dgm:cxn modelId="{83092EDB-A5EE-4D0E-BC3A-DB6D628842AF}" type="presOf" srcId="{501D50CD-D171-4783-B4B4-EE8B05D62C57}" destId="{80FAF459-B9AD-443D-A84F-9E5D0B5A4A74}" srcOrd="0" destOrd="5" presId="urn:microsoft.com/office/officeart/2008/layout/PictureStrips"/>
    <dgm:cxn modelId="{F28D55E2-D756-4CB1-B286-FE6A6796F79A}" srcId="{40FC4FFE-8987-4A26-B7F4-8A516F18ADAE}" destId="{1AB7B5FD-8264-477D-A298-CE5449E975BF}" srcOrd="1" destOrd="0" parTransId="{24AE936D-F697-4CD3-9B50-DD90EC819189}" sibTransId="{CF9F4875-8A67-4FE1-8EF6-FE69B1067874}"/>
    <dgm:cxn modelId="{4B40B5F0-563D-48A8-9B8B-79195E49F451}" type="presOf" srcId="{1AB7B5FD-8264-477D-A298-CE5449E975BF}" destId="{6C9D0C13-BF05-4A07-BB22-AF3B34D2BE33}" srcOrd="0" destOrd="2" presId="urn:microsoft.com/office/officeart/2008/layout/PictureStrips"/>
    <dgm:cxn modelId="{DB2C67FB-4B6B-48FC-A7BF-C3C504D2FA2E}" type="presOf" srcId="{EF98C761-478D-4DF8-BA42-138446AEC687}" destId="{ADCD3B7E-B746-40E1-9F0A-8FDDD1E89C2F}" srcOrd="0" destOrd="3" presId="urn:microsoft.com/office/officeart/2008/layout/PictureStrips"/>
    <dgm:cxn modelId="{9C063117-807B-471F-8A14-62CFB3EB8AD8}" type="presParOf" srcId="{F2567F1F-4834-4C90-B9D4-00BFAF9E8D12}" destId="{46556704-1B3B-4181-9B09-DFB125DCC34B}" srcOrd="0" destOrd="0" presId="urn:microsoft.com/office/officeart/2008/layout/PictureStrips"/>
    <dgm:cxn modelId="{A216F152-17EF-4029-9926-27577BE096FD}" type="presParOf" srcId="{46556704-1B3B-4181-9B09-DFB125DCC34B}" destId="{6C9D0C13-BF05-4A07-BB22-AF3B34D2BE33}" srcOrd="0" destOrd="0" presId="urn:microsoft.com/office/officeart/2008/layout/PictureStrips"/>
    <dgm:cxn modelId="{DF6774F0-CF6D-4AE5-8F3F-3DA42FCEEF9A}" type="presParOf" srcId="{46556704-1B3B-4181-9B09-DFB125DCC34B}" destId="{AB6A685E-7079-4959-A9A6-DDC419DA2357}" srcOrd="1" destOrd="0" presId="urn:microsoft.com/office/officeart/2008/layout/PictureStrips"/>
    <dgm:cxn modelId="{C9D9CB9D-C691-4B53-9CF0-06ECFFED01B0}" type="presParOf" srcId="{F2567F1F-4834-4C90-B9D4-00BFAF9E8D12}" destId="{FE37C81E-A32E-4B43-8116-6111A1AD18E4}" srcOrd="1" destOrd="0" presId="urn:microsoft.com/office/officeart/2008/layout/PictureStrips"/>
    <dgm:cxn modelId="{A6FA741B-4AD8-415F-B82C-5D538283416C}" type="presParOf" srcId="{F2567F1F-4834-4C90-B9D4-00BFAF9E8D12}" destId="{97DE2271-4A49-44E6-8DF5-CB700BD32EAF}" srcOrd="2" destOrd="0" presId="urn:microsoft.com/office/officeart/2008/layout/PictureStrips"/>
    <dgm:cxn modelId="{3FCF080C-C00A-4558-9687-0651BFE18099}" type="presParOf" srcId="{97DE2271-4A49-44E6-8DF5-CB700BD32EAF}" destId="{AC636338-14E7-47A4-B0DA-043191AB1394}" srcOrd="0" destOrd="0" presId="urn:microsoft.com/office/officeart/2008/layout/PictureStrips"/>
    <dgm:cxn modelId="{6632210C-32F7-4373-9325-DFDAF9367710}" type="presParOf" srcId="{97DE2271-4A49-44E6-8DF5-CB700BD32EAF}" destId="{59BBC78C-93AB-409C-ACDE-466D5BC3D5DC}" srcOrd="1" destOrd="0" presId="urn:microsoft.com/office/officeart/2008/layout/PictureStrips"/>
    <dgm:cxn modelId="{CC9BF82D-D65C-4748-AC8F-6215457E4ED4}" type="presParOf" srcId="{F2567F1F-4834-4C90-B9D4-00BFAF9E8D12}" destId="{39FAF8F8-580D-4DFE-999F-F6D73672123F}" srcOrd="3" destOrd="0" presId="urn:microsoft.com/office/officeart/2008/layout/PictureStrips"/>
    <dgm:cxn modelId="{9EB69D0B-34BC-4ACC-9AE2-82F0FE2DB1BA}" type="presParOf" srcId="{F2567F1F-4834-4C90-B9D4-00BFAF9E8D12}" destId="{735C56DB-DD14-4944-95EE-F71A67BA5912}" srcOrd="4" destOrd="0" presId="urn:microsoft.com/office/officeart/2008/layout/PictureStrips"/>
    <dgm:cxn modelId="{FD98DF4C-75AD-4CB3-A581-D918E50496C0}" type="presParOf" srcId="{735C56DB-DD14-4944-95EE-F71A67BA5912}" destId="{ADCD3B7E-B746-40E1-9F0A-8FDDD1E89C2F}" srcOrd="0" destOrd="0" presId="urn:microsoft.com/office/officeart/2008/layout/PictureStrips"/>
    <dgm:cxn modelId="{BDE4EDE7-401B-4080-9B93-AE82B01779D8}" type="presParOf" srcId="{735C56DB-DD14-4944-95EE-F71A67BA5912}" destId="{64648990-679A-4370-876A-A48E6F01D15C}" srcOrd="1" destOrd="0" presId="urn:microsoft.com/office/officeart/2008/layout/PictureStrips"/>
    <dgm:cxn modelId="{008BF69A-76F1-4121-B26F-66C1DA6415A7}" type="presParOf" srcId="{F2567F1F-4834-4C90-B9D4-00BFAF9E8D12}" destId="{A6C021BB-EDA5-4FE4-AFED-60CB56233F66}" srcOrd="5" destOrd="0" presId="urn:microsoft.com/office/officeart/2008/layout/PictureStrips"/>
    <dgm:cxn modelId="{B565774B-1549-4F6C-8CDF-146D9F1AD320}" type="presParOf" srcId="{F2567F1F-4834-4C90-B9D4-00BFAF9E8D12}" destId="{8F39D4A7-48C9-41A1-B842-3D395A4C7F1A}" srcOrd="6" destOrd="0" presId="urn:microsoft.com/office/officeart/2008/layout/PictureStrips"/>
    <dgm:cxn modelId="{E60BFBC0-684E-4AC8-A3CE-D8FA8129E50C}" type="presParOf" srcId="{8F39D4A7-48C9-41A1-B842-3D395A4C7F1A}" destId="{80FAF459-B9AD-443D-A84F-9E5D0B5A4A74}" srcOrd="0" destOrd="0" presId="urn:microsoft.com/office/officeart/2008/layout/PictureStrips"/>
    <dgm:cxn modelId="{697962A4-5359-4A47-94EF-8D579AFBE13D}" type="presParOf" srcId="{8F39D4A7-48C9-41A1-B842-3D395A4C7F1A}" destId="{862C95C0-F8AA-45F7-8799-E538764D549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VerticalCurvedList" loCatId="list" qsTypeId="urn:microsoft.com/office/officeart/2005/8/quickstyle/3d4" qsCatId="3D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r>
            <a:rPr lang="en-US" dirty="0"/>
            <a:t>Every invocation spins a new thread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r>
            <a:rPr lang="en-US" dirty="0"/>
            <a:t>Nothing blocks the processing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 dirty="0"/>
            <a:t>Extremely latency and performance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C3508EF-6E2B-451F-8EED-B4B996A5F303}">
      <dgm:prSet/>
      <dgm:spPr/>
      <dgm:t>
        <a:bodyPr/>
        <a:lstStyle/>
        <a:p>
          <a:r>
            <a:rPr lang="en-US" dirty="0"/>
            <a:t>Non-preemptive - no race conditions</a:t>
          </a:r>
        </a:p>
      </dgm:t>
    </dgm:pt>
    <dgm:pt modelId="{A854C897-27F6-499A-AF0C-B199B2AFAF91}" type="parTrans" cxnId="{7CF30A12-9267-423A-AEF5-BD8DA02C9A3F}">
      <dgm:prSet/>
      <dgm:spPr/>
      <dgm:t>
        <a:bodyPr/>
        <a:lstStyle/>
        <a:p>
          <a:endParaRPr lang="en-US"/>
        </a:p>
      </dgm:t>
    </dgm:pt>
    <dgm:pt modelId="{E09E474C-0F84-4F05-9DA2-4D7A9073A1AE}" type="sibTrans" cxnId="{7CF30A12-9267-423A-AEF5-BD8DA02C9A3F}">
      <dgm:prSet/>
      <dgm:spPr/>
      <dgm:t>
        <a:bodyPr/>
        <a:lstStyle/>
        <a:p>
          <a:endParaRPr lang="en-US"/>
        </a:p>
      </dgm:t>
    </dgm:pt>
    <dgm:pt modelId="{C77C572E-CE74-418F-B2F7-1441497B5C44}" type="pres">
      <dgm:prSet presAssocID="{01A66772-F185-4D58-B8BB-E9370D7A7A2B}" presName="Name0" presStyleCnt="0">
        <dgm:presLayoutVars>
          <dgm:chMax val="7"/>
          <dgm:chPref val="7"/>
          <dgm:dir/>
        </dgm:presLayoutVars>
      </dgm:prSet>
      <dgm:spPr/>
    </dgm:pt>
    <dgm:pt modelId="{06B999B7-3186-48F7-8D83-D751E6BC0B47}" type="pres">
      <dgm:prSet presAssocID="{01A66772-F185-4D58-B8BB-E9370D7A7A2B}" presName="Name1" presStyleCnt="0"/>
      <dgm:spPr/>
    </dgm:pt>
    <dgm:pt modelId="{4CB64960-7846-40E1-8D19-35AF32DCFAC8}" type="pres">
      <dgm:prSet presAssocID="{01A66772-F185-4D58-B8BB-E9370D7A7A2B}" presName="cycle" presStyleCnt="0"/>
      <dgm:spPr/>
    </dgm:pt>
    <dgm:pt modelId="{DF074A24-7122-47DE-B5AB-BC135001AB4B}" type="pres">
      <dgm:prSet presAssocID="{01A66772-F185-4D58-B8BB-E9370D7A7A2B}" presName="srcNode" presStyleLbl="node1" presStyleIdx="0" presStyleCnt="4"/>
      <dgm:spPr/>
    </dgm:pt>
    <dgm:pt modelId="{318EB26E-8D5B-4DAF-9CCB-13C8EE15641A}" type="pres">
      <dgm:prSet presAssocID="{01A66772-F185-4D58-B8BB-E9370D7A7A2B}" presName="conn" presStyleLbl="parChTrans1D2" presStyleIdx="0" presStyleCnt="1"/>
      <dgm:spPr/>
    </dgm:pt>
    <dgm:pt modelId="{119F988F-A63B-4987-99AB-2253C5A20960}" type="pres">
      <dgm:prSet presAssocID="{01A66772-F185-4D58-B8BB-E9370D7A7A2B}" presName="extraNode" presStyleLbl="node1" presStyleIdx="0" presStyleCnt="4"/>
      <dgm:spPr/>
    </dgm:pt>
    <dgm:pt modelId="{87CC6D41-1415-49DB-A66D-3D7D8AD5CE86}" type="pres">
      <dgm:prSet presAssocID="{01A66772-F185-4D58-B8BB-E9370D7A7A2B}" presName="dstNode" presStyleLbl="node1" presStyleIdx="0" presStyleCnt="4"/>
      <dgm:spPr/>
    </dgm:pt>
    <dgm:pt modelId="{6DEEF4F8-B2F7-49BA-ADBA-C3FE25AD10CD}" type="pres">
      <dgm:prSet presAssocID="{40FC4FFE-8987-4A26-B7F4-8A516F18ADAE}" presName="text_1" presStyleLbl="node1" presStyleIdx="0" presStyleCnt="4">
        <dgm:presLayoutVars>
          <dgm:bulletEnabled val="1"/>
        </dgm:presLayoutVars>
      </dgm:prSet>
      <dgm:spPr/>
    </dgm:pt>
    <dgm:pt modelId="{476588FD-0B70-4D5F-B98C-C47CAEA1A203}" type="pres">
      <dgm:prSet presAssocID="{40FC4FFE-8987-4A26-B7F4-8A516F18ADAE}" presName="accent_1" presStyleCnt="0"/>
      <dgm:spPr/>
    </dgm:pt>
    <dgm:pt modelId="{98ED1755-D0F6-4A10-9617-F1C64CC92655}" type="pres">
      <dgm:prSet presAssocID="{40FC4FFE-8987-4A26-B7F4-8A516F18ADAE}" presName="accentRepeatNode" presStyleLbl="solidFgAcc1" presStyleIdx="0" presStyleCnt="4"/>
      <dgm:spPr/>
    </dgm:pt>
    <dgm:pt modelId="{1B6A89C3-0B51-4166-AD64-6026B75ABCD6}" type="pres">
      <dgm:prSet presAssocID="{49225C73-1633-42F1-AB3B-7CB183E5F8B8}" presName="text_2" presStyleLbl="node1" presStyleIdx="1" presStyleCnt="4">
        <dgm:presLayoutVars>
          <dgm:bulletEnabled val="1"/>
        </dgm:presLayoutVars>
      </dgm:prSet>
      <dgm:spPr/>
    </dgm:pt>
    <dgm:pt modelId="{242DBB2C-3672-4AB3-A40D-884C786CF54E}" type="pres">
      <dgm:prSet presAssocID="{49225C73-1633-42F1-AB3B-7CB183E5F8B8}" presName="accent_2" presStyleCnt="0"/>
      <dgm:spPr/>
    </dgm:pt>
    <dgm:pt modelId="{5FF0D900-88D0-4A29-B3EC-CE3E9DAA7EB2}" type="pres">
      <dgm:prSet presAssocID="{49225C73-1633-42F1-AB3B-7CB183E5F8B8}" presName="accentRepeatNode" presStyleLbl="solidFgAcc1" presStyleIdx="1" presStyleCnt="4"/>
      <dgm:spPr/>
    </dgm:pt>
    <dgm:pt modelId="{A3496185-F6F6-4B65-A993-9201CA471699}" type="pres">
      <dgm:prSet presAssocID="{1C383F32-22E8-4F62-A3E0-BDC3D5F48992}" presName="text_3" presStyleLbl="node1" presStyleIdx="2" presStyleCnt="4">
        <dgm:presLayoutVars>
          <dgm:bulletEnabled val="1"/>
        </dgm:presLayoutVars>
      </dgm:prSet>
      <dgm:spPr/>
    </dgm:pt>
    <dgm:pt modelId="{363839CE-55A3-4CC2-85A8-40C9B9EDF88A}" type="pres">
      <dgm:prSet presAssocID="{1C383F32-22E8-4F62-A3E0-BDC3D5F48992}" presName="accent_3" presStyleCnt="0"/>
      <dgm:spPr/>
    </dgm:pt>
    <dgm:pt modelId="{FC495FBF-2980-4684-AD76-0BC33469784E}" type="pres">
      <dgm:prSet presAssocID="{1C383F32-22E8-4F62-A3E0-BDC3D5F48992}" presName="accentRepeatNode" presStyleLbl="solidFgAcc1" presStyleIdx="2" presStyleCnt="4"/>
      <dgm:spPr/>
    </dgm:pt>
    <dgm:pt modelId="{0FE788A7-14BB-4953-8F6C-BD47024BF472}" type="pres">
      <dgm:prSet presAssocID="{5C3508EF-6E2B-451F-8EED-B4B996A5F303}" presName="text_4" presStyleLbl="node1" presStyleIdx="3" presStyleCnt="4">
        <dgm:presLayoutVars>
          <dgm:bulletEnabled val="1"/>
        </dgm:presLayoutVars>
      </dgm:prSet>
      <dgm:spPr/>
    </dgm:pt>
    <dgm:pt modelId="{43F0528B-3068-4E79-8E5A-3B797D5C3A2A}" type="pres">
      <dgm:prSet presAssocID="{5C3508EF-6E2B-451F-8EED-B4B996A5F303}" presName="accent_4" presStyleCnt="0"/>
      <dgm:spPr/>
    </dgm:pt>
    <dgm:pt modelId="{B094D1B7-8F13-4ADC-AC97-468A42FA703B}" type="pres">
      <dgm:prSet presAssocID="{5C3508EF-6E2B-451F-8EED-B4B996A5F303}" presName="accentRepeatNode" presStyleLbl="solidFgAcc1" presStyleIdx="3" presStyleCnt="4"/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CF30A12-9267-423A-AEF5-BD8DA02C9A3F}" srcId="{01A66772-F185-4D58-B8BB-E9370D7A7A2B}" destId="{5C3508EF-6E2B-451F-8EED-B4B996A5F303}" srcOrd="3" destOrd="0" parTransId="{A854C897-27F6-499A-AF0C-B199B2AFAF91}" sibTransId="{E09E474C-0F84-4F05-9DA2-4D7A9073A1AE}"/>
    <dgm:cxn modelId="{14DCB012-8A63-47CA-8183-06334F581DF8}" type="presOf" srcId="{5B62599A-5C9B-48E7-896E-EA782AC60C8B}" destId="{318EB26E-8D5B-4DAF-9CCB-13C8EE15641A}" srcOrd="0" destOrd="0" presId="urn:microsoft.com/office/officeart/2008/layout/VerticalCurvedList"/>
    <dgm:cxn modelId="{D9E76A61-6BDA-4845-9707-F8ECD64C9DAF}" type="presOf" srcId="{49225C73-1633-42F1-AB3B-7CB183E5F8B8}" destId="{1B6A89C3-0B51-4166-AD64-6026B75ABCD6}" srcOrd="0" destOrd="0" presId="urn:microsoft.com/office/officeart/2008/layout/VerticalCurve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F98336B-49FA-40C3-B3CF-A45B6FA7672B}" type="presOf" srcId="{01A66772-F185-4D58-B8BB-E9370D7A7A2B}" destId="{C77C572E-CE74-418F-B2F7-1441497B5C44}" srcOrd="0" destOrd="0" presId="urn:microsoft.com/office/officeart/2008/layout/VerticalCurvedList"/>
    <dgm:cxn modelId="{D16C3853-494B-4AF8-962C-29561ACA79E7}" type="presOf" srcId="{5C3508EF-6E2B-451F-8EED-B4B996A5F303}" destId="{0FE788A7-14BB-4953-8F6C-BD47024BF472}" srcOrd="0" destOrd="0" presId="urn:microsoft.com/office/officeart/2008/layout/VerticalCurved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722659A5-9741-4D66-A301-42586C50BEB3}" type="presOf" srcId="{1C383F32-22E8-4F62-A3E0-BDC3D5F48992}" destId="{A3496185-F6F6-4B65-A993-9201CA471699}" srcOrd="0" destOrd="0" presId="urn:microsoft.com/office/officeart/2008/layout/VerticalCurvedList"/>
    <dgm:cxn modelId="{F1ED03B0-77CC-40FD-A14F-893E1B88615B}" type="presOf" srcId="{40FC4FFE-8987-4A26-B7F4-8A516F18ADAE}" destId="{6DEEF4F8-B2F7-49BA-ADBA-C3FE25AD10CD}" srcOrd="0" destOrd="0" presId="urn:microsoft.com/office/officeart/2008/layout/VerticalCurvedList"/>
    <dgm:cxn modelId="{C63AF454-369D-4456-8D14-36F30A9E26C2}" type="presParOf" srcId="{C77C572E-CE74-418F-B2F7-1441497B5C44}" destId="{06B999B7-3186-48F7-8D83-D751E6BC0B47}" srcOrd="0" destOrd="0" presId="urn:microsoft.com/office/officeart/2008/layout/VerticalCurvedList"/>
    <dgm:cxn modelId="{97A2186B-5E8A-43B2-ABA6-5F6AE26E0404}" type="presParOf" srcId="{06B999B7-3186-48F7-8D83-D751E6BC0B47}" destId="{4CB64960-7846-40E1-8D19-35AF32DCFAC8}" srcOrd="0" destOrd="0" presId="urn:microsoft.com/office/officeart/2008/layout/VerticalCurvedList"/>
    <dgm:cxn modelId="{3D1E55FE-F3E0-48A0-961E-7AFDFF0CB05A}" type="presParOf" srcId="{4CB64960-7846-40E1-8D19-35AF32DCFAC8}" destId="{DF074A24-7122-47DE-B5AB-BC135001AB4B}" srcOrd="0" destOrd="0" presId="urn:microsoft.com/office/officeart/2008/layout/VerticalCurvedList"/>
    <dgm:cxn modelId="{57924893-053D-4611-82B0-B89FCB28AC67}" type="presParOf" srcId="{4CB64960-7846-40E1-8D19-35AF32DCFAC8}" destId="{318EB26E-8D5B-4DAF-9CCB-13C8EE15641A}" srcOrd="1" destOrd="0" presId="urn:microsoft.com/office/officeart/2008/layout/VerticalCurvedList"/>
    <dgm:cxn modelId="{01E67AD9-C68E-4725-81E5-EEB3E44386EC}" type="presParOf" srcId="{4CB64960-7846-40E1-8D19-35AF32DCFAC8}" destId="{119F988F-A63B-4987-99AB-2253C5A20960}" srcOrd="2" destOrd="0" presId="urn:microsoft.com/office/officeart/2008/layout/VerticalCurvedList"/>
    <dgm:cxn modelId="{1157FC37-9943-47BB-B39F-6921DFAAEA6E}" type="presParOf" srcId="{4CB64960-7846-40E1-8D19-35AF32DCFAC8}" destId="{87CC6D41-1415-49DB-A66D-3D7D8AD5CE86}" srcOrd="3" destOrd="0" presId="urn:microsoft.com/office/officeart/2008/layout/VerticalCurvedList"/>
    <dgm:cxn modelId="{5D812758-4CDD-4AA4-87EC-14C343685D11}" type="presParOf" srcId="{06B999B7-3186-48F7-8D83-D751E6BC0B47}" destId="{6DEEF4F8-B2F7-49BA-ADBA-C3FE25AD10CD}" srcOrd="1" destOrd="0" presId="urn:microsoft.com/office/officeart/2008/layout/VerticalCurvedList"/>
    <dgm:cxn modelId="{3E085873-6021-448F-98E3-74A6B3193E6D}" type="presParOf" srcId="{06B999B7-3186-48F7-8D83-D751E6BC0B47}" destId="{476588FD-0B70-4D5F-B98C-C47CAEA1A203}" srcOrd="2" destOrd="0" presId="urn:microsoft.com/office/officeart/2008/layout/VerticalCurvedList"/>
    <dgm:cxn modelId="{0D19E0B2-13E4-490F-AB18-EE8BDAD6BA26}" type="presParOf" srcId="{476588FD-0B70-4D5F-B98C-C47CAEA1A203}" destId="{98ED1755-D0F6-4A10-9617-F1C64CC92655}" srcOrd="0" destOrd="0" presId="urn:microsoft.com/office/officeart/2008/layout/VerticalCurvedList"/>
    <dgm:cxn modelId="{28B50C69-5BFE-4D11-A604-DFEE64CAF84E}" type="presParOf" srcId="{06B999B7-3186-48F7-8D83-D751E6BC0B47}" destId="{1B6A89C3-0B51-4166-AD64-6026B75ABCD6}" srcOrd="3" destOrd="0" presId="urn:microsoft.com/office/officeart/2008/layout/VerticalCurvedList"/>
    <dgm:cxn modelId="{A43C0E5E-4137-4F78-B674-2E3E0C9B0D54}" type="presParOf" srcId="{06B999B7-3186-48F7-8D83-D751E6BC0B47}" destId="{242DBB2C-3672-4AB3-A40D-884C786CF54E}" srcOrd="4" destOrd="0" presId="urn:microsoft.com/office/officeart/2008/layout/VerticalCurvedList"/>
    <dgm:cxn modelId="{B476E01D-5432-478C-BE98-24F0869B7CF1}" type="presParOf" srcId="{242DBB2C-3672-4AB3-A40D-884C786CF54E}" destId="{5FF0D900-88D0-4A29-B3EC-CE3E9DAA7EB2}" srcOrd="0" destOrd="0" presId="urn:microsoft.com/office/officeart/2008/layout/VerticalCurvedList"/>
    <dgm:cxn modelId="{683E03DB-7723-4446-9667-AFAB699635C2}" type="presParOf" srcId="{06B999B7-3186-48F7-8D83-D751E6BC0B47}" destId="{A3496185-F6F6-4B65-A993-9201CA471699}" srcOrd="5" destOrd="0" presId="urn:microsoft.com/office/officeart/2008/layout/VerticalCurvedList"/>
    <dgm:cxn modelId="{33BD896A-8A78-4208-A612-03751DD97824}" type="presParOf" srcId="{06B999B7-3186-48F7-8D83-D751E6BC0B47}" destId="{363839CE-55A3-4CC2-85A8-40C9B9EDF88A}" srcOrd="6" destOrd="0" presId="urn:microsoft.com/office/officeart/2008/layout/VerticalCurvedList"/>
    <dgm:cxn modelId="{1A16A3FE-8BF3-4614-BF7A-DB5F7ADB6051}" type="presParOf" srcId="{363839CE-55A3-4CC2-85A8-40C9B9EDF88A}" destId="{FC495FBF-2980-4684-AD76-0BC33469784E}" srcOrd="0" destOrd="0" presId="urn:microsoft.com/office/officeart/2008/layout/VerticalCurvedList"/>
    <dgm:cxn modelId="{041ECA12-DC07-49C8-9B1D-C061448F97E2}" type="presParOf" srcId="{06B999B7-3186-48F7-8D83-D751E6BC0B47}" destId="{0FE788A7-14BB-4953-8F6C-BD47024BF472}" srcOrd="7" destOrd="0" presId="urn:microsoft.com/office/officeart/2008/layout/VerticalCurvedList"/>
    <dgm:cxn modelId="{0F813375-B364-4EE9-904C-E3FB553BACC8}" type="presParOf" srcId="{06B999B7-3186-48F7-8D83-D751E6BC0B47}" destId="{43F0528B-3068-4E79-8E5A-3B797D5C3A2A}" srcOrd="8" destOrd="0" presId="urn:microsoft.com/office/officeart/2008/layout/VerticalCurvedList"/>
    <dgm:cxn modelId="{C593B36B-B4EF-49E7-84D3-3B6B769E9FF1}" type="presParOf" srcId="{43F0528B-3068-4E79-8E5A-3B797D5C3A2A}" destId="{B094D1B7-8F13-4ADC-AC97-468A42FA70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PictureStrips" loCatId="list" qsTypeId="urn:microsoft.com/office/officeart/2005/8/quickstyle/3d4" qsCatId="3D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r>
            <a:rPr lang="en-US" sz="1800" b="1" i="0" kern="1200" dirty="0">
              <a:latin typeface="Speak Pro" panose="020F0502020204030204"/>
              <a:ea typeface="+mn-ea"/>
              <a:cs typeface="+mn-cs"/>
            </a:rPr>
            <a:t>Variables (var / let)</a:t>
          </a:r>
          <a:endParaRPr lang="en-US" sz="2400" b="1" i="0" kern="1200" dirty="0">
            <a:latin typeface="Speak Pro" panose="020F0502020204030204"/>
            <a:ea typeface="+mn-ea"/>
            <a:cs typeface="+mn-cs"/>
          </a:endParaRP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562A54C5-2A9B-4A1C-BB32-2CE02F260AD5}">
      <dgm:prSet custT="1"/>
      <dgm:spPr/>
      <dgm:t>
        <a:bodyPr/>
        <a:lstStyle/>
        <a:p>
          <a:r>
            <a:rPr lang="en-US" sz="1800" b="1" i="0" kern="1200" dirty="0">
              <a:latin typeface="Speak Pro" panose="020F0502020204030204"/>
              <a:ea typeface="+mn-ea"/>
              <a:cs typeface="+mn-cs"/>
            </a:rPr>
            <a:t>Arrow Functions</a:t>
          </a:r>
        </a:p>
      </dgm:t>
    </dgm:pt>
    <dgm:pt modelId="{5FFADF77-6300-43BE-B3BA-29C23FCCEBFA}" type="parTrans" cxnId="{B7214AB5-8C9C-44BC-BE91-E0767372E86D}">
      <dgm:prSet/>
      <dgm:spPr/>
      <dgm:t>
        <a:bodyPr/>
        <a:lstStyle/>
        <a:p>
          <a:endParaRPr lang="en-US"/>
        </a:p>
      </dgm:t>
    </dgm:pt>
    <dgm:pt modelId="{3FC8C5CB-B8CB-4319-9204-5CDE60CDB7DC}" type="sibTrans" cxnId="{B7214AB5-8C9C-44BC-BE91-E0767372E86D}">
      <dgm:prSet/>
      <dgm:spPr/>
      <dgm:t>
        <a:bodyPr/>
        <a:lstStyle/>
        <a:p>
          <a:endParaRPr lang="en-US"/>
        </a:p>
      </dgm:t>
    </dgm:pt>
    <dgm:pt modelId="{3876B383-D8CA-4917-AC9D-CF52C3060BCB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Speak Pro" panose="020F0502020204030204"/>
              <a:ea typeface="+mn-ea"/>
              <a:cs typeface="+mn-cs"/>
            </a:rPr>
            <a:t>Default Arguments</a:t>
          </a:r>
          <a:endParaRPr lang="en-US" sz="1800" b="1" i="0" kern="1200" dirty="0">
            <a:latin typeface="Speak Pro" panose="020F0502020204030204"/>
            <a:ea typeface="+mn-ea"/>
            <a:cs typeface="+mn-cs"/>
          </a:endParaRPr>
        </a:p>
      </dgm:t>
    </dgm:pt>
    <dgm:pt modelId="{514684FC-30AB-4C2D-8BB7-8AA6F24746A2}" type="parTrans" cxnId="{929309B5-9497-49A6-B0FC-B8F6415EBF45}">
      <dgm:prSet/>
      <dgm:spPr/>
      <dgm:t>
        <a:bodyPr/>
        <a:lstStyle/>
        <a:p>
          <a:endParaRPr lang="en-US"/>
        </a:p>
      </dgm:t>
    </dgm:pt>
    <dgm:pt modelId="{338BE788-1B1D-4AEA-83CA-D3970F44C51F}" type="sibTrans" cxnId="{929309B5-9497-49A6-B0FC-B8F6415EBF45}">
      <dgm:prSet/>
      <dgm:spPr/>
      <dgm:t>
        <a:bodyPr/>
        <a:lstStyle/>
        <a:p>
          <a:endParaRPr lang="en-US"/>
        </a:p>
      </dgm:t>
    </dgm:pt>
    <dgm:pt modelId="{C0AEE480-8C14-4403-AF42-17C653CD6E1A}">
      <dgm:prSet/>
      <dgm:spPr/>
      <dgm:t>
        <a:bodyPr/>
        <a:lstStyle/>
        <a:p>
          <a:r>
            <a:rPr lang="en-US" sz="1100" kern="1200" dirty="0"/>
            <a:t>A function is a variable</a:t>
          </a:r>
        </a:p>
      </dgm:t>
    </dgm:pt>
    <dgm:pt modelId="{907D56AA-37B3-49F7-A101-7F84B68FD776}" type="parTrans" cxnId="{03D4CB00-E3A6-4119-B313-BBB035A3FEFC}">
      <dgm:prSet/>
      <dgm:spPr/>
      <dgm:t>
        <a:bodyPr/>
        <a:lstStyle/>
        <a:p>
          <a:endParaRPr lang="en-US"/>
        </a:p>
      </dgm:t>
    </dgm:pt>
    <dgm:pt modelId="{E7670947-AFD0-447B-AD53-B86CBAB5EB68}" type="sibTrans" cxnId="{03D4CB00-E3A6-4119-B313-BBB035A3FEFC}">
      <dgm:prSet/>
      <dgm:spPr/>
      <dgm:t>
        <a:bodyPr/>
        <a:lstStyle/>
        <a:p>
          <a:endParaRPr lang="en-US"/>
        </a:p>
      </dgm:t>
    </dgm:pt>
    <dgm:pt modelId="{DB8741E8-DC10-4CB3-9187-0BEBBC29767C}">
      <dgm:prSet/>
      <dgm:spPr/>
      <dgm:t>
        <a:bodyPr/>
        <a:lstStyle/>
        <a:p>
          <a:r>
            <a:rPr lang="en-US" sz="1100" kern="1200" dirty="0"/>
            <a:t>Functional Scope / Block Scope</a:t>
          </a:r>
        </a:p>
      </dgm:t>
    </dgm:pt>
    <dgm:pt modelId="{5C247A4E-8CD3-4A31-A2DB-8A6EFE76AD75}" type="parTrans" cxnId="{8D5B4D34-FC8D-4BDE-B738-4CFA071F63AE}">
      <dgm:prSet/>
      <dgm:spPr/>
      <dgm:t>
        <a:bodyPr/>
        <a:lstStyle/>
        <a:p>
          <a:endParaRPr lang="en-US"/>
        </a:p>
      </dgm:t>
    </dgm:pt>
    <dgm:pt modelId="{2082C4F9-2E3E-4D4E-9D20-8B21818F14FD}" type="sibTrans" cxnId="{8D5B4D34-FC8D-4BDE-B738-4CFA071F63AE}">
      <dgm:prSet/>
      <dgm:spPr/>
      <dgm:t>
        <a:bodyPr/>
        <a:lstStyle/>
        <a:p>
          <a:endParaRPr lang="en-US"/>
        </a:p>
      </dgm:t>
    </dgm:pt>
    <dgm:pt modelId="{F23BE2B5-B712-4661-9423-00361EA42BD6}">
      <dgm:prSet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100" kern="1200" dirty="0"/>
            <a:t>ES6 functions can provide default arguments</a:t>
          </a:r>
        </a:p>
      </dgm:t>
    </dgm:pt>
    <dgm:pt modelId="{3A465386-FD35-445F-9FBA-231E576C6BEB}" type="parTrans" cxnId="{BC01D173-61D2-4B7C-8C92-54642E5E25C4}">
      <dgm:prSet/>
      <dgm:spPr/>
      <dgm:t>
        <a:bodyPr/>
        <a:lstStyle/>
        <a:p>
          <a:endParaRPr lang="en-US"/>
        </a:p>
      </dgm:t>
    </dgm:pt>
    <dgm:pt modelId="{932B5329-EFDB-4F32-A08D-A1FF13EB6020}" type="sibTrans" cxnId="{BC01D173-61D2-4B7C-8C92-54642E5E25C4}">
      <dgm:prSet/>
      <dgm:spPr/>
      <dgm:t>
        <a:bodyPr/>
        <a:lstStyle/>
        <a:p>
          <a:endParaRPr lang="en-US"/>
        </a:p>
      </dgm:t>
    </dgm:pt>
    <dgm:pt modelId="{AC7DFF63-5BA4-4E7A-B96E-4C8839133760}">
      <dgm:prSet/>
      <dgm:spPr/>
      <dgm:t>
        <a:bodyPr/>
        <a:lstStyle/>
        <a:p>
          <a:r>
            <a:rPr lang="en-US" sz="1100" kern="1200" dirty="0"/>
            <a:t>Allow redeclaring, </a:t>
          </a:r>
        </a:p>
      </dgm:t>
    </dgm:pt>
    <dgm:pt modelId="{3F9A9A7E-CBB2-4CE5-BE44-5ABE521D3DCA}" type="parTrans" cxnId="{E41D1D60-8DFF-42C5-BC37-66E15AC96657}">
      <dgm:prSet/>
      <dgm:spPr/>
      <dgm:t>
        <a:bodyPr/>
        <a:lstStyle/>
        <a:p>
          <a:endParaRPr lang="en-US"/>
        </a:p>
      </dgm:t>
    </dgm:pt>
    <dgm:pt modelId="{24B21D0A-6FF7-4F4D-A17F-6EE8989295C8}" type="sibTrans" cxnId="{E41D1D60-8DFF-42C5-BC37-66E15AC96657}">
      <dgm:prSet/>
      <dgm:spPr/>
      <dgm:t>
        <a:bodyPr/>
        <a:lstStyle/>
        <a:p>
          <a:endParaRPr lang="en-US"/>
        </a:p>
      </dgm:t>
    </dgm:pt>
    <dgm:pt modelId="{584063F6-4AAA-4B8F-B605-A685A0790BEF}">
      <dgm:prSet/>
      <dgm:spPr/>
      <dgm:t>
        <a:bodyPr/>
        <a:lstStyle/>
        <a:p>
          <a:r>
            <a:rPr lang="en-US" sz="1100" kern="1200" dirty="0"/>
            <a:t>Access without initialization</a:t>
          </a:r>
        </a:p>
      </dgm:t>
    </dgm:pt>
    <dgm:pt modelId="{68F911E3-83C0-48D1-9E90-F1A19C1BE7CA}" type="parTrans" cxnId="{52E0D186-4C48-4650-B156-D835607248A9}">
      <dgm:prSet/>
      <dgm:spPr/>
      <dgm:t>
        <a:bodyPr/>
        <a:lstStyle/>
        <a:p>
          <a:endParaRPr lang="en-US"/>
        </a:p>
      </dgm:t>
    </dgm:pt>
    <dgm:pt modelId="{27B00086-4DD8-441A-9931-84A61E38C8CE}" type="sibTrans" cxnId="{52E0D186-4C48-4650-B156-D835607248A9}">
      <dgm:prSet/>
      <dgm:spPr/>
      <dgm:t>
        <a:bodyPr/>
        <a:lstStyle/>
        <a:p>
          <a:endParaRPr lang="en-US"/>
        </a:p>
      </dgm:t>
    </dgm:pt>
    <dgm:pt modelId="{5A6694BC-A4B0-4E09-9ED6-6EB89E7C3460}">
      <dgm:prSet/>
      <dgm:spPr/>
      <dgm:t>
        <a:bodyPr/>
        <a:lstStyle/>
        <a:p>
          <a:r>
            <a:rPr lang="en-US" sz="1100" kern="1200" dirty="0"/>
            <a:t>Syntactic sugar, Compact code</a:t>
          </a:r>
        </a:p>
      </dgm:t>
    </dgm:pt>
    <dgm:pt modelId="{10407BBC-140F-4884-BD71-107BADB1A263}" type="parTrans" cxnId="{1825EF3D-5EBD-437F-BF26-EED78C956708}">
      <dgm:prSet/>
      <dgm:spPr/>
      <dgm:t>
        <a:bodyPr/>
        <a:lstStyle/>
        <a:p>
          <a:endParaRPr lang="en-US"/>
        </a:p>
      </dgm:t>
    </dgm:pt>
    <dgm:pt modelId="{8345C7AC-0853-4504-B7F5-1CA6636B7A44}" type="sibTrans" cxnId="{1825EF3D-5EBD-437F-BF26-EED78C956708}">
      <dgm:prSet/>
      <dgm:spPr/>
      <dgm:t>
        <a:bodyPr/>
        <a:lstStyle/>
        <a:p>
          <a:endParaRPr lang="en-US"/>
        </a:p>
      </dgm:t>
    </dgm:pt>
    <dgm:pt modelId="{385FDF03-AF7C-4887-8F80-2F9279A5838C}">
      <dgm:prSet/>
      <dgm:spPr/>
      <dgm:t>
        <a:bodyPr/>
        <a:lstStyle/>
        <a:p>
          <a:r>
            <a:rPr lang="en-US" sz="1100" kern="1200" dirty="0"/>
            <a:t>Context Binding</a:t>
          </a:r>
        </a:p>
      </dgm:t>
    </dgm:pt>
    <dgm:pt modelId="{81BA9D96-6FEB-42F4-A13F-4F1E16190694}" type="parTrans" cxnId="{D310295B-C478-43FE-84C7-DD5FDA5E5787}">
      <dgm:prSet/>
      <dgm:spPr/>
      <dgm:t>
        <a:bodyPr/>
        <a:lstStyle/>
        <a:p>
          <a:endParaRPr lang="en-US"/>
        </a:p>
      </dgm:t>
    </dgm:pt>
    <dgm:pt modelId="{C35AB15B-043F-4A7F-A362-5A2E81C202B1}" type="sibTrans" cxnId="{D310295B-C478-43FE-84C7-DD5FDA5E5787}">
      <dgm:prSet/>
      <dgm:spPr/>
      <dgm:t>
        <a:bodyPr/>
        <a:lstStyle/>
        <a:p>
          <a:endParaRPr lang="en-US"/>
        </a:p>
      </dgm:t>
    </dgm:pt>
    <dgm:pt modelId="{03A74100-8F6F-4F45-AD73-894725541326}">
      <dgm:prSet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100" kern="1200" dirty="0"/>
            <a:t>ES6 functions invoked with parameter name</a:t>
          </a:r>
        </a:p>
      </dgm:t>
    </dgm:pt>
    <dgm:pt modelId="{B9F17ED2-FB03-4AE5-BE98-206D01C46D16}" type="parTrans" cxnId="{43E54637-7404-475F-A1ED-8418A0C60FCA}">
      <dgm:prSet/>
      <dgm:spPr/>
      <dgm:t>
        <a:bodyPr/>
        <a:lstStyle/>
        <a:p>
          <a:endParaRPr lang="en-US"/>
        </a:p>
      </dgm:t>
    </dgm:pt>
    <dgm:pt modelId="{42B1E947-ADBF-45CE-8FEC-E510E45564C6}" type="sibTrans" cxnId="{43E54637-7404-475F-A1ED-8418A0C60FCA}">
      <dgm:prSet/>
      <dgm:spPr/>
      <dgm:t>
        <a:bodyPr/>
        <a:lstStyle/>
        <a:p>
          <a:endParaRPr lang="en-US"/>
        </a:p>
      </dgm:t>
    </dgm:pt>
    <dgm:pt modelId="{92D15F01-BEB8-4B40-AC67-E998F1A4F3D9}">
      <dgm:prSet custT="1"/>
      <dgm:spPr/>
      <dgm:t>
        <a:bodyPr/>
        <a:lstStyle/>
        <a:p>
          <a:r>
            <a:rPr lang="en-US" sz="1800" b="1" i="0" kern="1200">
              <a:latin typeface="Speak Pro" panose="020F0502020204030204"/>
              <a:ea typeface="+mn-ea"/>
              <a:cs typeface="+mn-cs"/>
            </a:rPr>
            <a:t>Classes &amp; Inheritance</a:t>
          </a:r>
          <a:endParaRPr lang="en-US" sz="1800" b="1" i="0" kern="1200" dirty="0">
            <a:latin typeface="Speak Pro" panose="020F0502020204030204"/>
            <a:ea typeface="+mn-ea"/>
            <a:cs typeface="+mn-cs"/>
          </a:endParaRPr>
        </a:p>
      </dgm:t>
    </dgm:pt>
    <dgm:pt modelId="{E4BF7F83-7DA1-4C2B-A2BA-59831EEAAD36}" type="parTrans" cxnId="{BEC779FC-AD44-44E0-BE7C-A2A95B2FA9CB}">
      <dgm:prSet/>
      <dgm:spPr/>
      <dgm:t>
        <a:bodyPr/>
        <a:lstStyle/>
        <a:p>
          <a:endParaRPr lang="en-US"/>
        </a:p>
      </dgm:t>
    </dgm:pt>
    <dgm:pt modelId="{F6C4F0B5-17F5-4091-8BD4-804DF0DBCDC5}" type="sibTrans" cxnId="{BEC779FC-AD44-44E0-BE7C-A2A95B2FA9CB}">
      <dgm:prSet/>
      <dgm:spPr/>
      <dgm:t>
        <a:bodyPr/>
        <a:lstStyle/>
        <a:p>
          <a:endParaRPr lang="en-US"/>
        </a:p>
      </dgm:t>
    </dgm:pt>
    <dgm:pt modelId="{8FAD6737-03DC-421B-9953-788695E0D11C}">
      <dgm:prSet custT="1"/>
      <dgm:spPr/>
      <dgm:t>
        <a:bodyPr/>
        <a:lstStyle/>
        <a:p>
          <a:r>
            <a:rPr lang="en-US" sz="1100" kern="1200">
              <a:latin typeface="Speak Pro" panose="020F0502020204030204"/>
              <a:ea typeface="+mn-ea"/>
              <a:cs typeface="+mn-cs"/>
            </a:rPr>
            <a:t>ES6 has keywords class, extends, constructor, super, static, get, set… to provide full OO support</a:t>
          </a:r>
          <a:endParaRPr lang="en-US" sz="1100" kern="1200" dirty="0">
            <a:latin typeface="Speak Pro" panose="020F0502020204030204"/>
            <a:ea typeface="+mn-ea"/>
            <a:cs typeface="+mn-cs"/>
          </a:endParaRPr>
        </a:p>
      </dgm:t>
    </dgm:pt>
    <dgm:pt modelId="{B2D6BEDD-DF42-40F2-B79B-B2F2EBBE28E3}" type="parTrans" cxnId="{3E0C37D3-3570-426A-9A43-DB8BD94D7C10}">
      <dgm:prSet/>
      <dgm:spPr/>
      <dgm:t>
        <a:bodyPr/>
        <a:lstStyle/>
        <a:p>
          <a:endParaRPr lang="en-US"/>
        </a:p>
      </dgm:t>
    </dgm:pt>
    <dgm:pt modelId="{CA37DCA0-83DA-4959-AE89-1D05C7B7F69D}" type="sibTrans" cxnId="{3E0C37D3-3570-426A-9A43-DB8BD94D7C10}">
      <dgm:prSet/>
      <dgm:spPr/>
      <dgm:t>
        <a:bodyPr/>
        <a:lstStyle/>
        <a:p>
          <a:endParaRPr lang="en-US"/>
        </a:p>
      </dgm:t>
    </dgm:pt>
    <dgm:pt modelId="{688F3310-E243-4460-A35A-D728611CC57F}">
      <dgm:prSet custT="1"/>
      <dgm:spPr/>
      <dgm:t>
        <a:bodyPr/>
        <a:lstStyle/>
        <a:p>
          <a:r>
            <a:rPr lang="en-US" sz="1800" b="1" i="0" kern="1200">
              <a:latin typeface="Speak Pro" panose="020F0502020204030204"/>
              <a:ea typeface="+mn-ea"/>
              <a:cs typeface="+mn-cs"/>
            </a:rPr>
            <a:t>Destructuring</a:t>
          </a:r>
          <a:endParaRPr lang="en-US" sz="1800" b="1" i="0" kern="1200" dirty="0">
            <a:latin typeface="Speak Pro" panose="020F0502020204030204"/>
            <a:ea typeface="+mn-ea"/>
            <a:cs typeface="+mn-cs"/>
          </a:endParaRPr>
        </a:p>
      </dgm:t>
    </dgm:pt>
    <dgm:pt modelId="{DFDD24D8-E5A9-4B42-8069-14C52031B1D8}" type="parTrans" cxnId="{A3BEF636-AD98-462A-AE15-09602A025CAA}">
      <dgm:prSet/>
      <dgm:spPr/>
      <dgm:t>
        <a:bodyPr/>
        <a:lstStyle/>
        <a:p>
          <a:endParaRPr lang="en-US"/>
        </a:p>
      </dgm:t>
    </dgm:pt>
    <dgm:pt modelId="{F22DE88C-9184-4197-A897-2A9330D65CB9}" type="sibTrans" cxnId="{A3BEF636-AD98-462A-AE15-09602A025CAA}">
      <dgm:prSet/>
      <dgm:spPr/>
      <dgm:t>
        <a:bodyPr/>
        <a:lstStyle/>
        <a:p>
          <a:endParaRPr lang="en-US"/>
        </a:p>
      </dgm:t>
    </dgm:pt>
    <dgm:pt modelId="{A8ACF14F-1F41-4598-90E6-1E732F043E05}">
      <dgm:prSet custT="1"/>
      <dgm:spPr/>
      <dgm:t>
        <a:bodyPr/>
        <a:lstStyle/>
        <a:p>
          <a:r>
            <a:rPr lang="en-US" sz="1100" kern="1200">
              <a:latin typeface="Speak Pro" panose="020F0502020204030204"/>
              <a:ea typeface="+mn-ea"/>
              <a:cs typeface="+mn-cs"/>
            </a:rPr>
            <a:t>Shorthand syntax for creating objects</a:t>
          </a:r>
          <a:endParaRPr lang="en-US" sz="1100" kern="1200" dirty="0">
            <a:latin typeface="Speak Pro" panose="020F0502020204030204"/>
            <a:ea typeface="+mn-ea"/>
            <a:cs typeface="+mn-cs"/>
          </a:endParaRPr>
        </a:p>
      </dgm:t>
    </dgm:pt>
    <dgm:pt modelId="{E34C21C6-31CA-40B1-ABD3-1B390FC25D94}" type="parTrans" cxnId="{390A635B-381D-4755-98C0-A2CD964CD87B}">
      <dgm:prSet/>
      <dgm:spPr/>
      <dgm:t>
        <a:bodyPr/>
        <a:lstStyle/>
        <a:p>
          <a:endParaRPr lang="en-US"/>
        </a:p>
      </dgm:t>
    </dgm:pt>
    <dgm:pt modelId="{95E21F40-41B0-44A8-B4E8-13581C8B23FF}" type="sibTrans" cxnId="{390A635B-381D-4755-98C0-A2CD964CD87B}">
      <dgm:prSet/>
      <dgm:spPr/>
      <dgm:t>
        <a:bodyPr/>
        <a:lstStyle/>
        <a:p>
          <a:endParaRPr lang="en-US"/>
        </a:p>
      </dgm:t>
    </dgm:pt>
    <dgm:pt modelId="{07FEE594-4859-490B-ADFF-F30F093D857A}">
      <dgm:prSet custT="1"/>
      <dgm:spPr/>
      <dgm:t>
        <a:bodyPr/>
        <a:lstStyle/>
        <a:p>
          <a:r>
            <a:rPr lang="en-US" sz="1800" b="1" i="0" kern="1200">
              <a:latin typeface="Speak Pro" panose="020F0502020204030204"/>
              <a:ea typeface="+mn-ea"/>
              <a:cs typeface="+mn-cs"/>
            </a:rPr>
            <a:t>Spread Operator</a:t>
          </a:r>
          <a:endParaRPr lang="en-US" sz="1800" b="1" i="0" kern="1200" dirty="0">
            <a:latin typeface="Speak Pro" panose="020F0502020204030204"/>
            <a:ea typeface="+mn-ea"/>
            <a:cs typeface="+mn-cs"/>
          </a:endParaRPr>
        </a:p>
      </dgm:t>
    </dgm:pt>
    <dgm:pt modelId="{879BDB69-569A-4242-8EE5-C762208256C4}" type="parTrans" cxnId="{5BE0044E-E590-4D5B-ABAD-E2DDCF3F6B10}">
      <dgm:prSet/>
      <dgm:spPr/>
      <dgm:t>
        <a:bodyPr/>
        <a:lstStyle/>
        <a:p>
          <a:endParaRPr lang="en-US"/>
        </a:p>
      </dgm:t>
    </dgm:pt>
    <dgm:pt modelId="{3E3BD4D9-BC56-4A8E-B3E2-354D62AF7206}" type="sibTrans" cxnId="{5BE0044E-E590-4D5B-ABAD-E2DDCF3F6B10}">
      <dgm:prSet/>
      <dgm:spPr/>
      <dgm:t>
        <a:bodyPr/>
        <a:lstStyle/>
        <a:p>
          <a:endParaRPr lang="en-US"/>
        </a:p>
      </dgm:t>
    </dgm:pt>
    <dgm:pt modelId="{ED352FC3-104F-419C-AC59-A6EE194E8B75}">
      <dgm:prSet custT="1"/>
      <dgm:spPr/>
      <dgm:t>
        <a:bodyPr/>
        <a:lstStyle/>
        <a:p>
          <a:r>
            <a:rPr lang="en-US" sz="1100" kern="1200">
              <a:latin typeface="Speak Pro" panose="020F0502020204030204"/>
              <a:ea typeface="+mn-ea"/>
              <a:cs typeface="+mn-cs"/>
            </a:rPr>
            <a:t>Simplifies Functional Programming</a:t>
          </a:r>
          <a:endParaRPr lang="en-US" sz="1100" kern="1200" dirty="0">
            <a:latin typeface="Speak Pro" panose="020F0502020204030204"/>
            <a:ea typeface="+mn-ea"/>
            <a:cs typeface="+mn-cs"/>
          </a:endParaRPr>
        </a:p>
      </dgm:t>
    </dgm:pt>
    <dgm:pt modelId="{99C981FB-235B-4220-BAAB-AAD239FD4AF3}" type="parTrans" cxnId="{88DCE499-54BB-45F7-800E-C3BCA4D2AA08}">
      <dgm:prSet/>
      <dgm:spPr/>
      <dgm:t>
        <a:bodyPr/>
        <a:lstStyle/>
        <a:p>
          <a:endParaRPr lang="en-US"/>
        </a:p>
      </dgm:t>
    </dgm:pt>
    <dgm:pt modelId="{EB9372E5-0EE7-47A1-9171-99E6A9588CA2}" type="sibTrans" cxnId="{88DCE499-54BB-45F7-800E-C3BCA4D2AA08}">
      <dgm:prSet/>
      <dgm:spPr/>
      <dgm:t>
        <a:bodyPr/>
        <a:lstStyle/>
        <a:p>
          <a:endParaRPr lang="en-US"/>
        </a:p>
      </dgm:t>
    </dgm:pt>
    <dgm:pt modelId="{259B49C4-EA90-41B5-B5D7-1D91FDE51308}">
      <dgm:prSet custT="1"/>
      <dgm:spPr/>
      <dgm:t>
        <a:bodyPr/>
        <a:lstStyle/>
        <a:p>
          <a:r>
            <a:rPr lang="en-US" sz="1100" kern="1200">
              <a:latin typeface="Speak Pro" panose="020F0502020204030204"/>
              <a:ea typeface="+mn-ea"/>
              <a:cs typeface="+mn-cs"/>
            </a:rPr>
            <a:t>Interpreted language - Short code is fast code </a:t>
          </a:r>
          <a:endParaRPr lang="en-US" sz="1100" kern="1200" dirty="0">
            <a:latin typeface="Speak Pro" panose="020F0502020204030204"/>
            <a:ea typeface="+mn-ea"/>
            <a:cs typeface="+mn-cs"/>
          </a:endParaRPr>
        </a:p>
      </dgm:t>
    </dgm:pt>
    <dgm:pt modelId="{B2A6FB1E-6AA0-4BF0-AE1B-AB7322DD2DF4}" type="parTrans" cxnId="{8FBA73D2-B1C8-4140-883D-436E1D76F775}">
      <dgm:prSet/>
      <dgm:spPr/>
      <dgm:t>
        <a:bodyPr/>
        <a:lstStyle/>
        <a:p>
          <a:endParaRPr lang="en-US"/>
        </a:p>
      </dgm:t>
    </dgm:pt>
    <dgm:pt modelId="{71BB646A-C0CA-4288-A88A-1A46787B1207}" type="sibTrans" cxnId="{8FBA73D2-B1C8-4140-883D-436E1D76F775}">
      <dgm:prSet/>
      <dgm:spPr/>
      <dgm:t>
        <a:bodyPr/>
        <a:lstStyle/>
        <a:p>
          <a:endParaRPr lang="en-US"/>
        </a:p>
      </dgm:t>
    </dgm:pt>
    <dgm:pt modelId="{8633F89F-1B73-46D6-9CA0-B5F702CECEF3}">
      <dgm:prSet custT="1"/>
      <dgm:spPr/>
      <dgm:t>
        <a:bodyPr/>
        <a:lstStyle/>
        <a:p>
          <a:r>
            <a:rPr lang="en-US" sz="1800" b="1" i="0" kern="1200">
              <a:latin typeface="Speak Pro" panose="020F0502020204030204"/>
              <a:ea typeface="+mn-ea"/>
              <a:cs typeface="+mn-cs"/>
            </a:rPr>
            <a:t>Promise</a:t>
          </a:r>
          <a:endParaRPr lang="en-US" sz="1800" b="1" i="0" kern="1200" dirty="0">
            <a:latin typeface="Speak Pro" panose="020F0502020204030204"/>
            <a:ea typeface="+mn-ea"/>
            <a:cs typeface="+mn-cs"/>
          </a:endParaRPr>
        </a:p>
      </dgm:t>
    </dgm:pt>
    <dgm:pt modelId="{1F7CF6EC-1225-457C-B246-88DBD7FB49B7}" type="parTrans" cxnId="{F8DC5F87-EA2D-4848-9056-0310A0C4E56C}">
      <dgm:prSet/>
      <dgm:spPr/>
      <dgm:t>
        <a:bodyPr/>
        <a:lstStyle/>
        <a:p>
          <a:endParaRPr lang="en-US"/>
        </a:p>
      </dgm:t>
    </dgm:pt>
    <dgm:pt modelId="{FE14FFE9-555B-453F-82D1-EFDDFB0B9634}" type="sibTrans" cxnId="{F8DC5F87-EA2D-4848-9056-0310A0C4E56C}">
      <dgm:prSet/>
      <dgm:spPr/>
      <dgm:t>
        <a:bodyPr/>
        <a:lstStyle/>
        <a:p>
          <a:endParaRPr lang="en-US"/>
        </a:p>
      </dgm:t>
    </dgm:pt>
    <dgm:pt modelId="{0FC26EBF-17C0-4633-895F-75130E629F5F}">
      <dgm:prSet custT="1"/>
      <dgm:spPr/>
      <dgm:t>
        <a:bodyPr/>
        <a:lstStyle/>
        <a:p>
          <a:r>
            <a:rPr lang="en-US" sz="1100" kern="1200">
              <a:latin typeface="Speak Pro" panose="020F0502020204030204"/>
              <a:ea typeface="+mn-ea"/>
              <a:cs typeface="+mn-cs"/>
            </a:rPr>
            <a:t>Async / Await</a:t>
          </a:r>
          <a:endParaRPr lang="en-US" sz="1100" kern="1200" dirty="0">
            <a:latin typeface="Speak Pro" panose="020F0502020204030204"/>
            <a:ea typeface="+mn-ea"/>
            <a:cs typeface="+mn-cs"/>
          </a:endParaRPr>
        </a:p>
      </dgm:t>
    </dgm:pt>
    <dgm:pt modelId="{287ABA6D-4471-4CBF-989B-8636A57E954C}" type="parTrans" cxnId="{0BEBE659-A6FC-4301-BCE5-A278702B8F89}">
      <dgm:prSet/>
      <dgm:spPr/>
      <dgm:t>
        <a:bodyPr/>
        <a:lstStyle/>
        <a:p>
          <a:endParaRPr lang="en-US"/>
        </a:p>
      </dgm:t>
    </dgm:pt>
    <dgm:pt modelId="{A64E7B0D-45F6-4BE6-A91A-18E9DD18307A}" type="sibTrans" cxnId="{0BEBE659-A6FC-4301-BCE5-A278702B8F89}">
      <dgm:prSet/>
      <dgm:spPr/>
      <dgm:t>
        <a:bodyPr/>
        <a:lstStyle/>
        <a:p>
          <a:endParaRPr lang="en-US"/>
        </a:p>
      </dgm:t>
    </dgm:pt>
    <dgm:pt modelId="{8327A650-93F2-491C-A501-50268CF8BE0C}">
      <dgm:prSet custT="1"/>
      <dgm:spPr/>
      <dgm:t>
        <a:bodyPr/>
        <a:lstStyle/>
        <a:p>
          <a:r>
            <a:rPr lang="en-US" sz="1100" kern="1200">
              <a:latin typeface="Speak Pro" panose="020F0502020204030204"/>
              <a:ea typeface="+mn-ea"/>
              <a:cs typeface="+mn-cs"/>
            </a:rPr>
            <a:t>Out of the call back hell</a:t>
          </a:r>
          <a:endParaRPr lang="en-US" sz="1100" kern="1200" dirty="0">
            <a:latin typeface="Speak Pro" panose="020F0502020204030204"/>
            <a:ea typeface="+mn-ea"/>
            <a:cs typeface="+mn-cs"/>
          </a:endParaRPr>
        </a:p>
      </dgm:t>
    </dgm:pt>
    <dgm:pt modelId="{03B5FD1C-AE19-45AC-B846-D288972707EE}" type="parTrans" cxnId="{6F98B923-005C-43A0-A29F-B3D6D559C2CE}">
      <dgm:prSet/>
      <dgm:spPr/>
      <dgm:t>
        <a:bodyPr/>
        <a:lstStyle/>
        <a:p>
          <a:endParaRPr lang="en-US"/>
        </a:p>
      </dgm:t>
    </dgm:pt>
    <dgm:pt modelId="{F58A6974-6BEE-4A89-BEEC-4BC2E152FFE8}" type="sibTrans" cxnId="{6F98B923-005C-43A0-A29F-B3D6D559C2CE}">
      <dgm:prSet/>
      <dgm:spPr/>
      <dgm:t>
        <a:bodyPr/>
        <a:lstStyle/>
        <a:p>
          <a:endParaRPr lang="en-US"/>
        </a:p>
      </dgm:t>
    </dgm:pt>
    <dgm:pt modelId="{E6A0D837-39A5-40DF-B555-81C471DD9EF9}">
      <dgm:prSet custT="1"/>
      <dgm:spPr/>
      <dgm:t>
        <a:bodyPr/>
        <a:lstStyle/>
        <a:p>
          <a:r>
            <a:rPr lang="en-US" sz="1100" kern="1200">
              <a:latin typeface="Speak Pro" panose="020F0502020204030204"/>
              <a:ea typeface="+mn-ea"/>
              <a:cs typeface="+mn-cs"/>
            </a:rPr>
            <a:t>Easier error handling</a:t>
          </a:r>
          <a:endParaRPr lang="en-US" sz="1100" kern="1200" dirty="0">
            <a:latin typeface="Speak Pro" panose="020F0502020204030204"/>
            <a:ea typeface="+mn-ea"/>
            <a:cs typeface="+mn-cs"/>
          </a:endParaRPr>
        </a:p>
      </dgm:t>
    </dgm:pt>
    <dgm:pt modelId="{4B63EEB3-3472-495D-95EB-2DB9D1232633}" type="parTrans" cxnId="{12D6A66D-ADFB-49AC-9AE6-892319C36B37}">
      <dgm:prSet/>
      <dgm:spPr/>
      <dgm:t>
        <a:bodyPr/>
        <a:lstStyle/>
        <a:p>
          <a:endParaRPr lang="en-US"/>
        </a:p>
      </dgm:t>
    </dgm:pt>
    <dgm:pt modelId="{931C7611-EB87-4317-A2BF-7CAF93CC2991}" type="sibTrans" cxnId="{12D6A66D-ADFB-49AC-9AE6-892319C36B37}">
      <dgm:prSet/>
      <dgm:spPr/>
      <dgm:t>
        <a:bodyPr/>
        <a:lstStyle/>
        <a:p>
          <a:endParaRPr lang="en-US"/>
        </a:p>
      </dgm:t>
    </dgm:pt>
    <dgm:pt modelId="{A2D5D793-5B9C-4143-85AC-117D2A3D4982}" type="pres">
      <dgm:prSet presAssocID="{01A66772-F185-4D58-B8BB-E9370D7A7A2B}" presName="Name0" presStyleCnt="0">
        <dgm:presLayoutVars>
          <dgm:dir/>
          <dgm:resizeHandles val="exact"/>
        </dgm:presLayoutVars>
      </dgm:prSet>
      <dgm:spPr/>
    </dgm:pt>
    <dgm:pt modelId="{2B8001AB-9419-4095-BF32-493382EE4C4C}" type="pres">
      <dgm:prSet presAssocID="{40FC4FFE-8987-4A26-B7F4-8A516F18ADAE}" presName="composite" presStyleCnt="0"/>
      <dgm:spPr/>
    </dgm:pt>
    <dgm:pt modelId="{5DD8552D-DBBA-4DE2-94BB-E0DC98C571B1}" type="pres">
      <dgm:prSet presAssocID="{40FC4FFE-8987-4A26-B7F4-8A516F18ADAE}" presName="rect1" presStyleLbl="trAlignAcc1" presStyleIdx="0" presStyleCnt="7">
        <dgm:presLayoutVars>
          <dgm:bulletEnabled val="1"/>
        </dgm:presLayoutVars>
      </dgm:prSet>
      <dgm:spPr/>
    </dgm:pt>
    <dgm:pt modelId="{49A784EA-1E1D-4213-BBA0-DDF9C14791B3}" type="pres">
      <dgm:prSet presAssocID="{40FC4FFE-8987-4A26-B7F4-8A516F18ADAE}" presName="rect2" presStyleLbl="fgImgPlace1" presStyleIdx="0" presStyleCnt="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rown with solid fill"/>
        </a:ext>
      </dgm:extLst>
    </dgm:pt>
    <dgm:pt modelId="{00EEE3EE-9127-41B8-BA4F-6FDE4597C855}" type="pres">
      <dgm:prSet presAssocID="{5B62599A-5C9B-48E7-896E-EA782AC60C8B}" presName="sibTrans" presStyleCnt="0"/>
      <dgm:spPr/>
    </dgm:pt>
    <dgm:pt modelId="{3CB3FC79-B214-4EF3-BD90-1960CBFBA25C}" type="pres">
      <dgm:prSet presAssocID="{562A54C5-2A9B-4A1C-BB32-2CE02F260AD5}" presName="composite" presStyleCnt="0"/>
      <dgm:spPr/>
    </dgm:pt>
    <dgm:pt modelId="{E63D2766-C0D3-4858-9B51-03DD69838B20}" type="pres">
      <dgm:prSet presAssocID="{562A54C5-2A9B-4A1C-BB32-2CE02F260AD5}" presName="rect1" presStyleLbl="trAlignAcc1" presStyleIdx="1" presStyleCnt="7">
        <dgm:presLayoutVars>
          <dgm:bulletEnabled val="1"/>
        </dgm:presLayoutVars>
      </dgm:prSet>
      <dgm:spPr/>
    </dgm:pt>
    <dgm:pt modelId="{C49E3D3E-E7AC-44EA-BEBB-400B4D8AB5D5}" type="pres">
      <dgm:prSet presAssocID="{562A54C5-2A9B-4A1C-BB32-2CE02F260AD5}" presName="rect2" presStyleLbl="fgImgPlace1" presStyleIdx="1" presStyleCnt="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76810772-349B-496E-946D-9723C16363FA}" type="pres">
      <dgm:prSet presAssocID="{3FC8C5CB-B8CB-4319-9204-5CDE60CDB7DC}" presName="sibTrans" presStyleCnt="0"/>
      <dgm:spPr/>
    </dgm:pt>
    <dgm:pt modelId="{344DD01E-5B6F-4CD4-8C98-9CF3F4020772}" type="pres">
      <dgm:prSet presAssocID="{3876B383-D8CA-4917-AC9D-CF52C3060BCB}" presName="composite" presStyleCnt="0"/>
      <dgm:spPr/>
    </dgm:pt>
    <dgm:pt modelId="{A445BBFB-C7D6-422A-8DBA-7F0D6B24F91B}" type="pres">
      <dgm:prSet presAssocID="{3876B383-D8CA-4917-AC9D-CF52C3060BCB}" presName="rect1" presStyleLbl="trAlignAcc1" presStyleIdx="2" presStyleCnt="7">
        <dgm:presLayoutVars>
          <dgm:bulletEnabled val="1"/>
        </dgm:presLayoutVars>
      </dgm:prSet>
      <dgm:spPr/>
    </dgm:pt>
    <dgm:pt modelId="{1FC7DF4D-AB4E-4B66-9F71-D4E456F61004}" type="pres">
      <dgm:prSet presAssocID="{3876B383-D8CA-4917-AC9D-CF52C3060BCB}" presName="rect2" presStyleLbl="fgImgPlace1" presStyleIdx="2" presStyleCnt="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C34178E6-E69E-449B-8D8D-84AB283FB7A9}" type="pres">
      <dgm:prSet presAssocID="{338BE788-1B1D-4AEA-83CA-D3970F44C51F}" presName="sibTrans" presStyleCnt="0"/>
      <dgm:spPr/>
    </dgm:pt>
    <dgm:pt modelId="{2801F9E1-59F1-4A62-BCAE-B68153F8FE1C}" type="pres">
      <dgm:prSet presAssocID="{92D15F01-BEB8-4B40-AC67-E998F1A4F3D9}" presName="composite" presStyleCnt="0"/>
      <dgm:spPr/>
    </dgm:pt>
    <dgm:pt modelId="{052A384F-6416-402F-B566-CD11630180E5}" type="pres">
      <dgm:prSet presAssocID="{92D15F01-BEB8-4B40-AC67-E998F1A4F3D9}" presName="rect1" presStyleLbl="trAlignAcc1" presStyleIdx="3" presStyleCnt="7">
        <dgm:presLayoutVars>
          <dgm:bulletEnabled val="1"/>
        </dgm:presLayoutVars>
      </dgm:prSet>
      <dgm:spPr/>
    </dgm:pt>
    <dgm:pt modelId="{C9B67A70-4BBF-4D54-8219-AA3898842C8C}" type="pres">
      <dgm:prSet presAssocID="{92D15F01-BEB8-4B40-AC67-E998F1A4F3D9}" presName="rect2" presStyleLbl="fgImgPlace1" presStyleIdx="3" presStyleCnt="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D85068C6-FDCC-4F68-9036-5DF2E4D3134D}" type="pres">
      <dgm:prSet presAssocID="{F6C4F0B5-17F5-4091-8BD4-804DF0DBCDC5}" presName="sibTrans" presStyleCnt="0"/>
      <dgm:spPr/>
    </dgm:pt>
    <dgm:pt modelId="{D6069EC6-F2A3-4B8A-BCD1-AE3D6300B910}" type="pres">
      <dgm:prSet presAssocID="{688F3310-E243-4460-A35A-D728611CC57F}" presName="composite" presStyleCnt="0"/>
      <dgm:spPr/>
    </dgm:pt>
    <dgm:pt modelId="{75B137F5-2C50-4CD5-AEE1-7E97A01B1367}" type="pres">
      <dgm:prSet presAssocID="{688F3310-E243-4460-A35A-D728611CC57F}" presName="rect1" presStyleLbl="trAlignAcc1" presStyleIdx="4" presStyleCnt="7">
        <dgm:presLayoutVars>
          <dgm:bulletEnabled val="1"/>
        </dgm:presLayoutVars>
      </dgm:prSet>
      <dgm:spPr/>
    </dgm:pt>
    <dgm:pt modelId="{F538A1FC-C162-4A8D-86E5-F14F071E4350}" type="pres">
      <dgm:prSet presAssocID="{688F3310-E243-4460-A35A-D728611CC57F}" presName="rect2" presStyleLbl="fgImgPlace1" presStyleIdx="4" presStyleCnt="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988CBB93-D02C-4879-B196-D06B2290108B}" type="pres">
      <dgm:prSet presAssocID="{F22DE88C-9184-4197-A897-2A9330D65CB9}" presName="sibTrans" presStyleCnt="0"/>
      <dgm:spPr/>
    </dgm:pt>
    <dgm:pt modelId="{F8B32E9C-0726-4F50-B86F-C6A4C33164EE}" type="pres">
      <dgm:prSet presAssocID="{07FEE594-4859-490B-ADFF-F30F093D857A}" presName="composite" presStyleCnt="0"/>
      <dgm:spPr/>
    </dgm:pt>
    <dgm:pt modelId="{2814002A-0D6C-447F-9837-D4A09162783B}" type="pres">
      <dgm:prSet presAssocID="{07FEE594-4859-490B-ADFF-F30F093D857A}" presName="rect1" presStyleLbl="trAlignAcc1" presStyleIdx="5" presStyleCnt="7">
        <dgm:presLayoutVars>
          <dgm:bulletEnabled val="1"/>
        </dgm:presLayoutVars>
      </dgm:prSet>
      <dgm:spPr/>
    </dgm:pt>
    <dgm:pt modelId="{70202C2C-6DF8-4D96-A82F-728502080AEE}" type="pres">
      <dgm:prSet presAssocID="{07FEE594-4859-490B-ADFF-F30F093D857A}" presName="rect2" presStyleLbl="fgImgPlace1" presStyleIdx="5" presStyleCnt="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004C18AE-2F03-4404-BC25-636A4FA024C1}" type="pres">
      <dgm:prSet presAssocID="{3E3BD4D9-BC56-4A8E-B3E2-354D62AF7206}" presName="sibTrans" presStyleCnt="0"/>
      <dgm:spPr/>
    </dgm:pt>
    <dgm:pt modelId="{094E85D9-EAED-41FE-94FA-D5EAA74DFCA5}" type="pres">
      <dgm:prSet presAssocID="{8633F89F-1B73-46D6-9CA0-B5F702CECEF3}" presName="composite" presStyleCnt="0"/>
      <dgm:spPr/>
    </dgm:pt>
    <dgm:pt modelId="{620D214B-BA8E-4779-A279-EAB324402B4D}" type="pres">
      <dgm:prSet presAssocID="{8633F89F-1B73-46D6-9CA0-B5F702CECEF3}" presName="rect1" presStyleLbl="trAlignAcc1" presStyleIdx="6" presStyleCnt="7">
        <dgm:presLayoutVars>
          <dgm:bulletEnabled val="1"/>
        </dgm:presLayoutVars>
      </dgm:prSet>
      <dgm:spPr/>
    </dgm:pt>
    <dgm:pt modelId="{5AE42431-C9A4-4A7E-9828-30152CA6A0FF}" type="pres">
      <dgm:prSet presAssocID="{8633F89F-1B73-46D6-9CA0-B5F702CECEF3}" presName="rect2" presStyleLbl="fgImgPlace1" presStyleIdx="6" presStyleCnt="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5E503400-4D57-4D4B-A407-9CB20F799D61}" type="presOf" srcId="{40FC4FFE-8987-4A26-B7F4-8A516F18ADAE}" destId="{5DD8552D-DBBA-4DE2-94BB-E0DC98C571B1}" srcOrd="0" destOrd="0" presId="urn:microsoft.com/office/officeart/2008/layout/PictureStrips"/>
    <dgm:cxn modelId="{03D4CB00-E3A6-4119-B313-BBB035A3FEFC}" srcId="{562A54C5-2A9B-4A1C-BB32-2CE02F260AD5}" destId="{C0AEE480-8C14-4403-AF42-17C653CD6E1A}" srcOrd="0" destOrd="0" parTransId="{907D56AA-37B3-49F7-A101-7F84B68FD776}" sibTransId="{E7670947-AFD0-447B-AD53-B86CBAB5EB68}"/>
    <dgm:cxn modelId="{C44A010E-522B-4B90-AA01-BFED6C933451}" type="presOf" srcId="{584063F6-4AAA-4B8F-B605-A685A0790BEF}" destId="{5DD8552D-DBBA-4DE2-94BB-E0DC98C571B1}" srcOrd="0" destOrd="3" presId="urn:microsoft.com/office/officeart/2008/layout/PictureStrips"/>
    <dgm:cxn modelId="{97769317-9B40-4CD8-BC73-3C1B13136355}" type="presOf" srcId="{385FDF03-AF7C-4887-8F80-2F9279A5838C}" destId="{E63D2766-C0D3-4858-9B51-03DD69838B20}" srcOrd="0" destOrd="3" presId="urn:microsoft.com/office/officeart/2008/layout/PictureStrips"/>
    <dgm:cxn modelId="{08D37521-7B0D-47BA-BBE1-F494744746F8}" type="presOf" srcId="{8327A650-93F2-491C-A501-50268CF8BE0C}" destId="{620D214B-BA8E-4779-A279-EAB324402B4D}" srcOrd="0" destOrd="2" presId="urn:microsoft.com/office/officeart/2008/layout/PictureStrips"/>
    <dgm:cxn modelId="{6F98B923-005C-43A0-A29F-B3D6D559C2CE}" srcId="{8633F89F-1B73-46D6-9CA0-B5F702CECEF3}" destId="{8327A650-93F2-491C-A501-50268CF8BE0C}" srcOrd="1" destOrd="0" parTransId="{03B5FD1C-AE19-45AC-B846-D288972707EE}" sibTransId="{F58A6974-6BEE-4A89-BEEC-4BC2E152FFE8}"/>
    <dgm:cxn modelId="{8D5B4D34-FC8D-4BDE-B738-4CFA071F63AE}" srcId="{40FC4FFE-8987-4A26-B7F4-8A516F18ADAE}" destId="{DB8741E8-DC10-4CB3-9187-0BEBBC29767C}" srcOrd="0" destOrd="0" parTransId="{5C247A4E-8CD3-4A31-A2DB-8A6EFE76AD75}" sibTransId="{2082C4F9-2E3E-4D4E-9D20-8B21818F14FD}"/>
    <dgm:cxn modelId="{F4CF6B35-1DC0-4618-825D-910B40776D62}" type="presOf" srcId="{07FEE594-4859-490B-ADFF-F30F093D857A}" destId="{2814002A-0D6C-447F-9837-D4A09162783B}" srcOrd="0" destOrd="0" presId="urn:microsoft.com/office/officeart/2008/layout/PictureStrips"/>
    <dgm:cxn modelId="{A3BEF636-AD98-462A-AE15-09602A025CAA}" srcId="{01A66772-F185-4D58-B8BB-E9370D7A7A2B}" destId="{688F3310-E243-4460-A35A-D728611CC57F}" srcOrd="4" destOrd="0" parTransId="{DFDD24D8-E5A9-4B42-8069-14C52031B1D8}" sibTransId="{F22DE88C-9184-4197-A897-2A9330D65CB9}"/>
    <dgm:cxn modelId="{43E54637-7404-475F-A1ED-8418A0C60FCA}" srcId="{3876B383-D8CA-4917-AC9D-CF52C3060BCB}" destId="{03A74100-8F6F-4F45-AD73-894725541326}" srcOrd="1" destOrd="0" parTransId="{B9F17ED2-FB03-4AE5-BE98-206D01C46D16}" sibTransId="{42B1E947-ADBF-45CE-8FEC-E510E45564C6}"/>
    <dgm:cxn modelId="{A51D8538-CFDE-487C-8746-6420D4C38B7C}" type="presOf" srcId="{A8ACF14F-1F41-4598-90E6-1E732F043E05}" destId="{75B137F5-2C50-4CD5-AEE1-7E97A01B1367}" srcOrd="0" destOrd="1" presId="urn:microsoft.com/office/officeart/2008/layout/PictureStrips"/>
    <dgm:cxn modelId="{5AE62F3D-391F-4DED-93D5-95C98BA02224}" type="presOf" srcId="{C0AEE480-8C14-4403-AF42-17C653CD6E1A}" destId="{E63D2766-C0D3-4858-9B51-03DD69838B20}" srcOrd="0" destOrd="1" presId="urn:microsoft.com/office/officeart/2008/layout/PictureStrips"/>
    <dgm:cxn modelId="{1825EF3D-5EBD-437F-BF26-EED78C956708}" srcId="{562A54C5-2A9B-4A1C-BB32-2CE02F260AD5}" destId="{5A6694BC-A4B0-4E09-9ED6-6EB89E7C3460}" srcOrd="1" destOrd="0" parTransId="{10407BBC-140F-4884-BD71-107BADB1A263}" sibTransId="{8345C7AC-0853-4504-B7F5-1CA6636B7A44}"/>
    <dgm:cxn modelId="{D310295B-C478-43FE-84C7-DD5FDA5E5787}" srcId="{562A54C5-2A9B-4A1C-BB32-2CE02F260AD5}" destId="{385FDF03-AF7C-4887-8F80-2F9279A5838C}" srcOrd="2" destOrd="0" parTransId="{81BA9D96-6FEB-42F4-A13F-4F1E16190694}" sibTransId="{C35AB15B-043F-4A7F-A362-5A2E81C202B1}"/>
    <dgm:cxn modelId="{390A635B-381D-4755-98C0-A2CD964CD87B}" srcId="{688F3310-E243-4460-A35A-D728611CC57F}" destId="{A8ACF14F-1F41-4598-90E6-1E732F043E05}" srcOrd="0" destOrd="0" parTransId="{E34C21C6-31CA-40B1-ABD3-1B390FC25D94}" sibTransId="{95E21F40-41B0-44A8-B4E8-13581C8B23FF}"/>
    <dgm:cxn modelId="{8A2E1660-371D-4122-8ABD-571FF5269B98}" type="presOf" srcId="{AC7DFF63-5BA4-4E7A-B96E-4C8839133760}" destId="{5DD8552D-DBBA-4DE2-94BB-E0DC98C571B1}" srcOrd="0" destOrd="2" presId="urn:microsoft.com/office/officeart/2008/layout/PictureStrips"/>
    <dgm:cxn modelId="{E41D1D60-8DFF-42C5-BC37-66E15AC96657}" srcId="{40FC4FFE-8987-4A26-B7F4-8A516F18ADAE}" destId="{AC7DFF63-5BA4-4E7A-B96E-4C8839133760}" srcOrd="1" destOrd="0" parTransId="{3F9A9A7E-CBB2-4CE5-BE44-5ABE521D3DCA}" sibTransId="{24B21D0A-6FF7-4F4D-A17F-6EE8989295C8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12D6A66D-ADFB-49AC-9AE6-892319C36B37}" srcId="{8633F89F-1B73-46D6-9CA0-B5F702CECEF3}" destId="{E6A0D837-39A5-40DF-B555-81C471DD9EF9}" srcOrd="2" destOrd="0" parTransId="{4B63EEB3-3472-495D-95EB-2DB9D1232633}" sibTransId="{931C7611-EB87-4317-A2BF-7CAF93CC2991}"/>
    <dgm:cxn modelId="{5BE0044E-E590-4D5B-ABAD-E2DDCF3F6B10}" srcId="{01A66772-F185-4D58-B8BB-E9370D7A7A2B}" destId="{07FEE594-4859-490B-ADFF-F30F093D857A}" srcOrd="5" destOrd="0" parTransId="{879BDB69-569A-4242-8EE5-C762208256C4}" sibTransId="{3E3BD4D9-BC56-4A8E-B3E2-354D62AF7206}"/>
    <dgm:cxn modelId="{CAB5F14F-45FE-4B2A-A14E-9C3D2156D3E9}" type="presOf" srcId="{ED352FC3-104F-419C-AC59-A6EE194E8B75}" destId="{2814002A-0D6C-447F-9837-D4A09162783B}" srcOrd="0" destOrd="1" presId="urn:microsoft.com/office/officeart/2008/layout/PictureStrips"/>
    <dgm:cxn modelId="{2E914A52-F63D-4943-AA16-8E7B30AF290C}" type="presOf" srcId="{259B49C4-EA90-41B5-B5D7-1D91FDE51308}" destId="{75B137F5-2C50-4CD5-AEE1-7E97A01B1367}" srcOrd="0" destOrd="2" presId="urn:microsoft.com/office/officeart/2008/layout/PictureStrips"/>
    <dgm:cxn modelId="{BC01D173-61D2-4B7C-8C92-54642E5E25C4}" srcId="{3876B383-D8CA-4917-AC9D-CF52C3060BCB}" destId="{F23BE2B5-B712-4661-9423-00361EA42BD6}" srcOrd="0" destOrd="0" parTransId="{3A465386-FD35-445F-9FBA-231E576C6BEB}" sibTransId="{932B5329-EFDB-4F32-A08D-A1FF13EB6020}"/>
    <dgm:cxn modelId="{3AE3FB57-EA33-4315-AA4F-58D405BD8ABA}" type="presOf" srcId="{01A66772-F185-4D58-B8BB-E9370D7A7A2B}" destId="{A2D5D793-5B9C-4143-85AC-117D2A3D4982}" srcOrd="0" destOrd="0" presId="urn:microsoft.com/office/officeart/2008/layout/PictureStrips"/>
    <dgm:cxn modelId="{0BEBE659-A6FC-4301-BCE5-A278702B8F89}" srcId="{8633F89F-1B73-46D6-9CA0-B5F702CECEF3}" destId="{0FC26EBF-17C0-4633-895F-75130E629F5F}" srcOrd="0" destOrd="0" parTransId="{287ABA6D-4471-4CBF-989B-8636A57E954C}" sibTransId="{A64E7B0D-45F6-4BE6-A91A-18E9DD18307A}"/>
    <dgm:cxn modelId="{E41A2E86-F327-4531-A762-8B9EB230F610}" type="presOf" srcId="{8633F89F-1B73-46D6-9CA0-B5F702CECEF3}" destId="{620D214B-BA8E-4779-A279-EAB324402B4D}" srcOrd="0" destOrd="0" presId="urn:microsoft.com/office/officeart/2008/layout/PictureStrips"/>
    <dgm:cxn modelId="{52E0D186-4C48-4650-B156-D835607248A9}" srcId="{40FC4FFE-8987-4A26-B7F4-8A516F18ADAE}" destId="{584063F6-4AAA-4B8F-B605-A685A0790BEF}" srcOrd="2" destOrd="0" parTransId="{68F911E3-83C0-48D1-9E90-F1A19C1BE7CA}" sibTransId="{27B00086-4DD8-441A-9931-84A61E38C8CE}"/>
    <dgm:cxn modelId="{F8DC5F87-EA2D-4848-9056-0310A0C4E56C}" srcId="{01A66772-F185-4D58-B8BB-E9370D7A7A2B}" destId="{8633F89F-1B73-46D6-9CA0-B5F702CECEF3}" srcOrd="6" destOrd="0" parTransId="{1F7CF6EC-1225-457C-B246-88DBD7FB49B7}" sibTransId="{FE14FFE9-555B-453F-82D1-EFDDFB0B9634}"/>
    <dgm:cxn modelId="{6F7FA091-4FF2-49C1-A2F0-3DD07FB77E01}" type="presOf" srcId="{0FC26EBF-17C0-4633-895F-75130E629F5F}" destId="{620D214B-BA8E-4779-A279-EAB324402B4D}" srcOrd="0" destOrd="1" presId="urn:microsoft.com/office/officeart/2008/layout/PictureStrips"/>
    <dgm:cxn modelId="{35D77F94-CB7A-43CD-8C2C-6F8C818CB4B6}" type="presOf" srcId="{03A74100-8F6F-4F45-AD73-894725541326}" destId="{A445BBFB-C7D6-422A-8DBA-7F0D6B24F91B}" srcOrd="0" destOrd="2" presId="urn:microsoft.com/office/officeart/2008/layout/PictureStrips"/>
    <dgm:cxn modelId="{A9E75899-BBE1-480E-AAB1-201FCFAD6BD2}" type="presOf" srcId="{E6A0D837-39A5-40DF-B555-81C471DD9EF9}" destId="{620D214B-BA8E-4779-A279-EAB324402B4D}" srcOrd="0" destOrd="3" presId="urn:microsoft.com/office/officeart/2008/layout/PictureStrips"/>
    <dgm:cxn modelId="{88DCE499-54BB-45F7-800E-C3BCA4D2AA08}" srcId="{07FEE594-4859-490B-ADFF-F30F093D857A}" destId="{ED352FC3-104F-419C-AC59-A6EE194E8B75}" srcOrd="0" destOrd="0" parTransId="{99C981FB-235B-4220-BAAB-AAD239FD4AF3}" sibTransId="{EB9372E5-0EE7-47A1-9171-99E6A9588CA2}"/>
    <dgm:cxn modelId="{28815DA5-DD2E-44C4-AAB8-2275AED1EA44}" type="presOf" srcId="{562A54C5-2A9B-4A1C-BB32-2CE02F260AD5}" destId="{E63D2766-C0D3-4858-9B51-03DD69838B20}" srcOrd="0" destOrd="0" presId="urn:microsoft.com/office/officeart/2008/layout/PictureStrips"/>
    <dgm:cxn modelId="{CAD285AF-3213-4FD9-9DF3-F92E0D264BB6}" type="presOf" srcId="{5A6694BC-A4B0-4E09-9ED6-6EB89E7C3460}" destId="{E63D2766-C0D3-4858-9B51-03DD69838B20}" srcOrd="0" destOrd="2" presId="urn:microsoft.com/office/officeart/2008/layout/PictureStrips"/>
    <dgm:cxn modelId="{B57146B3-93D1-47C6-A1A8-27E736E141FE}" type="presOf" srcId="{F23BE2B5-B712-4661-9423-00361EA42BD6}" destId="{A445BBFB-C7D6-422A-8DBA-7F0D6B24F91B}" srcOrd="0" destOrd="1" presId="urn:microsoft.com/office/officeart/2008/layout/PictureStrips"/>
    <dgm:cxn modelId="{929309B5-9497-49A6-B0FC-B8F6415EBF45}" srcId="{01A66772-F185-4D58-B8BB-E9370D7A7A2B}" destId="{3876B383-D8CA-4917-AC9D-CF52C3060BCB}" srcOrd="2" destOrd="0" parTransId="{514684FC-30AB-4C2D-8BB7-8AA6F24746A2}" sibTransId="{338BE788-1B1D-4AEA-83CA-D3970F44C51F}"/>
    <dgm:cxn modelId="{B7214AB5-8C9C-44BC-BE91-E0767372E86D}" srcId="{01A66772-F185-4D58-B8BB-E9370D7A7A2B}" destId="{562A54C5-2A9B-4A1C-BB32-2CE02F260AD5}" srcOrd="1" destOrd="0" parTransId="{5FFADF77-6300-43BE-B3BA-29C23FCCEBFA}" sibTransId="{3FC8C5CB-B8CB-4319-9204-5CDE60CDB7DC}"/>
    <dgm:cxn modelId="{7BDC1ABD-3526-4A0F-A64D-B2A3D3CAAAAD}" type="presOf" srcId="{688F3310-E243-4460-A35A-D728611CC57F}" destId="{75B137F5-2C50-4CD5-AEE1-7E97A01B1367}" srcOrd="0" destOrd="0" presId="urn:microsoft.com/office/officeart/2008/layout/PictureStrips"/>
    <dgm:cxn modelId="{4B5B1EBE-F0C7-430E-B0ED-5D1AD13A8413}" type="presOf" srcId="{DB8741E8-DC10-4CB3-9187-0BEBBC29767C}" destId="{5DD8552D-DBBA-4DE2-94BB-E0DC98C571B1}" srcOrd="0" destOrd="1" presId="urn:microsoft.com/office/officeart/2008/layout/PictureStrips"/>
    <dgm:cxn modelId="{DC12F6CF-017C-4B96-A751-DEA17F90EA26}" type="presOf" srcId="{92D15F01-BEB8-4B40-AC67-E998F1A4F3D9}" destId="{052A384F-6416-402F-B566-CD11630180E5}" srcOrd="0" destOrd="0" presId="urn:microsoft.com/office/officeart/2008/layout/PictureStrips"/>
    <dgm:cxn modelId="{8FBA73D2-B1C8-4140-883D-436E1D76F775}" srcId="{688F3310-E243-4460-A35A-D728611CC57F}" destId="{259B49C4-EA90-41B5-B5D7-1D91FDE51308}" srcOrd="1" destOrd="0" parTransId="{B2A6FB1E-6AA0-4BF0-AE1B-AB7322DD2DF4}" sibTransId="{71BB646A-C0CA-4288-A88A-1A46787B1207}"/>
    <dgm:cxn modelId="{3E0C37D3-3570-426A-9A43-DB8BD94D7C10}" srcId="{92D15F01-BEB8-4B40-AC67-E998F1A4F3D9}" destId="{8FAD6737-03DC-421B-9953-788695E0D11C}" srcOrd="0" destOrd="0" parTransId="{B2D6BEDD-DF42-40F2-B79B-B2F2EBBE28E3}" sibTransId="{CA37DCA0-83DA-4959-AE89-1D05C7B7F69D}"/>
    <dgm:cxn modelId="{548025E7-26A7-4F7B-AD8B-0B6A8E0582F3}" type="presOf" srcId="{8FAD6737-03DC-421B-9953-788695E0D11C}" destId="{052A384F-6416-402F-B566-CD11630180E5}" srcOrd="0" destOrd="1" presId="urn:microsoft.com/office/officeart/2008/layout/PictureStrips"/>
    <dgm:cxn modelId="{B2BA54EE-23A0-4A2F-80AE-654BDFEE6604}" type="presOf" srcId="{3876B383-D8CA-4917-AC9D-CF52C3060BCB}" destId="{A445BBFB-C7D6-422A-8DBA-7F0D6B24F91B}" srcOrd="0" destOrd="0" presId="urn:microsoft.com/office/officeart/2008/layout/PictureStrips"/>
    <dgm:cxn modelId="{BEC779FC-AD44-44E0-BE7C-A2A95B2FA9CB}" srcId="{01A66772-F185-4D58-B8BB-E9370D7A7A2B}" destId="{92D15F01-BEB8-4B40-AC67-E998F1A4F3D9}" srcOrd="3" destOrd="0" parTransId="{E4BF7F83-7DA1-4C2B-A2BA-59831EEAAD36}" sibTransId="{F6C4F0B5-17F5-4091-8BD4-804DF0DBCDC5}"/>
    <dgm:cxn modelId="{B505F1F7-A95C-49E5-A82B-04B40F263D6C}" type="presParOf" srcId="{A2D5D793-5B9C-4143-85AC-117D2A3D4982}" destId="{2B8001AB-9419-4095-BF32-493382EE4C4C}" srcOrd="0" destOrd="0" presId="urn:microsoft.com/office/officeart/2008/layout/PictureStrips"/>
    <dgm:cxn modelId="{E818B6CC-3C12-4AB8-8EC8-D861C3F4E094}" type="presParOf" srcId="{2B8001AB-9419-4095-BF32-493382EE4C4C}" destId="{5DD8552D-DBBA-4DE2-94BB-E0DC98C571B1}" srcOrd="0" destOrd="0" presId="urn:microsoft.com/office/officeart/2008/layout/PictureStrips"/>
    <dgm:cxn modelId="{7B9FBC89-8FE1-4CF2-AD55-D3212560CE4C}" type="presParOf" srcId="{2B8001AB-9419-4095-BF32-493382EE4C4C}" destId="{49A784EA-1E1D-4213-BBA0-DDF9C14791B3}" srcOrd="1" destOrd="0" presId="urn:microsoft.com/office/officeart/2008/layout/PictureStrips"/>
    <dgm:cxn modelId="{652C9FFC-FBAD-4399-97AD-FB6BA193FC18}" type="presParOf" srcId="{A2D5D793-5B9C-4143-85AC-117D2A3D4982}" destId="{00EEE3EE-9127-41B8-BA4F-6FDE4597C855}" srcOrd="1" destOrd="0" presId="urn:microsoft.com/office/officeart/2008/layout/PictureStrips"/>
    <dgm:cxn modelId="{B41F0986-857D-4E35-80AE-70CFED3D5524}" type="presParOf" srcId="{A2D5D793-5B9C-4143-85AC-117D2A3D4982}" destId="{3CB3FC79-B214-4EF3-BD90-1960CBFBA25C}" srcOrd="2" destOrd="0" presId="urn:microsoft.com/office/officeart/2008/layout/PictureStrips"/>
    <dgm:cxn modelId="{27BFE25F-8EB5-4BFD-B7B1-048F1721DDE5}" type="presParOf" srcId="{3CB3FC79-B214-4EF3-BD90-1960CBFBA25C}" destId="{E63D2766-C0D3-4858-9B51-03DD69838B20}" srcOrd="0" destOrd="0" presId="urn:microsoft.com/office/officeart/2008/layout/PictureStrips"/>
    <dgm:cxn modelId="{3886B716-D5C7-4A95-BF38-B5CD181F0EED}" type="presParOf" srcId="{3CB3FC79-B214-4EF3-BD90-1960CBFBA25C}" destId="{C49E3D3E-E7AC-44EA-BEBB-400B4D8AB5D5}" srcOrd="1" destOrd="0" presId="urn:microsoft.com/office/officeart/2008/layout/PictureStrips"/>
    <dgm:cxn modelId="{DE9728E8-031E-4D66-B6AB-83DBFFC1D40B}" type="presParOf" srcId="{A2D5D793-5B9C-4143-85AC-117D2A3D4982}" destId="{76810772-349B-496E-946D-9723C16363FA}" srcOrd="3" destOrd="0" presId="urn:microsoft.com/office/officeart/2008/layout/PictureStrips"/>
    <dgm:cxn modelId="{3A249430-A74B-4684-BD6D-30931EC9301E}" type="presParOf" srcId="{A2D5D793-5B9C-4143-85AC-117D2A3D4982}" destId="{344DD01E-5B6F-4CD4-8C98-9CF3F4020772}" srcOrd="4" destOrd="0" presId="urn:microsoft.com/office/officeart/2008/layout/PictureStrips"/>
    <dgm:cxn modelId="{8A374D7C-4989-4E94-898B-6F1CA4F74489}" type="presParOf" srcId="{344DD01E-5B6F-4CD4-8C98-9CF3F4020772}" destId="{A445BBFB-C7D6-422A-8DBA-7F0D6B24F91B}" srcOrd="0" destOrd="0" presId="urn:microsoft.com/office/officeart/2008/layout/PictureStrips"/>
    <dgm:cxn modelId="{E6240858-1700-4CDC-80AD-E9AC86EBEA77}" type="presParOf" srcId="{344DD01E-5B6F-4CD4-8C98-9CF3F4020772}" destId="{1FC7DF4D-AB4E-4B66-9F71-D4E456F61004}" srcOrd="1" destOrd="0" presId="urn:microsoft.com/office/officeart/2008/layout/PictureStrips"/>
    <dgm:cxn modelId="{405A664F-45C1-4B81-B030-D15C9556BCED}" type="presParOf" srcId="{A2D5D793-5B9C-4143-85AC-117D2A3D4982}" destId="{C34178E6-E69E-449B-8D8D-84AB283FB7A9}" srcOrd="5" destOrd="0" presId="urn:microsoft.com/office/officeart/2008/layout/PictureStrips"/>
    <dgm:cxn modelId="{ECF1504E-0C2C-4885-B377-9C19FD29EEEB}" type="presParOf" srcId="{A2D5D793-5B9C-4143-85AC-117D2A3D4982}" destId="{2801F9E1-59F1-4A62-BCAE-B68153F8FE1C}" srcOrd="6" destOrd="0" presId="urn:microsoft.com/office/officeart/2008/layout/PictureStrips"/>
    <dgm:cxn modelId="{D2CA79D0-D109-405D-BAB5-36D6ECD8A5BD}" type="presParOf" srcId="{2801F9E1-59F1-4A62-BCAE-B68153F8FE1C}" destId="{052A384F-6416-402F-B566-CD11630180E5}" srcOrd="0" destOrd="0" presId="urn:microsoft.com/office/officeart/2008/layout/PictureStrips"/>
    <dgm:cxn modelId="{07F1CEA3-1C84-4A1F-9910-98F1173A6E5F}" type="presParOf" srcId="{2801F9E1-59F1-4A62-BCAE-B68153F8FE1C}" destId="{C9B67A70-4BBF-4D54-8219-AA3898842C8C}" srcOrd="1" destOrd="0" presId="urn:microsoft.com/office/officeart/2008/layout/PictureStrips"/>
    <dgm:cxn modelId="{EB28F194-C8F6-4927-B08F-DD9BC7DE232F}" type="presParOf" srcId="{A2D5D793-5B9C-4143-85AC-117D2A3D4982}" destId="{D85068C6-FDCC-4F68-9036-5DF2E4D3134D}" srcOrd="7" destOrd="0" presId="urn:microsoft.com/office/officeart/2008/layout/PictureStrips"/>
    <dgm:cxn modelId="{B3981F35-CEA3-4A42-9664-5A527DF822EB}" type="presParOf" srcId="{A2D5D793-5B9C-4143-85AC-117D2A3D4982}" destId="{D6069EC6-F2A3-4B8A-BCD1-AE3D6300B910}" srcOrd="8" destOrd="0" presId="urn:microsoft.com/office/officeart/2008/layout/PictureStrips"/>
    <dgm:cxn modelId="{455D54A9-4810-4ECC-966A-8A3B056DBBBA}" type="presParOf" srcId="{D6069EC6-F2A3-4B8A-BCD1-AE3D6300B910}" destId="{75B137F5-2C50-4CD5-AEE1-7E97A01B1367}" srcOrd="0" destOrd="0" presId="urn:microsoft.com/office/officeart/2008/layout/PictureStrips"/>
    <dgm:cxn modelId="{FB9FDF87-ABB5-4997-AB9A-9026A8A16858}" type="presParOf" srcId="{D6069EC6-F2A3-4B8A-BCD1-AE3D6300B910}" destId="{F538A1FC-C162-4A8D-86E5-F14F071E4350}" srcOrd="1" destOrd="0" presId="urn:microsoft.com/office/officeart/2008/layout/PictureStrips"/>
    <dgm:cxn modelId="{5A6FC5B2-61F6-4792-9A17-EEAEB6D922A9}" type="presParOf" srcId="{A2D5D793-5B9C-4143-85AC-117D2A3D4982}" destId="{988CBB93-D02C-4879-B196-D06B2290108B}" srcOrd="9" destOrd="0" presId="urn:microsoft.com/office/officeart/2008/layout/PictureStrips"/>
    <dgm:cxn modelId="{81208E77-C615-4053-B6AA-E47F7981F532}" type="presParOf" srcId="{A2D5D793-5B9C-4143-85AC-117D2A3D4982}" destId="{F8B32E9C-0726-4F50-B86F-C6A4C33164EE}" srcOrd="10" destOrd="0" presId="urn:microsoft.com/office/officeart/2008/layout/PictureStrips"/>
    <dgm:cxn modelId="{26A27936-25C9-4E72-8739-2958FFCD06F8}" type="presParOf" srcId="{F8B32E9C-0726-4F50-B86F-C6A4C33164EE}" destId="{2814002A-0D6C-447F-9837-D4A09162783B}" srcOrd="0" destOrd="0" presId="urn:microsoft.com/office/officeart/2008/layout/PictureStrips"/>
    <dgm:cxn modelId="{C7F1433E-B50A-4182-BC48-AF16865D7D68}" type="presParOf" srcId="{F8B32E9C-0726-4F50-B86F-C6A4C33164EE}" destId="{70202C2C-6DF8-4D96-A82F-728502080AEE}" srcOrd="1" destOrd="0" presId="urn:microsoft.com/office/officeart/2008/layout/PictureStrips"/>
    <dgm:cxn modelId="{0D595342-F5CB-4339-994B-AC51A152DA88}" type="presParOf" srcId="{A2D5D793-5B9C-4143-85AC-117D2A3D4982}" destId="{004C18AE-2F03-4404-BC25-636A4FA024C1}" srcOrd="11" destOrd="0" presId="urn:microsoft.com/office/officeart/2008/layout/PictureStrips"/>
    <dgm:cxn modelId="{6729F62F-B3E0-42A6-A834-C56F28990B2B}" type="presParOf" srcId="{A2D5D793-5B9C-4143-85AC-117D2A3D4982}" destId="{094E85D9-EAED-41FE-94FA-D5EAA74DFCA5}" srcOrd="12" destOrd="0" presId="urn:microsoft.com/office/officeart/2008/layout/PictureStrips"/>
    <dgm:cxn modelId="{C39A4CEF-5483-4000-8C27-9FA781826BB0}" type="presParOf" srcId="{094E85D9-EAED-41FE-94FA-D5EAA74DFCA5}" destId="{620D214B-BA8E-4779-A279-EAB324402B4D}" srcOrd="0" destOrd="0" presId="urn:microsoft.com/office/officeart/2008/layout/PictureStrips"/>
    <dgm:cxn modelId="{BCC99FDF-172C-43B3-BC14-FA83C4A6E92F}" type="presParOf" srcId="{094E85D9-EAED-41FE-94FA-D5EAA74DFCA5}" destId="{5AE42431-C9A4-4A7E-9828-30152CA6A0F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list1" loCatId="list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r>
            <a:rPr lang="en-US" b="0" dirty="0"/>
            <a:t>VS Code Extensions </a:t>
          </a:r>
          <a:r>
            <a:rPr lang="en-US" dirty="0"/>
            <a:t>(</a:t>
          </a:r>
          <a:r>
            <a:rPr lang="en-US" dirty="0">
              <a:hlinkClick xmlns:r="http://schemas.openxmlformats.org/officeDocument/2006/relationships" r:id="rId1"/>
            </a:rPr>
            <a:t>Prettier · Opinionated Code Formatter</a:t>
          </a:r>
          <a:r>
            <a:rPr lang="en-US" dirty="0"/>
            <a:t>)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r>
            <a:rPr lang="en-US" dirty="0"/>
            <a:t>Declare and Initialize variables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 dirty="0"/>
            <a:t>Use === instead of ==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7A411797-ADC9-4070-B224-BF3D09DA4AC9}">
      <dgm:prSet/>
      <dgm:spPr/>
      <dgm:t>
        <a:bodyPr/>
        <a:lstStyle/>
        <a:p>
          <a:r>
            <a:rPr lang="en-US" dirty="0"/>
            <a:t>Be aware of variable type conversions</a:t>
          </a:r>
        </a:p>
      </dgm:t>
    </dgm:pt>
    <dgm:pt modelId="{F3833A9C-9EE8-4781-B365-B88839E63979}" type="parTrans" cxnId="{F408E35F-65DF-4278-A9FB-AEE1F0495D18}">
      <dgm:prSet/>
      <dgm:spPr/>
      <dgm:t>
        <a:bodyPr/>
        <a:lstStyle/>
        <a:p>
          <a:endParaRPr lang="en-US"/>
        </a:p>
      </dgm:t>
    </dgm:pt>
    <dgm:pt modelId="{A472A96E-DAE7-4381-AD21-0F121484D114}" type="sibTrans" cxnId="{F408E35F-65DF-4278-A9FB-AEE1F0495D18}">
      <dgm:prSet/>
      <dgm:spPr/>
      <dgm:t>
        <a:bodyPr/>
        <a:lstStyle/>
        <a:p>
          <a:endParaRPr lang="en-US"/>
        </a:p>
      </dgm:t>
    </dgm:pt>
    <dgm:pt modelId="{8DFCFEB2-94EA-48DE-A37E-90E2A9755ABC}">
      <dgm:prSet/>
      <dgm:spPr/>
      <dgm:t>
        <a:bodyPr/>
        <a:lstStyle/>
        <a:p>
          <a:r>
            <a:rPr lang="en-US" dirty="0"/>
            <a:t>Remember to resolve promises</a:t>
          </a:r>
        </a:p>
      </dgm:t>
    </dgm:pt>
    <dgm:pt modelId="{3F297647-7878-44AD-A7FE-5F9F3A2CD651}" type="parTrans" cxnId="{2848E3EE-7B6F-4D3F-B6FC-57946C6A8F76}">
      <dgm:prSet/>
      <dgm:spPr/>
      <dgm:t>
        <a:bodyPr/>
        <a:lstStyle/>
        <a:p>
          <a:endParaRPr lang="en-US"/>
        </a:p>
      </dgm:t>
    </dgm:pt>
    <dgm:pt modelId="{2796367C-DF9B-482A-BE8E-0C26CB2BFB5B}" type="sibTrans" cxnId="{2848E3EE-7B6F-4D3F-B6FC-57946C6A8F76}">
      <dgm:prSet/>
      <dgm:spPr/>
      <dgm:t>
        <a:bodyPr/>
        <a:lstStyle/>
        <a:p>
          <a:endParaRPr lang="en-US"/>
        </a:p>
      </dgm:t>
    </dgm:pt>
    <dgm:pt modelId="{13F57FB1-99DE-4CDD-B9E4-5959AD9A9E6A}" type="pres">
      <dgm:prSet presAssocID="{01A66772-F185-4D58-B8BB-E9370D7A7A2B}" presName="linear" presStyleCnt="0">
        <dgm:presLayoutVars>
          <dgm:dir/>
          <dgm:animLvl val="lvl"/>
          <dgm:resizeHandles val="exact"/>
        </dgm:presLayoutVars>
      </dgm:prSet>
      <dgm:spPr/>
    </dgm:pt>
    <dgm:pt modelId="{01351F2D-2162-414E-AAA4-A14F33F85819}" type="pres">
      <dgm:prSet presAssocID="{40FC4FFE-8987-4A26-B7F4-8A516F18ADAE}" presName="parentLin" presStyleCnt="0"/>
      <dgm:spPr/>
    </dgm:pt>
    <dgm:pt modelId="{2B0F24BE-5FE7-4616-B28D-59A9FF47AADA}" type="pres">
      <dgm:prSet presAssocID="{40FC4FFE-8987-4A26-B7F4-8A516F18ADAE}" presName="parentLeftMargin" presStyleLbl="node1" presStyleIdx="0" presStyleCnt="5"/>
      <dgm:spPr/>
    </dgm:pt>
    <dgm:pt modelId="{82844774-7F32-4546-91CA-B4FB3903796F}" type="pres">
      <dgm:prSet presAssocID="{40FC4FFE-8987-4A26-B7F4-8A516F18ADA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62481CD-9762-43D6-9B8C-02BE5AAB2E1B}" type="pres">
      <dgm:prSet presAssocID="{40FC4FFE-8987-4A26-B7F4-8A516F18ADAE}" presName="negativeSpace" presStyleCnt="0"/>
      <dgm:spPr/>
    </dgm:pt>
    <dgm:pt modelId="{429CDCBC-A274-4903-A7A7-F6223669BFF2}" type="pres">
      <dgm:prSet presAssocID="{40FC4FFE-8987-4A26-B7F4-8A516F18ADAE}" presName="childText" presStyleLbl="conFgAcc1" presStyleIdx="0" presStyleCnt="5">
        <dgm:presLayoutVars>
          <dgm:bulletEnabled val="1"/>
        </dgm:presLayoutVars>
      </dgm:prSet>
      <dgm:spPr/>
    </dgm:pt>
    <dgm:pt modelId="{4799B8E2-1992-4FE4-849A-825B187534CC}" type="pres">
      <dgm:prSet presAssocID="{5B62599A-5C9B-48E7-896E-EA782AC60C8B}" presName="spaceBetweenRectangles" presStyleCnt="0"/>
      <dgm:spPr/>
    </dgm:pt>
    <dgm:pt modelId="{38F17A50-4E58-49A5-9E99-A2485F9AE2F2}" type="pres">
      <dgm:prSet presAssocID="{49225C73-1633-42F1-AB3B-7CB183E5F8B8}" presName="parentLin" presStyleCnt="0"/>
      <dgm:spPr/>
    </dgm:pt>
    <dgm:pt modelId="{28CC1081-D71A-4411-A386-53965BC3A3B0}" type="pres">
      <dgm:prSet presAssocID="{49225C73-1633-42F1-AB3B-7CB183E5F8B8}" presName="parentLeftMargin" presStyleLbl="node1" presStyleIdx="0" presStyleCnt="5"/>
      <dgm:spPr/>
    </dgm:pt>
    <dgm:pt modelId="{35BFE81C-1B13-48C4-8A92-32B519157187}" type="pres">
      <dgm:prSet presAssocID="{49225C73-1633-42F1-AB3B-7CB183E5F8B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2DFF61-C104-4F49-BC3C-49F1EF58F9F7}" type="pres">
      <dgm:prSet presAssocID="{49225C73-1633-42F1-AB3B-7CB183E5F8B8}" presName="negativeSpace" presStyleCnt="0"/>
      <dgm:spPr/>
    </dgm:pt>
    <dgm:pt modelId="{554B9FEF-B3F3-4057-9871-74090FB447C6}" type="pres">
      <dgm:prSet presAssocID="{49225C73-1633-42F1-AB3B-7CB183E5F8B8}" presName="childText" presStyleLbl="conFgAcc1" presStyleIdx="1" presStyleCnt="5">
        <dgm:presLayoutVars>
          <dgm:bulletEnabled val="1"/>
        </dgm:presLayoutVars>
      </dgm:prSet>
      <dgm:spPr/>
    </dgm:pt>
    <dgm:pt modelId="{EFED77C8-0221-42A5-9997-A6AD6A8F4E9F}" type="pres">
      <dgm:prSet presAssocID="{9646853A-8964-4519-A5B1-0B7D18B2983D}" presName="spaceBetweenRectangles" presStyleCnt="0"/>
      <dgm:spPr/>
    </dgm:pt>
    <dgm:pt modelId="{36804ECE-6109-4676-B3EA-BF03EAD203DE}" type="pres">
      <dgm:prSet presAssocID="{1C383F32-22E8-4F62-A3E0-BDC3D5F48992}" presName="parentLin" presStyleCnt="0"/>
      <dgm:spPr/>
    </dgm:pt>
    <dgm:pt modelId="{58F93EFE-7CDF-4467-8358-93737B7B416C}" type="pres">
      <dgm:prSet presAssocID="{1C383F32-22E8-4F62-A3E0-BDC3D5F48992}" presName="parentLeftMargin" presStyleLbl="node1" presStyleIdx="1" presStyleCnt="5"/>
      <dgm:spPr/>
    </dgm:pt>
    <dgm:pt modelId="{CC56B09A-940F-4691-A8F4-A1B0BF7B95E2}" type="pres">
      <dgm:prSet presAssocID="{1C383F32-22E8-4F62-A3E0-BDC3D5F4899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CCA9930-195D-443C-A3F1-E0A977C4A3EC}" type="pres">
      <dgm:prSet presAssocID="{1C383F32-22E8-4F62-A3E0-BDC3D5F48992}" presName="negativeSpace" presStyleCnt="0"/>
      <dgm:spPr/>
    </dgm:pt>
    <dgm:pt modelId="{F004D8A9-5C03-4726-83B9-AB5884EE8B87}" type="pres">
      <dgm:prSet presAssocID="{1C383F32-22E8-4F62-A3E0-BDC3D5F48992}" presName="childText" presStyleLbl="conFgAcc1" presStyleIdx="2" presStyleCnt="5">
        <dgm:presLayoutVars>
          <dgm:bulletEnabled val="1"/>
        </dgm:presLayoutVars>
      </dgm:prSet>
      <dgm:spPr/>
    </dgm:pt>
    <dgm:pt modelId="{9F2545C9-A6E5-47B1-A199-B41FC1A12DFE}" type="pres">
      <dgm:prSet presAssocID="{8500F72A-2C6D-4FDF-9C1D-CA691380EB0B}" presName="spaceBetweenRectangles" presStyleCnt="0"/>
      <dgm:spPr/>
    </dgm:pt>
    <dgm:pt modelId="{992F9D0D-DE75-48EC-A54A-72B4F3A8D95B}" type="pres">
      <dgm:prSet presAssocID="{7A411797-ADC9-4070-B224-BF3D09DA4AC9}" presName="parentLin" presStyleCnt="0"/>
      <dgm:spPr/>
    </dgm:pt>
    <dgm:pt modelId="{B44F68C7-DC4C-4EAF-9FBE-E3FCF6FBFDCD}" type="pres">
      <dgm:prSet presAssocID="{7A411797-ADC9-4070-B224-BF3D09DA4AC9}" presName="parentLeftMargin" presStyleLbl="node1" presStyleIdx="2" presStyleCnt="5"/>
      <dgm:spPr/>
    </dgm:pt>
    <dgm:pt modelId="{E43D2027-C970-4CD9-8413-896FD6F2D805}" type="pres">
      <dgm:prSet presAssocID="{7A411797-ADC9-4070-B224-BF3D09DA4AC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4A6F872-42A9-4062-8612-F7FA35AA241A}" type="pres">
      <dgm:prSet presAssocID="{7A411797-ADC9-4070-B224-BF3D09DA4AC9}" presName="negativeSpace" presStyleCnt="0"/>
      <dgm:spPr/>
    </dgm:pt>
    <dgm:pt modelId="{4557DDF1-2B55-43E8-9863-BCC823823B17}" type="pres">
      <dgm:prSet presAssocID="{7A411797-ADC9-4070-B224-BF3D09DA4AC9}" presName="childText" presStyleLbl="conFgAcc1" presStyleIdx="3" presStyleCnt="5">
        <dgm:presLayoutVars>
          <dgm:bulletEnabled val="1"/>
        </dgm:presLayoutVars>
      </dgm:prSet>
      <dgm:spPr/>
    </dgm:pt>
    <dgm:pt modelId="{DB0CDA20-79FA-4AAD-BFF4-EEAEB4757667}" type="pres">
      <dgm:prSet presAssocID="{A472A96E-DAE7-4381-AD21-0F121484D114}" presName="spaceBetweenRectangles" presStyleCnt="0"/>
      <dgm:spPr/>
    </dgm:pt>
    <dgm:pt modelId="{DDCE26E7-E3A3-4240-B1AB-5A108B68558B}" type="pres">
      <dgm:prSet presAssocID="{8DFCFEB2-94EA-48DE-A37E-90E2A9755ABC}" presName="parentLin" presStyleCnt="0"/>
      <dgm:spPr/>
    </dgm:pt>
    <dgm:pt modelId="{6D9E2659-66CC-4293-9445-AC07323AA54C}" type="pres">
      <dgm:prSet presAssocID="{8DFCFEB2-94EA-48DE-A37E-90E2A9755ABC}" presName="parentLeftMargin" presStyleLbl="node1" presStyleIdx="3" presStyleCnt="5"/>
      <dgm:spPr/>
    </dgm:pt>
    <dgm:pt modelId="{398B9A3A-08CA-4A3A-B5A8-053968959FF1}" type="pres">
      <dgm:prSet presAssocID="{8DFCFEB2-94EA-48DE-A37E-90E2A9755AB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83613B1-E359-43CA-8062-6B2AEDA1617A}" type="pres">
      <dgm:prSet presAssocID="{8DFCFEB2-94EA-48DE-A37E-90E2A9755ABC}" presName="negativeSpace" presStyleCnt="0"/>
      <dgm:spPr/>
    </dgm:pt>
    <dgm:pt modelId="{52814997-704D-4BA4-8C3E-EED871DEDB7C}" type="pres">
      <dgm:prSet presAssocID="{8DFCFEB2-94EA-48DE-A37E-90E2A9755AB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4AC3401-C23D-44FC-8BC5-63931DFDC362}" type="presOf" srcId="{1C383F32-22E8-4F62-A3E0-BDC3D5F48992}" destId="{CC56B09A-940F-4691-A8F4-A1B0BF7B95E2}" srcOrd="1" destOrd="0" presId="urn:microsoft.com/office/officeart/2005/8/layout/list1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0BE0D0C-07F3-42D7-9B2B-CDAF5D5F75F5}" type="presOf" srcId="{1C383F32-22E8-4F62-A3E0-BDC3D5F48992}" destId="{58F93EFE-7CDF-4467-8358-93737B7B416C}" srcOrd="0" destOrd="0" presId="urn:microsoft.com/office/officeart/2005/8/layout/list1"/>
    <dgm:cxn modelId="{F408E35F-65DF-4278-A9FB-AEE1F0495D18}" srcId="{01A66772-F185-4D58-B8BB-E9370D7A7A2B}" destId="{7A411797-ADC9-4070-B224-BF3D09DA4AC9}" srcOrd="3" destOrd="0" parTransId="{F3833A9C-9EE8-4781-B365-B88839E63979}" sibTransId="{A472A96E-DAE7-4381-AD21-0F121484D114}"/>
    <dgm:cxn modelId="{D2834944-DC34-4B32-B8E5-2F088851B577}" type="presOf" srcId="{8DFCFEB2-94EA-48DE-A37E-90E2A9755ABC}" destId="{398B9A3A-08CA-4A3A-B5A8-053968959FF1}" srcOrd="1" destOrd="0" presId="urn:microsoft.com/office/officeart/2005/8/layout/list1"/>
    <dgm:cxn modelId="{D43F3A69-7CC1-414A-8AD0-121A756116F3}" type="presOf" srcId="{40FC4FFE-8987-4A26-B7F4-8A516F18ADAE}" destId="{82844774-7F32-4546-91CA-B4FB3903796F}" srcOrd="1" destOrd="0" presId="urn:microsoft.com/office/officeart/2005/8/layout/list1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17C9987C-0F09-456E-8940-84E3F74FD35C}" type="presOf" srcId="{8DFCFEB2-94EA-48DE-A37E-90E2A9755ABC}" destId="{6D9E2659-66CC-4293-9445-AC07323AA54C}" srcOrd="0" destOrd="0" presId="urn:microsoft.com/office/officeart/2005/8/layout/list1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0444E9C7-599B-4A75-96E9-017B499CCF59}" type="presOf" srcId="{01A66772-F185-4D58-B8BB-E9370D7A7A2B}" destId="{13F57FB1-99DE-4CDD-B9E4-5959AD9A9E6A}" srcOrd="0" destOrd="0" presId="urn:microsoft.com/office/officeart/2005/8/layout/list1"/>
    <dgm:cxn modelId="{BFBB60CB-3D44-4340-B1ED-B98C93E911A4}" type="presOf" srcId="{49225C73-1633-42F1-AB3B-7CB183E5F8B8}" destId="{35BFE81C-1B13-48C4-8A92-32B519157187}" srcOrd="1" destOrd="0" presId="urn:microsoft.com/office/officeart/2005/8/layout/list1"/>
    <dgm:cxn modelId="{589ABBD2-87E0-4542-85B2-CB5B6CBC3057}" type="presOf" srcId="{40FC4FFE-8987-4A26-B7F4-8A516F18ADAE}" destId="{2B0F24BE-5FE7-4616-B28D-59A9FF47AADA}" srcOrd="0" destOrd="0" presId="urn:microsoft.com/office/officeart/2005/8/layout/list1"/>
    <dgm:cxn modelId="{81CD0AEA-E58E-4D58-9D1E-A6A7F6E63594}" type="presOf" srcId="{7A411797-ADC9-4070-B224-BF3D09DA4AC9}" destId="{B44F68C7-DC4C-4EAF-9FBE-E3FCF6FBFDCD}" srcOrd="0" destOrd="0" presId="urn:microsoft.com/office/officeart/2005/8/layout/list1"/>
    <dgm:cxn modelId="{5AD441EC-A1EB-4A50-A84D-8124E7290964}" type="presOf" srcId="{49225C73-1633-42F1-AB3B-7CB183E5F8B8}" destId="{28CC1081-D71A-4411-A386-53965BC3A3B0}" srcOrd="0" destOrd="0" presId="urn:microsoft.com/office/officeart/2005/8/layout/list1"/>
    <dgm:cxn modelId="{2848E3EE-7B6F-4D3F-B6FC-57946C6A8F76}" srcId="{01A66772-F185-4D58-B8BB-E9370D7A7A2B}" destId="{8DFCFEB2-94EA-48DE-A37E-90E2A9755ABC}" srcOrd="4" destOrd="0" parTransId="{3F297647-7878-44AD-A7FE-5F9F3A2CD651}" sibTransId="{2796367C-DF9B-482A-BE8E-0C26CB2BFB5B}"/>
    <dgm:cxn modelId="{79C9FCFD-287A-45E4-BE39-DB18A7612662}" type="presOf" srcId="{7A411797-ADC9-4070-B224-BF3D09DA4AC9}" destId="{E43D2027-C970-4CD9-8413-896FD6F2D805}" srcOrd="1" destOrd="0" presId="urn:microsoft.com/office/officeart/2005/8/layout/list1"/>
    <dgm:cxn modelId="{0E2D82CF-1925-41E8-A961-E98B50EEAC9C}" type="presParOf" srcId="{13F57FB1-99DE-4CDD-B9E4-5959AD9A9E6A}" destId="{01351F2D-2162-414E-AAA4-A14F33F85819}" srcOrd="0" destOrd="0" presId="urn:microsoft.com/office/officeart/2005/8/layout/list1"/>
    <dgm:cxn modelId="{DA272C96-9110-44EC-BE5D-00240AF25F06}" type="presParOf" srcId="{01351F2D-2162-414E-AAA4-A14F33F85819}" destId="{2B0F24BE-5FE7-4616-B28D-59A9FF47AADA}" srcOrd="0" destOrd="0" presId="urn:microsoft.com/office/officeart/2005/8/layout/list1"/>
    <dgm:cxn modelId="{BBE15D4E-DAC1-4DD6-A8CE-92BF10DE78D3}" type="presParOf" srcId="{01351F2D-2162-414E-AAA4-A14F33F85819}" destId="{82844774-7F32-4546-91CA-B4FB3903796F}" srcOrd="1" destOrd="0" presId="urn:microsoft.com/office/officeart/2005/8/layout/list1"/>
    <dgm:cxn modelId="{0495C340-A7EC-4B9B-9A35-23FE0F2E32FB}" type="presParOf" srcId="{13F57FB1-99DE-4CDD-B9E4-5959AD9A9E6A}" destId="{262481CD-9762-43D6-9B8C-02BE5AAB2E1B}" srcOrd="1" destOrd="0" presId="urn:microsoft.com/office/officeart/2005/8/layout/list1"/>
    <dgm:cxn modelId="{B86F9449-D203-4A09-BD9F-3938C53F806F}" type="presParOf" srcId="{13F57FB1-99DE-4CDD-B9E4-5959AD9A9E6A}" destId="{429CDCBC-A274-4903-A7A7-F6223669BFF2}" srcOrd="2" destOrd="0" presId="urn:microsoft.com/office/officeart/2005/8/layout/list1"/>
    <dgm:cxn modelId="{8D2B319E-6916-4DF1-A541-CA25B32008B3}" type="presParOf" srcId="{13F57FB1-99DE-4CDD-B9E4-5959AD9A9E6A}" destId="{4799B8E2-1992-4FE4-849A-825B187534CC}" srcOrd="3" destOrd="0" presId="urn:microsoft.com/office/officeart/2005/8/layout/list1"/>
    <dgm:cxn modelId="{419B62AC-4131-43BA-BED8-C93A934CCC32}" type="presParOf" srcId="{13F57FB1-99DE-4CDD-B9E4-5959AD9A9E6A}" destId="{38F17A50-4E58-49A5-9E99-A2485F9AE2F2}" srcOrd="4" destOrd="0" presId="urn:microsoft.com/office/officeart/2005/8/layout/list1"/>
    <dgm:cxn modelId="{06A459B5-B59F-4268-9571-15F5D3184217}" type="presParOf" srcId="{38F17A50-4E58-49A5-9E99-A2485F9AE2F2}" destId="{28CC1081-D71A-4411-A386-53965BC3A3B0}" srcOrd="0" destOrd="0" presId="urn:microsoft.com/office/officeart/2005/8/layout/list1"/>
    <dgm:cxn modelId="{B3FB91E8-DFC4-4E75-A5C2-277969A2C3F2}" type="presParOf" srcId="{38F17A50-4E58-49A5-9E99-A2485F9AE2F2}" destId="{35BFE81C-1B13-48C4-8A92-32B519157187}" srcOrd="1" destOrd="0" presId="urn:microsoft.com/office/officeart/2005/8/layout/list1"/>
    <dgm:cxn modelId="{841A4F72-B45B-4EAB-BFD1-F56688B8243D}" type="presParOf" srcId="{13F57FB1-99DE-4CDD-B9E4-5959AD9A9E6A}" destId="{692DFF61-C104-4F49-BC3C-49F1EF58F9F7}" srcOrd="5" destOrd="0" presId="urn:microsoft.com/office/officeart/2005/8/layout/list1"/>
    <dgm:cxn modelId="{90171495-BEA3-4C67-98F7-BCF1EB9954CE}" type="presParOf" srcId="{13F57FB1-99DE-4CDD-B9E4-5959AD9A9E6A}" destId="{554B9FEF-B3F3-4057-9871-74090FB447C6}" srcOrd="6" destOrd="0" presId="urn:microsoft.com/office/officeart/2005/8/layout/list1"/>
    <dgm:cxn modelId="{D063647E-5ABC-46E5-B8D5-6AB588C71F7E}" type="presParOf" srcId="{13F57FB1-99DE-4CDD-B9E4-5959AD9A9E6A}" destId="{EFED77C8-0221-42A5-9997-A6AD6A8F4E9F}" srcOrd="7" destOrd="0" presId="urn:microsoft.com/office/officeart/2005/8/layout/list1"/>
    <dgm:cxn modelId="{C67E1AFB-FCC1-4651-B514-41CE1416145B}" type="presParOf" srcId="{13F57FB1-99DE-4CDD-B9E4-5959AD9A9E6A}" destId="{36804ECE-6109-4676-B3EA-BF03EAD203DE}" srcOrd="8" destOrd="0" presId="urn:microsoft.com/office/officeart/2005/8/layout/list1"/>
    <dgm:cxn modelId="{6653E8A8-080C-45FC-9F62-E5468584F749}" type="presParOf" srcId="{36804ECE-6109-4676-B3EA-BF03EAD203DE}" destId="{58F93EFE-7CDF-4467-8358-93737B7B416C}" srcOrd="0" destOrd="0" presId="urn:microsoft.com/office/officeart/2005/8/layout/list1"/>
    <dgm:cxn modelId="{15BA659A-8600-475C-B2F0-D98D4C83D9DE}" type="presParOf" srcId="{36804ECE-6109-4676-B3EA-BF03EAD203DE}" destId="{CC56B09A-940F-4691-A8F4-A1B0BF7B95E2}" srcOrd="1" destOrd="0" presId="urn:microsoft.com/office/officeart/2005/8/layout/list1"/>
    <dgm:cxn modelId="{2A9CBD98-39DB-44C9-9774-BA2227443EE5}" type="presParOf" srcId="{13F57FB1-99DE-4CDD-B9E4-5959AD9A9E6A}" destId="{ECCA9930-195D-443C-A3F1-E0A977C4A3EC}" srcOrd="9" destOrd="0" presId="urn:microsoft.com/office/officeart/2005/8/layout/list1"/>
    <dgm:cxn modelId="{FDECD0BA-E55F-44D6-8A37-B19EB574959D}" type="presParOf" srcId="{13F57FB1-99DE-4CDD-B9E4-5959AD9A9E6A}" destId="{F004D8A9-5C03-4726-83B9-AB5884EE8B87}" srcOrd="10" destOrd="0" presId="urn:microsoft.com/office/officeart/2005/8/layout/list1"/>
    <dgm:cxn modelId="{89D21C7F-BDBB-4C7C-BF2D-001E06E4FD56}" type="presParOf" srcId="{13F57FB1-99DE-4CDD-B9E4-5959AD9A9E6A}" destId="{9F2545C9-A6E5-47B1-A199-B41FC1A12DFE}" srcOrd="11" destOrd="0" presId="urn:microsoft.com/office/officeart/2005/8/layout/list1"/>
    <dgm:cxn modelId="{E0B4EC8E-9A5E-4C75-88D3-64593C957202}" type="presParOf" srcId="{13F57FB1-99DE-4CDD-B9E4-5959AD9A9E6A}" destId="{992F9D0D-DE75-48EC-A54A-72B4F3A8D95B}" srcOrd="12" destOrd="0" presId="urn:microsoft.com/office/officeart/2005/8/layout/list1"/>
    <dgm:cxn modelId="{D1C1CFC8-C955-49EF-AA78-AB7AED7C7BB0}" type="presParOf" srcId="{992F9D0D-DE75-48EC-A54A-72B4F3A8D95B}" destId="{B44F68C7-DC4C-4EAF-9FBE-E3FCF6FBFDCD}" srcOrd="0" destOrd="0" presId="urn:microsoft.com/office/officeart/2005/8/layout/list1"/>
    <dgm:cxn modelId="{377E8848-A706-49A9-AB8E-821385C419A8}" type="presParOf" srcId="{992F9D0D-DE75-48EC-A54A-72B4F3A8D95B}" destId="{E43D2027-C970-4CD9-8413-896FD6F2D805}" srcOrd="1" destOrd="0" presId="urn:microsoft.com/office/officeart/2005/8/layout/list1"/>
    <dgm:cxn modelId="{AD42D364-12A0-4667-A533-FC5D12ED0591}" type="presParOf" srcId="{13F57FB1-99DE-4CDD-B9E4-5959AD9A9E6A}" destId="{F4A6F872-42A9-4062-8612-F7FA35AA241A}" srcOrd="13" destOrd="0" presId="urn:microsoft.com/office/officeart/2005/8/layout/list1"/>
    <dgm:cxn modelId="{A6CE1142-1789-47D7-A50E-EEEDE2E7CE76}" type="presParOf" srcId="{13F57FB1-99DE-4CDD-B9E4-5959AD9A9E6A}" destId="{4557DDF1-2B55-43E8-9863-BCC823823B17}" srcOrd="14" destOrd="0" presId="urn:microsoft.com/office/officeart/2005/8/layout/list1"/>
    <dgm:cxn modelId="{9261D497-9756-4744-8C46-6621D320E142}" type="presParOf" srcId="{13F57FB1-99DE-4CDD-B9E4-5959AD9A9E6A}" destId="{DB0CDA20-79FA-4AAD-BFF4-EEAEB4757667}" srcOrd="15" destOrd="0" presId="urn:microsoft.com/office/officeart/2005/8/layout/list1"/>
    <dgm:cxn modelId="{458C8420-5622-4ED9-B30B-763ED6D3FF79}" type="presParOf" srcId="{13F57FB1-99DE-4CDD-B9E4-5959AD9A9E6A}" destId="{DDCE26E7-E3A3-4240-B1AB-5A108B68558B}" srcOrd="16" destOrd="0" presId="urn:microsoft.com/office/officeart/2005/8/layout/list1"/>
    <dgm:cxn modelId="{EF0EDFAB-A923-4090-995B-5E83C8DA2328}" type="presParOf" srcId="{DDCE26E7-E3A3-4240-B1AB-5A108B68558B}" destId="{6D9E2659-66CC-4293-9445-AC07323AA54C}" srcOrd="0" destOrd="0" presId="urn:microsoft.com/office/officeart/2005/8/layout/list1"/>
    <dgm:cxn modelId="{1C3A094A-66A0-41A6-B61F-EEDBE48C59BD}" type="presParOf" srcId="{DDCE26E7-E3A3-4240-B1AB-5A108B68558B}" destId="{398B9A3A-08CA-4A3A-B5A8-053968959FF1}" srcOrd="1" destOrd="0" presId="urn:microsoft.com/office/officeart/2005/8/layout/list1"/>
    <dgm:cxn modelId="{24A8963E-8BA8-4CCC-8DBF-AE8F00DA5A07}" type="presParOf" srcId="{13F57FB1-99DE-4CDD-B9E4-5959AD9A9E6A}" destId="{C83613B1-E359-43CA-8062-6B2AEDA1617A}" srcOrd="17" destOrd="0" presId="urn:microsoft.com/office/officeart/2005/8/layout/list1"/>
    <dgm:cxn modelId="{55FA8D5B-F138-454E-86D5-18D9FAD9D4EB}" type="presParOf" srcId="{13F57FB1-99DE-4CDD-B9E4-5959AD9A9E6A}" destId="{52814997-704D-4BA4-8C3E-EED871DEDB7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D0C13-BF05-4A07-BB22-AF3B34D2BE33}">
      <dsp:nvSpPr>
        <dsp:cNvPr id="0" name=""/>
        <dsp:cNvSpPr/>
      </dsp:nvSpPr>
      <dsp:spPr>
        <a:xfrm>
          <a:off x="197854" y="327541"/>
          <a:ext cx="4738449" cy="1480765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2972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Netscape Navigator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&lt;script&gt;alert(“Hello World”)&lt;/script&gt;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&lt;script&gt;</a:t>
          </a:r>
          <a:r>
            <a:rPr lang="en-US" sz="1300" kern="1200" dirty="0" err="1"/>
            <a:t>document.getElementByID</a:t>
          </a:r>
          <a:r>
            <a:rPr lang="en-US" sz="1300" kern="1200" dirty="0"/>
            <a:t>()&lt;/script&gt;</a:t>
          </a:r>
        </a:p>
      </dsp:txBody>
      <dsp:txXfrm>
        <a:off x="197854" y="327541"/>
        <a:ext cx="4738449" cy="1480765"/>
      </dsp:txXfrm>
    </dsp:sp>
    <dsp:sp modelId="{AB6A685E-7079-4959-A9A6-DDC419DA2357}">
      <dsp:nvSpPr>
        <dsp:cNvPr id="0" name=""/>
        <dsp:cNvSpPr/>
      </dsp:nvSpPr>
      <dsp:spPr>
        <a:xfrm>
          <a:off x="419" y="113653"/>
          <a:ext cx="1036535" cy="155480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36338-14E7-47A4-B0DA-043191AB1394}">
      <dsp:nvSpPr>
        <dsp:cNvPr id="0" name=""/>
        <dsp:cNvSpPr/>
      </dsp:nvSpPr>
      <dsp:spPr>
        <a:xfrm>
          <a:off x="5319531" y="327541"/>
          <a:ext cx="4738449" cy="1480765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2972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Browser Wars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Netscape Navigator / Internet Explorer,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Microsoft Anti Trust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Google, Google Chrome</a:t>
          </a:r>
        </a:p>
      </dsp:txBody>
      <dsp:txXfrm>
        <a:off x="5319531" y="327541"/>
        <a:ext cx="4738449" cy="1480765"/>
      </dsp:txXfrm>
    </dsp:sp>
    <dsp:sp modelId="{59BBC78C-93AB-409C-ACDE-466D5BC3D5DC}">
      <dsp:nvSpPr>
        <dsp:cNvPr id="0" name=""/>
        <dsp:cNvSpPr/>
      </dsp:nvSpPr>
      <dsp:spPr>
        <a:xfrm>
          <a:off x="5122095" y="113653"/>
          <a:ext cx="1036535" cy="155480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D3B7E-B746-40E1-9F0A-8FDDD1E89C2F}">
      <dsp:nvSpPr>
        <dsp:cNvPr id="0" name=""/>
        <dsp:cNvSpPr/>
      </dsp:nvSpPr>
      <dsp:spPr>
        <a:xfrm>
          <a:off x="197854" y="2191661"/>
          <a:ext cx="4738449" cy="1480765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2972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ECMA Script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European Computer Manufacturers Association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ES6 broke the ice</a:t>
          </a:r>
        </a:p>
      </dsp:txBody>
      <dsp:txXfrm>
        <a:off x="197854" y="2191661"/>
        <a:ext cx="4738449" cy="1480765"/>
      </dsp:txXfrm>
    </dsp:sp>
    <dsp:sp modelId="{64648990-679A-4370-876A-A48E6F01D15C}">
      <dsp:nvSpPr>
        <dsp:cNvPr id="0" name=""/>
        <dsp:cNvSpPr/>
      </dsp:nvSpPr>
      <dsp:spPr>
        <a:xfrm>
          <a:off x="419" y="1977772"/>
          <a:ext cx="1036535" cy="155480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AF459-B9AD-443D-A84F-9E5D0B5A4A74}">
      <dsp:nvSpPr>
        <dsp:cNvPr id="0" name=""/>
        <dsp:cNvSpPr/>
      </dsp:nvSpPr>
      <dsp:spPr>
        <a:xfrm>
          <a:off x="5319531" y="2191661"/>
          <a:ext cx="4738449" cy="1480765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2972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Server-Side JS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2009 NodeJS is born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2010 Oracle acquired Sun Microsystems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2011 Uber adopted NodeJS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2017 Large scale adoption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5319531" y="2191661"/>
        <a:ext cx="4738449" cy="1480765"/>
      </dsp:txXfrm>
    </dsp:sp>
    <dsp:sp modelId="{862C95C0-F8AA-45F7-8799-E538764D5499}">
      <dsp:nvSpPr>
        <dsp:cNvPr id="0" name=""/>
        <dsp:cNvSpPr/>
      </dsp:nvSpPr>
      <dsp:spPr>
        <a:xfrm>
          <a:off x="5122095" y="1977772"/>
          <a:ext cx="1036535" cy="15548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EB26E-8D5B-4DAF-9CCB-13C8EE15641A}">
      <dsp:nvSpPr>
        <dsp:cNvPr id="0" name=""/>
        <dsp:cNvSpPr/>
      </dsp:nvSpPr>
      <dsp:spPr>
        <a:xfrm>
          <a:off x="-4279902" y="-656605"/>
          <a:ext cx="5099291" cy="5099291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EF4F8-B2F7-49BA-ADBA-C3FE25AD10CD}">
      <dsp:nvSpPr>
        <dsp:cNvPr id="0" name=""/>
        <dsp:cNvSpPr/>
      </dsp:nvSpPr>
      <dsp:spPr>
        <a:xfrm>
          <a:off x="429277" y="291073"/>
          <a:ext cx="9578325" cy="58245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32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Every invocation spins a new thread</a:t>
          </a:r>
        </a:p>
      </dsp:txBody>
      <dsp:txXfrm>
        <a:off x="429277" y="291073"/>
        <a:ext cx="9578325" cy="582450"/>
      </dsp:txXfrm>
    </dsp:sp>
    <dsp:sp modelId="{98ED1755-D0F6-4A10-9617-F1C64CC92655}">
      <dsp:nvSpPr>
        <dsp:cNvPr id="0" name=""/>
        <dsp:cNvSpPr/>
      </dsp:nvSpPr>
      <dsp:spPr>
        <a:xfrm>
          <a:off x="65246" y="218267"/>
          <a:ext cx="728063" cy="7280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A89C3-0B51-4166-AD64-6026B75ABCD6}">
      <dsp:nvSpPr>
        <dsp:cNvPr id="0" name=""/>
        <dsp:cNvSpPr/>
      </dsp:nvSpPr>
      <dsp:spPr>
        <a:xfrm>
          <a:off x="763210" y="1164901"/>
          <a:ext cx="9244392" cy="58245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32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Nothing blocks the processing</a:t>
          </a:r>
        </a:p>
      </dsp:txBody>
      <dsp:txXfrm>
        <a:off x="763210" y="1164901"/>
        <a:ext cx="9244392" cy="582450"/>
      </dsp:txXfrm>
    </dsp:sp>
    <dsp:sp modelId="{5FF0D900-88D0-4A29-B3EC-CE3E9DAA7EB2}">
      <dsp:nvSpPr>
        <dsp:cNvPr id="0" name=""/>
        <dsp:cNvSpPr/>
      </dsp:nvSpPr>
      <dsp:spPr>
        <a:xfrm>
          <a:off x="399178" y="1092094"/>
          <a:ext cx="728063" cy="7280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96185-F6F6-4B65-A993-9201CA471699}">
      <dsp:nvSpPr>
        <dsp:cNvPr id="0" name=""/>
        <dsp:cNvSpPr/>
      </dsp:nvSpPr>
      <dsp:spPr>
        <a:xfrm>
          <a:off x="763210" y="2038728"/>
          <a:ext cx="9244392" cy="58245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32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Extremely latency and performance</a:t>
          </a:r>
        </a:p>
      </dsp:txBody>
      <dsp:txXfrm>
        <a:off x="763210" y="2038728"/>
        <a:ext cx="9244392" cy="582450"/>
      </dsp:txXfrm>
    </dsp:sp>
    <dsp:sp modelId="{FC495FBF-2980-4684-AD76-0BC33469784E}">
      <dsp:nvSpPr>
        <dsp:cNvPr id="0" name=""/>
        <dsp:cNvSpPr/>
      </dsp:nvSpPr>
      <dsp:spPr>
        <a:xfrm>
          <a:off x="399178" y="1965922"/>
          <a:ext cx="728063" cy="7280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788A7-14BB-4953-8F6C-BD47024BF472}">
      <dsp:nvSpPr>
        <dsp:cNvPr id="0" name=""/>
        <dsp:cNvSpPr/>
      </dsp:nvSpPr>
      <dsp:spPr>
        <a:xfrm>
          <a:off x="429277" y="2912555"/>
          <a:ext cx="9578325" cy="58245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32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Non-preemptive - no race conditions</a:t>
          </a:r>
        </a:p>
      </dsp:txBody>
      <dsp:txXfrm>
        <a:off x="429277" y="2912555"/>
        <a:ext cx="9578325" cy="582450"/>
      </dsp:txXfrm>
    </dsp:sp>
    <dsp:sp modelId="{B094D1B7-8F13-4ADC-AC97-468A42FA703B}">
      <dsp:nvSpPr>
        <dsp:cNvPr id="0" name=""/>
        <dsp:cNvSpPr/>
      </dsp:nvSpPr>
      <dsp:spPr>
        <a:xfrm>
          <a:off x="65246" y="2839749"/>
          <a:ext cx="728063" cy="7280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552D-DBBA-4DE2-94BB-E0DC98C571B1}">
      <dsp:nvSpPr>
        <dsp:cNvPr id="0" name=""/>
        <dsp:cNvSpPr/>
      </dsp:nvSpPr>
      <dsp:spPr>
        <a:xfrm>
          <a:off x="131795" y="421753"/>
          <a:ext cx="3095316" cy="967286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175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Speak Pro" panose="020F0502020204030204"/>
              <a:ea typeface="+mn-ea"/>
              <a:cs typeface="+mn-cs"/>
            </a:rPr>
            <a:t>Variables (var / let)</a:t>
          </a:r>
          <a:endParaRPr lang="en-US" sz="2400" b="1" i="0" kern="1200" dirty="0">
            <a:latin typeface="Speak Pro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Functional Scope / Block Scope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Allow redeclaring,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Access without initialization</a:t>
          </a:r>
        </a:p>
      </dsp:txBody>
      <dsp:txXfrm>
        <a:off x="131795" y="421753"/>
        <a:ext cx="3095316" cy="967286"/>
      </dsp:txXfrm>
    </dsp:sp>
    <dsp:sp modelId="{49A784EA-1E1D-4213-BBA0-DDF9C14791B3}">
      <dsp:nvSpPr>
        <dsp:cNvPr id="0" name=""/>
        <dsp:cNvSpPr/>
      </dsp:nvSpPr>
      <dsp:spPr>
        <a:xfrm>
          <a:off x="2823" y="282034"/>
          <a:ext cx="677100" cy="10156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D2766-C0D3-4858-9B51-03DD69838B20}">
      <dsp:nvSpPr>
        <dsp:cNvPr id="0" name=""/>
        <dsp:cNvSpPr/>
      </dsp:nvSpPr>
      <dsp:spPr>
        <a:xfrm>
          <a:off x="3489223" y="421753"/>
          <a:ext cx="3095316" cy="967286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175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Speak Pro" panose="020F0502020204030204"/>
              <a:ea typeface="+mn-ea"/>
              <a:cs typeface="+mn-cs"/>
            </a:rPr>
            <a:t>Arrow Functions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 function is a variable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Syntactic sugar, Compact code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Context Binding</a:t>
          </a:r>
        </a:p>
      </dsp:txBody>
      <dsp:txXfrm>
        <a:off x="3489223" y="421753"/>
        <a:ext cx="3095316" cy="967286"/>
      </dsp:txXfrm>
    </dsp:sp>
    <dsp:sp modelId="{C49E3D3E-E7AC-44EA-BEBB-400B4D8AB5D5}">
      <dsp:nvSpPr>
        <dsp:cNvPr id="0" name=""/>
        <dsp:cNvSpPr/>
      </dsp:nvSpPr>
      <dsp:spPr>
        <a:xfrm>
          <a:off x="3360252" y="282034"/>
          <a:ext cx="677100" cy="10156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5BBFB-C7D6-422A-8DBA-7F0D6B24F91B}">
      <dsp:nvSpPr>
        <dsp:cNvPr id="0" name=""/>
        <dsp:cNvSpPr/>
      </dsp:nvSpPr>
      <dsp:spPr>
        <a:xfrm>
          <a:off x="6846652" y="421753"/>
          <a:ext cx="3095316" cy="967286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175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Speak Pro" panose="020F0502020204030204"/>
              <a:ea typeface="+mn-ea"/>
              <a:cs typeface="+mn-cs"/>
            </a:rPr>
            <a:t>Default Arguments</a:t>
          </a:r>
          <a:endParaRPr lang="en-US" sz="1800" b="1" i="0" kern="1200" dirty="0">
            <a:latin typeface="Speak Pro" panose="020F0502020204030204"/>
            <a:ea typeface="+mn-ea"/>
            <a:cs typeface="+mn-cs"/>
          </a:endParaRP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ES6 functions can provide default arguments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ES6 functions invoked with parameter name</a:t>
          </a:r>
        </a:p>
      </dsp:txBody>
      <dsp:txXfrm>
        <a:off x="6846652" y="421753"/>
        <a:ext cx="3095316" cy="967286"/>
      </dsp:txXfrm>
    </dsp:sp>
    <dsp:sp modelId="{1FC7DF4D-AB4E-4B66-9F71-D4E456F61004}">
      <dsp:nvSpPr>
        <dsp:cNvPr id="0" name=""/>
        <dsp:cNvSpPr/>
      </dsp:nvSpPr>
      <dsp:spPr>
        <a:xfrm>
          <a:off x="6717680" y="282034"/>
          <a:ext cx="677100" cy="10156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A384F-6416-402F-B566-CD11630180E5}">
      <dsp:nvSpPr>
        <dsp:cNvPr id="0" name=""/>
        <dsp:cNvSpPr/>
      </dsp:nvSpPr>
      <dsp:spPr>
        <a:xfrm>
          <a:off x="131795" y="1639459"/>
          <a:ext cx="3095316" cy="967286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175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Speak Pro" panose="020F0502020204030204"/>
              <a:ea typeface="+mn-ea"/>
              <a:cs typeface="+mn-cs"/>
            </a:rPr>
            <a:t>Classes &amp; Inheritance</a:t>
          </a:r>
          <a:endParaRPr lang="en-US" sz="1800" b="1" i="0" kern="1200" dirty="0">
            <a:latin typeface="Speak Pro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Speak Pro" panose="020F0502020204030204"/>
              <a:ea typeface="+mn-ea"/>
              <a:cs typeface="+mn-cs"/>
            </a:rPr>
            <a:t>ES6 has keywords class, extends, constructor, super, static, get, set… to provide full OO support</a:t>
          </a:r>
          <a:endParaRPr lang="en-US" sz="1100" kern="1200" dirty="0">
            <a:latin typeface="Speak Pro" panose="020F0502020204030204"/>
            <a:ea typeface="+mn-ea"/>
            <a:cs typeface="+mn-cs"/>
          </a:endParaRPr>
        </a:p>
      </dsp:txBody>
      <dsp:txXfrm>
        <a:off x="131795" y="1639459"/>
        <a:ext cx="3095316" cy="967286"/>
      </dsp:txXfrm>
    </dsp:sp>
    <dsp:sp modelId="{C9B67A70-4BBF-4D54-8219-AA3898842C8C}">
      <dsp:nvSpPr>
        <dsp:cNvPr id="0" name=""/>
        <dsp:cNvSpPr/>
      </dsp:nvSpPr>
      <dsp:spPr>
        <a:xfrm>
          <a:off x="2823" y="1499740"/>
          <a:ext cx="677100" cy="10156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137F5-2C50-4CD5-AEE1-7E97A01B1367}">
      <dsp:nvSpPr>
        <dsp:cNvPr id="0" name=""/>
        <dsp:cNvSpPr/>
      </dsp:nvSpPr>
      <dsp:spPr>
        <a:xfrm>
          <a:off x="3489223" y="1639459"/>
          <a:ext cx="3095316" cy="967286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175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Speak Pro" panose="020F0502020204030204"/>
              <a:ea typeface="+mn-ea"/>
              <a:cs typeface="+mn-cs"/>
            </a:rPr>
            <a:t>Destructuring</a:t>
          </a:r>
          <a:endParaRPr lang="en-US" sz="1800" b="1" i="0" kern="1200" dirty="0">
            <a:latin typeface="Speak Pro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Speak Pro" panose="020F0502020204030204"/>
              <a:ea typeface="+mn-ea"/>
              <a:cs typeface="+mn-cs"/>
            </a:rPr>
            <a:t>Shorthand syntax for creating objects</a:t>
          </a:r>
          <a:endParaRPr lang="en-US" sz="1100" kern="1200" dirty="0">
            <a:latin typeface="Speak Pro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Speak Pro" panose="020F0502020204030204"/>
              <a:ea typeface="+mn-ea"/>
              <a:cs typeface="+mn-cs"/>
            </a:rPr>
            <a:t>Interpreted language - Short code is fast code </a:t>
          </a:r>
          <a:endParaRPr lang="en-US" sz="1100" kern="1200" dirty="0">
            <a:latin typeface="Speak Pro" panose="020F0502020204030204"/>
            <a:ea typeface="+mn-ea"/>
            <a:cs typeface="+mn-cs"/>
          </a:endParaRPr>
        </a:p>
      </dsp:txBody>
      <dsp:txXfrm>
        <a:off x="3489223" y="1639459"/>
        <a:ext cx="3095316" cy="967286"/>
      </dsp:txXfrm>
    </dsp:sp>
    <dsp:sp modelId="{F538A1FC-C162-4A8D-86E5-F14F071E4350}">
      <dsp:nvSpPr>
        <dsp:cNvPr id="0" name=""/>
        <dsp:cNvSpPr/>
      </dsp:nvSpPr>
      <dsp:spPr>
        <a:xfrm>
          <a:off x="3360252" y="1499740"/>
          <a:ext cx="677100" cy="10156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4002A-0D6C-447F-9837-D4A09162783B}">
      <dsp:nvSpPr>
        <dsp:cNvPr id="0" name=""/>
        <dsp:cNvSpPr/>
      </dsp:nvSpPr>
      <dsp:spPr>
        <a:xfrm>
          <a:off x="6846652" y="1639459"/>
          <a:ext cx="3095316" cy="967286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175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Speak Pro" panose="020F0502020204030204"/>
              <a:ea typeface="+mn-ea"/>
              <a:cs typeface="+mn-cs"/>
            </a:rPr>
            <a:t>Spread Operator</a:t>
          </a:r>
          <a:endParaRPr lang="en-US" sz="1800" b="1" i="0" kern="1200" dirty="0">
            <a:latin typeface="Speak Pro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Speak Pro" panose="020F0502020204030204"/>
              <a:ea typeface="+mn-ea"/>
              <a:cs typeface="+mn-cs"/>
            </a:rPr>
            <a:t>Simplifies Functional Programming</a:t>
          </a:r>
          <a:endParaRPr lang="en-US" sz="1100" kern="1200" dirty="0">
            <a:latin typeface="Speak Pro" panose="020F0502020204030204"/>
            <a:ea typeface="+mn-ea"/>
            <a:cs typeface="+mn-cs"/>
          </a:endParaRPr>
        </a:p>
      </dsp:txBody>
      <dsp:txXfrm>
        <a:off x="6846652" y="1639459"/>
        <a:ext cx="3095316" cy="967286"/>
      </dsp:txXfrm>
    </dsp:sp>
    <dsp:sp modelId="{70202C2C-6DF8-4D96-A82F-728502080AEE}">
      <dsp:nvSpPr>
        <dsp:cNvPr id="0" name=""/>
        <dsp:cNvSpPr/>
      </dsp:nvSpPr>
      <dsp:spPr>
        <a:xfrm>
          <a:off x="6717680" y="1499740"/>
          <a:ext cx="677100" cy="10156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D214B-BA8E-4779-A279-EAB324402B4D}">
      <dsp:nvSpPr>
        <dsp:cNvPr id="0" name=""/>
        <dsp:cNvSpPr/>
      </dsp:nvSpPr>
      <dsp:spPr>
        <a:xfrm>
          <a:off x="3489223" y="2857166"/>
          <a:ext cx="3095316" cy="967286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175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Speak Pro" panose="020F0502020204030204"/>
              <a:ea typeface="+mn-ea"/>
              <a:cs typeface="+mn-cs"/>
            </a:rPr>
            <a:t>Promise</a:t>
          </a:r>
          <a:endParaRPr lang="en-US" sz="1800" b="1" i="0" kern="1200" dirty="0">
            <a:latin typeface="Speak Pro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Speak Pro" panose="020F0502020204030204"/>
              <a:ea typeface="+mn-ea"/>
              <a:cs typeface="+mn-cs"/>
            </a:rPr>
            <a:t>Async / Await</a:t>
          </a:r>
          <a:endParaRPr lang="en-US" sz="1100" kern="1200" dirty="0">
            <a:latin typeface="Speak Pro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Speak Pro" panose="020F0502020204030204"/>
              <a:ea typeface="+mn-ea"/>
              <a:cs typeface="+mn-cs"/>
            </a:rPr>
            <a:t>Out of the call back hell</a:t>
          </a:r>
          <a:endParaRPr lang="en-US" sz="1100" kern="1200" dirty="0">
            <a:latin typeface="Speak Pro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Speak Pro" panose="020F0502020204030204"/>
              <a:ea typeface="+mn-ea"/>
              <a:cs typeface="+mn-cs"/>
            </a:rPr>
            <a:t>Easier error handling</a:t>
          </a:r>
          <a:endParaRPr lang="en-US" sz="1100" kern="1200" dirty="0">
            <a:latin typeface="Speak Pro" panose="020F0502020204030204"/>
            <a:ea typeface="+mn-ea"/>
            <a:cs typeface="+mn-cs"/>
          </a:endParaRPr>
        </a:p>
      </dsp:txBody>
      <dsp:txXfrm>
        <a:off x="3489223" y="2857166"/>
        <a:ext cx="3095316" cy="967286"/>
      </dsp:txXfrm>
    </dsp:sp>
    <dsp:sp modelId="{5AE42431-C9A4-4A7E-9828-30152CA6A0FF}">
      <dsp:nvSpPr>
        <dsp:cNvPr id="0" name=""/>
        <dsp:cNvSpPr/>
      </dsp:nvSpPr>
      <dsp:spPr>
        <a:xfrm>
          <a:off x="3360252" y="2717446"/>
          <a:ext cx="677100" cy="10156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CDCBC-A274-4903-A7A7-F6223669BFF2}">
      <dsp:nvSpPr>
        <dsp:cNvPr id="0" name=""/>
        <dsp:cNvSpPr/>
      </dsp:nvSpPr>
      <dsp:spPr>
        <a:xfrm>
          <a:off x="0" y="262059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844774-7F32-4546-91CA-B4FB3903796F}">
      <dsp:nvSpPr>
        <dsp:cNvPr id="0" name=""/>
        <dsp:cNvSpPr/>
      </dsp:nvSpPr>
      <dsp:spPr>
        <a:xfrm>
          <a:off x="502920" y="11139"/>
          <a:ext cx="7040880" cy="501840"/>
        </a:xfrm>
        <a:prstGeom prst="round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bg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bg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VS Code Extensions </a:t>
          </a:r>
          <a:r>
            <a:rPr lang="en-US" sz="1700" kern="1200" dirty="0"/>
            <a:t>(</a:t>
          </a:r>
          <a:r>
            <a:rPr lang="en-US" sz="1700" kern="1200" dirty="0">
              <a:hlinkClick xmlns:r="http://schemas.openxmlformats.org/officeDocument/2006/relationships" r:id="rId1"/>
            </a:rPr>
            <a:t>Prettier · Opinionated Code Formatter</a:t>
          </a:r>
          <a:r>
            <a:rPr lang="en-US" sz="1700" kern="1200" dirty="0"/>
            <a:t>)</a:t>
          </a:r>
        </a:p>
      </dsp:txBody>
      <dsp:txXfrm>
        <a:off x="527418" y="35637"/>
        <a:ext cx="6991884" cy="452844"/>
      </dsp:txXfrm>
    </dsp:sp>
    <dsp:sp modelId="{554B9FEF-B3F3-4057-9871-74090FB447C6}">
      <dsp:nvSpPr>
        <dsp:cNvPr id="0" name=""/>
        <dsp:cNvSpPr/>
      </dsp:nvSpPr>
      <dsp:spPr>
        <a:xfrm>
          <a:off x="0" y="1033179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BFE81C-1B13-48C4-8A92-32B519157187}">
      <dsp:nvSpPr>
        <dsp:cNvPr id="0" name=""/>
        <dsp:cNvSpPr/>
      </dsp:nvSpPr>
      <dsp:spPr>
        <a:xfrm>
          <a:off x="502920" y="782259"/>
          <a:ext cx="7040880" cy="501840"/>
        </a:xfrm>
        <a:prstGeom prst="round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bg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bg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Declare and Initialize variables</a:t>
          </a:r>
        </a:p>
      </dsp:txBody>
      <dsp:txXfrm>
        <a:off x="527418" y="806757"/>
        <a:ext cx="6991884" cy="452844"/>
      </dsp:txXfrm>
    </dsp:sp>
    <dsp:sp modelId="{F004D8A9-5C03-4726-83B9-AB5884EE8B87}">
      <dsp:nvSpPr>
        <dsp:cNvPr id="0" name=""/>
        <dsp:cNvSpPr/>
      </dsp:nvSpPr>
      <dsp:spPr>
        <a:xfrm>
          <a:off x="0" y="1804300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56B09A-940F-4691-A8F4-A1B0BF7B95E2}">
      <dsp:nvSpPr>
        <dsp:cNvPr id="0" name=""/>
        <dsp:cNvSpPr/>
      </dsp:nvSpPr>
      <dsp:spPr>
        <a:xfrm>
          <a:off x="502920" y="1553379"/>
          <a:ext cx="7040880" cy="501840"/>
        </a:xfrm>
        <a:prstGeom prst="round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bg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bg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=== instead of ==</a:t>
          </a:r>
        </a:p>
      </dsp:txBody>
      <dsp:txXfrm>
        <a:off x="527418" y="1577877"/>
        <a:ext cx="6991884" cy="452844"/>
      </dsp:txXfrm>
    </dsp:sp>
    <dsp:sp modelId="{4557DDF1-2B55-43E8-9863-BCC823823B17}">
      <dsp:nvSpPr>
        <dsp:cNvPr id="0" name=""/>
        <dsp:cNvSpPr/>
      </dsp:nvSpPr>
      <dsp:spPr>
        <a:xfrm>
          <a:off x="0" y="2575420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3D2027-C970-4CD9-8413-896FD6F2D805}">
      <dsp:nvSpPr>
        <dsp:cNvPr id="0" name=""/>
        <dsp:cNvSpPr/>
      </dsp:nvSpPr>
      <dsp:spPr>
        <a:xfrm>
          <a:off x="502920" y="2324500"/>
          <a:ext cx="7040880" cy="501840"/>
        </a:xfrm>
        <a:prstGeom prst="round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bg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bg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 aware of variable type conversions</a:t>
          </a:r>
        </a:p>
      </dsp:txBody>
      <dsp:txXfrm>
        <a:off x="527418" y="2348998"/>
        <a:ext cx="6991884" cy="452844"/>
      </dsp:txXfrm>
    </dsp:sp>
    <dsp:sp modelId="{52814997-704D-4BA4-8C3E-EED871DEDB7C}">
      <dsp:nvSpPr>
        <dsp:cNvPr id="0" name=""/>
        <dsp:cNvSpPr/>
      </dsp:nvSpPr>
      <dsp:spPr>
        <a:xfrm>
          <a:off x="0" y="3346540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8B9A3A-08CA-4A3A-B5A8-053968959FF1}">
      <dsp:nvSpPr>
        <dsp:cNvPr id="0" name=""/>
        <dsp:cNvSpPr/>
      </dsp:nvSpPr>
      <dsp:spPr>
        <a:xfrm>
          <a:off x="502920" y="3095620"/>
          <a:ext cx="7040880" cy="501840"/>
        </a:xfrm>
        <a:prstGeom prst="round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bg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bg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Remember to resolve promises</a:t>
          </a:r>
        </a:p>
      </dsp:txBody>
      <dsp:txXfrm>
        <a:off x="527418" y="3120118"/>
        <a:ext cx="699188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Advanced</a:t>
            </a:r>
            <a:br>
              <a:rPr lang="en-US" dirty="0"/>
            </a:br>
            <a:r>
              <a:rPr lang="en-US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Vikas </a:t>
            </a:r>
            <a:r>
              <a:rPr lang="en-US" dirty="0" err="1"/>
              <a:t>solegaonkar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History of JavaScript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76786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Asynchronous Core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2598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010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7036"/>
            <a:ext cx="10058400" cy="1051746"/>
          </a:xfrm>
        </p:spPr>
        <p:txBody>
          <a:bodyPr>
            <a:normAutofit/>
          </a:bodyPr>
          <a:lstStyle/>
          <a:p>
            <a:r>
              <a:rPr lang="en-US"/>
              <a:t>Important </a:t>
            </a:r>
            <a:r>
              <a:rPr lang="en-US" dirty="0"/>
              <a:t>Features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452227"/>
              </p:ext>
            </p:extLst>
          </p:nvPr>
        </p:nvGraphicFramePr>
        <p:xfrm>
          <a:off x="1180407" y="1953491"/>
          <a:ext cx="9944793" cy="4106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012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Points to Remember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78586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742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{8542EB44-0E27-4090-882A-E2A826C3E9D6}tf11437505_win32</Template>
  <TotalTime>1592</TotalTime>
  <Words>230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Georgia Pro Cond Light</vt:lpstr>
      <vt:lpstr>Speak Pro</vt:lpstr>
      <vt:lpstr>RetrospectVTI</vt:lpstr>
      <vt:lpstr>Advanced JavaScript</vt:lpstr>
      <vt:lpstr>History of JavaScript</vt:lpstr>
      <vt:lpstr>Asynchronous Core</vt:lpstr>
      <vt:lpstr>Important Features</vt:lpstr>
      <vt:lpstr>Points to Remember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Vikas Solegaonkar</dc:creator>
  <cp:lastModifiedBy>Vikas Solegaonkar</cp:lastModifiedBy>
  <cp:revision>7</cp:revision>
  <dcterms:created xsi:type="dcterms:W3CDTF">2022-06-04T08:36:05Z</dcterms:created>
  <dcterms:modified xsi:type="dcterms:W3CDTF">2022-06-05T12:02:27Z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