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76B4-092E-4C70-9A4D-8886A7F336C8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747E-3731-48CA-855A-8F6BEDBDA6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5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Slide 2</vt:lpstr>
      <vt:lpstr>Test Slide 3</vt:lpstr>
      <vt:lpstr>Test Slide 1</vt:lpstr>
      <vt:lpstr>Test Slide 2</vt:lpstr>
      <vt:lpstr>Test Slide 3</vt:lpstr>
    </vt:vector>
  </TitlesOfParts>
  <Company>my best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2</dc:title>
  <dc:creator>mypc</dc:creator>
  <cp:lastModifiedBy>mypc</cp:lastModifiedBy>
  <cp:revision>1</cp:revision>
  <dcterms:created xsi:type="dcterms:W3CDTF">2011-08-03T00:34:08Z</dcterms:created>
  <dcterms:modified xsi:type="dcterms:W3CDTF">2011-08-03T00:34:11Z</dcterms:modified>
</cp:coreProperties>
</file>