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Slide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Slide 1</vt:lpstr>
      <vt:lpstr>Test Slide 2</vt:lpstr>
      <vt:lpstr>Test 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1</dc:title>
  <dc:creator/>
  <cp:lastModifiedBy>mypc</cp:lastModifiedBy>
  <cp:revision>5</cp:revision>
  <dcterms:created xsi:type="dcterms:W3CDTF">2006-08-16T00:00:00Z</dcterms:created>
  <dcterms:modified xsi:type="dcterms:W3CDTF">2011-07-31T13:02:07Z</dcterms:modified>
</cp:coreProperties>
</file>