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KGS\kgs\PPTs\7%20Body%20System\10.%20Spiritual%20Reality%20-%20Life%20After%20Life.wm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2</a:t>
            </a:r>
            <a:endParaRPr lang="en-US" dirty="0"/>
          </a:p>
        </p:txBody>
      </p:sp>
      <p:pic>
        <p:nvPicPr>
          <p:cNvPr id="3" name="Picture 2" descr="belurmath_wallpaper15_1024x76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7086600" cy="53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25600"/>
            </a:gs>
            <a:gs pos="13000">
              <a:srgbClr val="FFA800"/>
            </a:gs>
            <a:gs pos="28000">
              <a:srgbClr val="825600"/>
            </a:gs>
            <a:gs pos="42999">
              <a:srgbClr val="FFA800"/>
            </a:gs>
            <a:gs pos="58000">
              <a:srgbClr val="825600"/>
            </a:gs>
            <a:gs pos="72000">
              <a:srgbClr val="FFA800"/>
            </a:gs>
            <a:gs pos="87000">
              <a:srgbClr val="825600"/>
            </a:gs>
            <a:gs pos="100000">
              <a:srgbClr val="FFA8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Slide 3</a:t>
            </a:r>
            <a:endParaRPr lang="en-US" dirty="0"/>
          </a:p>
        </p:txBody>
      </p:sp>
      <p:pic>
        <p:nvPicPr>
          <p:cNvPr id="3" name="10. Spiritual Reality - Life After Life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89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</Words>
  <Application>Microsoft Office PowerPoint</Application>
  <PresentationFormat>On-screen Show (4:3)</PresentationFormat>
  <Paragraphs>2</Paragraphs>
  <Slides>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Test Slide 2</vt:lpstr>
      <vt:lpstr>Test 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 1</dc:title>
  <dc:creator/>
  <cp:lastModifiedBy>mypc</cp:lastModifiedBy>
  <cp:revision>10</cp:revision>
  <dcterms:created xsi:type="dcterms:W3CDTF">2006-08-16T00:00:00Z</dcterms:created>
  <dcterms:modified xsi:type="dcterms:W3CDTF">2011-08-01T07:14:44Z</dcterms:modified>
</cp:coreProperties>
</file>