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15</Words>
  <Application>Microsoft Office PowerPoint</Application>
  <PresentationFormat>On-screen Show (4:3)</PresentationFormat>
  <Paragraphs>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Test Slide 1</vt:lpstr>
      <vt:lpstr>Test Slide 2</vt:lpstr>
      <vt:lpstr>Test Slide 3</vt:lpstr>
      <vt:lpstr>Test Slide 2</vt:lpstr>
      <vt:lpstr>Test 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/>
  <cp:lastModifiedBy>mypc</cp:lastModifiedBy>
  <cp:revision>8</cp:revision>
  <dcterms:created xsi:type="dcterms:W3CDTF">2006-08-16T00:00:00Z</dcterms:created>
  <dcterms:modified xsi:type="dcterms:W3CDTF">2011-08-02T15:55:27Z</dcterms:modified>
</cp:coreProperties>
</file>