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4646-E573-4C34-AEE6-20320CE7F40B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987-96EB-406A-B891-C51C15976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4646-E573-4C34-AEE6-20320CE7F40B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987-96EB-406A-B891-C51C15976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4646-E573-4C34-AEE6-20320CE7F40B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987-96EB-406A-B891-C51C15976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4646-E573-4C34-AEE6-20320CE7F40B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987-96EB-406A-B891-C51C15976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4646-E573-4C34-AEE6-20320CE7F40B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987-96EB-406A-B891-C51C15976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4646-E573-4C34-AEE6-20320CE7F40B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987-96EB-406A-B891-C51C15976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4646-E573-4C34-AEE6-20320CE7F40B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987-96EB-406A-B891-C51C15976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4646-E573-4C34-AEE6-20320CE7F40B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987-96EB-406A-B891-C51C15976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4646-E573-4C34-AEE6-20320CE7F40B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987-96EB-406A-B891-C51C15976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4646-E573-4C34-AEE6-20320CE7F40B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987-96EB-406A-B891-C51C15976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4646-E573-4C34-AEE6-20320CE7F40B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987-96EB-406A-B891-C51C15976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44646-E573-4C34-AEE6-20320CE7F40B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71987-96EB-406A-B891-C51C159768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KGS\kgs\PPTs\7%20Body%20System\10.%20Spiritual%20Reality%20-%20Life%20After%20Life.wmv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KGS\kgs\PPTs\7%20Body%20System\10.%20Spiritual%20Reality%20-%20Life%20After%20Life.wmv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KGS\kgs\PPTs\7%20Body%20System\10.%20Spiritual%20Reality%20-%20Life%20After%20Life.wmv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Slide 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2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3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2</a:t>
            </a:r>
            <a:endParaRPr lang="en-US" dirty="0"/>
          </a:p>
        </p:txBody>
      </p:sp>
      <p:pic>
        <p:nvPicPr>
          <p:cNvPr id="3" name="Picture 2" descr="belurmath_wallpaper15_1024x76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38200"/>
            <a:ext cx="7086600" cy="531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25600"/>
            </a:gs>
            <a:gs pos="13000">
              <a:srgbClr val="FFA800"/>
            </a:gs>
            <a:gs pos="28000">
              <a:srgbClr val="825600"/>
            </a:gs>
            <a:gs pos="42999">
              <a:srgbClr val="FFA800"/>
            </a:gs>
            <a:gs pos="58000">
              <a:srgbClr val="825600"/>
            </a:gs>
            <a:gs pos="72000">
              <a:srgbClr val="FFA800"/>
            </a:gs>
            <a:gs pos="87000">
              <a:srgbClr val="825600"/>
            </a:gs>
            <a:gs pos="100000">
              <a:srgbClr val="FFA8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3</a:t>
            </a:r>
            <a:endParaRPr lang="en-US" dirty="0"/>
          </a:p>
        </p:txBody>
      </p:sp>
      <p:pic>
        <p:nvPicPr>
          <p:cNvPr id="3" name="10. Spiritual Reality - Life After Life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890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2</a:t>
            </a:r>
            <a:endParaRPr lang="en-US" dirty="0"/>
          </a:p>
        </p:txBody>
      </p:sp>
      <p:pic>
        <p:nvPicPr>
          <p:cNvPr id="3" name="Picture 2" descr="belurmath_wallpaper15_1024x76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38200"/>
            <a:ext cx="7086600" cy="531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25600"/>
            </a:gs>
            <a:gs pos="13000">
              <a:srgbClr val="FFA800"/>
            </a:gs>
            <a:gs pos="28000">
              <a:srgbClr val="825600"/>
            </a:gs>
            <a:gs pos="42999">
              <a:srgbClr val="FFA800"/>
            </a:gs>
            <a:gs pos="58000">
              <a:srgbClr val="825600"/>
            </a:gs>
            <a:gs pos="72000">
              <a:srgbClr val="FFA800"/>
            </a:gs>
            <a:gs pos="87000">
              <a:srgbClr val="825600"/>
            </a:gs>
            <a:gs pos="100000">
              <a:srgbClr val="FFA8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3</a:t>
            </a:r>
            <a:endParaRPr lang="en-US" dirty="0"/>
          </a:p>
        </p:txBody>
      </p:sp>
      <p:pic>
        <p:nvPicPr>
          <p:cNvPr id="3" name="10. Spiritual Reality - Life After Life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890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Slide 1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2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Slide 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3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2</a:t>
            </a:r>
            <a:endParaRPr lang="en-US" dirty="0"/>
          </a:p>
        </p:txBody>
      </p:sp>
      <p:pic>
        <p:nvPicPr>
          <p:cNvPr id="3" name="Picture 2" descr="belurmath_wallpaper15_1024x76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38200"/>
            <a:ext cx="7086600" cy="531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25600"/>
            </a:gs>
            <a:gs pos="13000">
              <a:srgbClr val="FFA800"/>
            </a:gs>
            <a:gs pos="28000">
              <a:srgbClr val="825600"/>
            </a:gs>
            <a:gs pos="42999">
              <a:srgbClr val="FFA800"/>
            </a:gs>
            <a:gs pos="58000">
              <a:srgbClr val="825600"/>
            </a:gs>
            <a:gs pos="72000">
              <a:srgbClr val="FFA800"/>
            </a:gs>
            <a:gs pos="87000">
              <a:srgbClr val="825600"/>
            </a:gs>
            <a:gs pos="100000">
              <a:srgbClr val="FFA8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3</a:t>
            </a:r>
            <a:endParaRPr lang="en-US" dirty="0"/>
          </a:p>
        </p:txBody>
      </p:sp>
      <p:pic>
        <p:nvPicPr>
          <p:cNvPr id="3" name="10. Spiritual Reality - Life After Life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890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Slide 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(4:3)</PresentationFormat>
  <Paragraphs>18</Paragraphs>
  <Slides>18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Test Slide 1</vt:lpstr>
      <vt:lpstr>Test Slide 2</vt:lpstr>
      <vt:lpstr>Test Slide 3</vt:lpstr>
      <vt:lpstr>Test Slide 1</vt:lpstr>
      <vt:lpstr>Test Slide 2</vt:lpstr>
      <vt:lpstr>Test Slide 3</vt:lpstr>
      <vt:lpstr>Test Slide 2</vt:lpstr>
      <vt:lpstr>Test Slide 3</vt:lpstr>
      <vt:lpstr>Test Slide 1</vt:lpstr>
      <vt:lpstr>Test Slide 2</vt:lpstr>
      <vt:lpstr>Test Slide 3</vt:lpstr>
      <vt:lpstr>Test Slide 2</vt:lpstr>
      <vt:lpstr>Test Slide 3</vt:lpstr>
      <vt:lpstr>Test Slide 2</vt:lpstr>
      <vt:lpstr>Test Slide 3</vt:lpstr>
      <vt:lpstr>Test Slide 1</vt:lpstr>
      <vt:lpstr>Test Slide 2</vt:lpstr>
      <vt:lpstr>Test Slide 3</vt:lpstr>
    </vt:vector>
  </TitlesOfParts>
  <Company>my best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Slide 1</dc:title>
  <dc:creator>mypc</dc:creator>
  <cp:lastModifiedBy>mypc</cp:lastModifiedBy>
  <cp:revision>1</cp:revision>
  <dcterms:created xsi:type="dcterms:W3CDTF">2011-08-03T00:11:18Z</dcterms:created>
  <dcterms:modified xsi:type="dcterms:W3CDTF">2011-08-03T00:11:40Z</dcterms:modified>
</cp:coreProperties>
</file>