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4"/>
  </p:sldMasterIdLst>
  <p:notesMasterIdLst>
    <p:notesMasterId r:id="rId19"/>
  </p:notesMasterIdLst>
  <p:handoutMasterIdLst>
    <p:handoutMasterId r:id="rId20"/>
  </p:handoutMasterIdLst>
  <p:sldIdLst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E4" initials="ej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  <a:srgbClr val="0065A4"/>
    <a:srgbClr val="0057D1"/>
    <a:srgbClr val="525252"/>
    <a:srgbClr val="FFFF66"/>
    <a:srgbClr val="4E687A"/>
    <a:srgbClr val="656565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E62B7-B957-40FB-822C-9D7989CF9376}" v="65" dt="2020-09-13T23:56:27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57" autoAdjust="0"/>
  </p:normalViewPr>
  <p:slideViewPr>
    <p:cSldViewPr>
      <p:cViewPr>
        <p:scale>
          <a:sx n="70" d="100"/>
          <a:sy n="70" d="100"/>
        </p:scale>
        <p:origin x="126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ojo" userId="af98d3c2-81a9-4b70-b54d-e9ca62240411" providerId="ADAL" clId="{C7B8A967-70A5-4E8A-A770-414703B7FAA2}"/>
    <pc:docChg chg="undo redo custSel addSld delSld modSld">
      <pc:chgData name="Zhou, Jojo" userId="af98d3c2-81a9-4b70-b54d-e9ca62240411" providerId="ADAL" clId="{C7B8A967-70A5-4E8A-A770-414703B7FAA2}" dt="2020-09-13T23:59:35.720" v="6554" actId="20577"/>
      <pc:docMkLst>
        <pc:docMk/>
      </pc:docMkLst>
      <pc:sldChg chg="del">
        <pc:chgData name="Zhou, Jojo" userId="af98d3c2-81a9-4b70-b54d-e9ca62240411" providerId="ADAL" clId="{C7B8A967-70A5-4E8A-A770-414703B7FAA2}" dt="2020-09-13T18:35:50.934" v="3" actId="2696"/>
        <pc:sldMkLst>
          <pc:docMk/>
          <pc:sldMk cId="2220760095" sldId="691"/>
        </pc:sldMkLst>
      </pc:sldChg>
      <pc:sldChg chg="del">
        <pc:chgData name="Zhou, Jojo" userId="af98d3c2-81a9-4b70-b54d-e9ca62240411" providerId="ADAL" clId="{C7B8A967-70A5-4E8A-A770-414703B7FAA2}" dt="2020-09-13T18:36:01.260" v="7" actId="2696"/>
        <pc:sldMkLst>
          <pc:docMk/>
          <pc:sldMk cId="1539752502" sldId="692"/>
        </pc:sldMkLst>
      </pc:sldChg>
      <pc:sldChg chg="del">
        <pc:chgData name="Zhou, Jojo" userId="af98d3c2-81a9-4b70-b54d-e9ca62240411" providerId="ADAL" clId="{C7B8A967-70A5-4E8A-A770-414703B7FAA2}" dt="2020-09-13T18:35:50.833" v="2" actId="2696"/>
        <pc:sldMkLst>
          <pc:docMk/>
          <pc:sldMk cId="2085539093" sldId="693"/>
        </pc:sldMkLst>
      </pc:sldChg>
      <pc:sldChg chg="addSp delSp modSp add">
        <pc:chgData name="Zhou, Jojo" userId="af98d3c2-81a9-4b70-b54d-e9ca62240411" providerId="ADAL" clId="{C7B8A967-70A5-4E8A-A770-414703B7FAA2}" dt="2020-09-13T23:52:50.117" v="5902"/>
        <pc:sldMkLst>
          <pc:docMk/>
          <pc:sldMk cId="2826309294" sldId="693"/>
        </pc:sldMkLst>
        <pc:spChg chg="mod">
          <ac:chgData name="Zhou, Jojo" userId="af98d3c2-81a9-4b70-b54d-e9ca62240411" providerId="ADAL" clId="{C7B8A967-70A5-4E8A-A770-414703B7FAA2}" dt="2020-09-13T18:45:21.973" v="338" actId="113"/>
          <ac:spMkLst>
            <pc:docMk/>
            <pc:sldMk cId="2826309294" sldId="693"/>
            <ac:spMk id="2" creationId="{CA8F88CB-F419-4621-BD39-B9B3E4F94040}"/>
          </ac:spMkLst>
        </pc:spChg>
        <pc:spChg chg="mod">
          <ac:chgData name="Zhou, Jojo" userId="af98d3c2-81a9-4b70-b54d-e9ca62240411" providerId="ADAL" clId="{C7B8A967-70A5-4E8A-A770-414703B7FAA2}" dt="2020-09-13T18:36:24.186" v="64" actId="20577"/>
          <ac:spMkLst>
            <pc:docMk/>
            <pc:sldMk cId="2826309294" sldId="693"/>
            <ac:spMk id="3" creationId="{80CA25AC-40B3-4D1E-BC22-8A287D116F68}"/>
          </ac:spMkLst>
        </pc:spChg>
        <pc:picChg chg="add mod ord">
          <ac:chgData name="Zhou, Jojo" userId="af98d3c2-81a9-4b70-b54d-e9ca62240411" providerId="ADAL" clId="{C7B8A967-70A5-4E8A-A770-414703B7FAA2}" dt="2020-09-13T23:52:50.117" v="5902"/>
          <ac:picMkLst>
            <pc:docMk/>
            <pc:sldMk cId="2826309294" sldId="693"/>
            <ac:picMk id="4" creationId="{5616ED27-2678-4C89-8554-662E8FB47229}"/>
          </ac:picMkLst>
        </pc:picChg>
        <pc:picChg chg="add del">
          <ac:chgData name="Zhou, Jojo" userId="af98d3c2-81a9-4b70-b54d-e9ca62240411" providerId="ADAL" clId="{C7B8A967-70A5-4E8A-A770-414703B7FAA2}" dt="2020-09-13T18:42:45.281" v="277"/>
          <ac:picMkLst>
            <pc:docMk/>
            <pc:sldMk cId="2826309294" sldId="693"/>
            <ac:picMk id="5" creationId="{2A816EC5-5C84-47CE-86F0-D6E434185E90}"/>
          </ac:picMkLst>
        </pc:picChg>
      </pc:sldChg>
      <pc:sldChg chg="addSp delSp modSp add">
        <pc:chgData name="Zhou, Jojo" userId="af98d3c2-81a9-4b70-b54d-e9ca62240411" providerId="ADAL" clId="{C7B8A967-70A5-4E8A-A770-414703B7FAA2}" dt="2020-09-13T19:42:03.431" v="2067" actId="20577"/>
        <pc:sldMkLst>
          <pc:docMk/>
          <pc:sldMk cId="2763872604" sldId="694"/>
        </pc:sldMkLst>
        <pc:spChg chg="mod">
          <ac:chgData name="Zhou, Jojo" userId="af98d3c2-81a9-4b70-b54d-e9ca62240411" providerId="ADAL" clId="{C7B8A967-70A5-4E8A-A770-414703B7FAA2}" dt="2020-09-13T18:40:23.067" v="240" actId="20577"/>
          <ac:spMkLst>
            <pc:docMk/>
            <pc:sldMk cId="2763872604" sldId="694"/>
            <ac:spMk id="2" creationId="{39BEDBA4-B258-45AE-AC19-C9B033B573BC}"/>
          </ac:spMkLst>
        </pc:spChg>
        <pc:spChg chg="mod">
          <ac:chgData name="Zhou, Jojo" userId="af98d3c2-81a9-4b70-b54d-e9ca62240411" providerId="ADAL" clId="{C7B8A967-70A5-4E8A-A770-414703B7FAA2}" dt="2020-09-13T19:42:03.431" v="2067" actId="20577"/>
          <ac:spMkLst>
            <pc:docMk/>
            <pc:sldMk cId="2763872604" sldId="694"/>
            <ac:spMk id="3" creationId="{D0207D49-1045-401E-A0BB-2CD06807A8BE}"/>
          </ac:spMkLst>
        </pc:spChg>
        <pc:picChg chg="add del mod">
          <ac:chgData name="Zhou, Jojo" userId="af98d3c2-81a9-4b70-b54d-e9ca62240411" providerId="ADAL" clId="{C7B8A967-70A5-4E8A-A770-414703B7FAA2}" dt="2020-09-13T18:41:25.788" v="248"/>
          <ac:picMkLst>
            <pc:docMk/>
            <pc:sldMk cId="2763872604" sldId="694"/>
            <ac:picMk id="4" creationId="{F25BF474-109E-4CC1-8044-729046247218}"/>
          </ac:picMkLst>
        </pc:picChg>
      </pc:sldChg>
      <pc:sldChg chg="add del">
        <pc:chgData name="Zhou, Jojo" userId="af98d3c2-81a9-4b70-b54d-e9ca62240411" providerId="ADAL" clId="{C7B8A967-70A5-4E8A-A770-414703B7FAA2}" dt="2020-09-13T18:39:54.101" v="174" actId="2696"/>
        <pc:sldMkLst>
          <pc:docMk/>
          <pc:sldMk cId="4236579660" sldId="694"/>
        </pc:sldMkLst>
      </pc:sldChg>
      <pc:sldChg chg="del">
        <pc:chgData name="Zhou, Jojo" userId="af98d3c2-81a9-4b70-b54d-e9ca62240411" providerId="ADAL" clId="{C7B8A967-70A5-4E8A-A770-414703B7FAA2}" dt="2020-09-13T18:35:50.936" v="4" actId="2696"/>
        <pc:sldMkLst>
          <pc:docMk/>
          <pc:sldMk cId="920442270" sldId="695"/>
        </pc:sldMkLst>
      </pc:sldChg>
      <pc:sldChg chg="addSp modSp add">
        <pc:chgData name="Zhou, Jojo" userId="af98d3c2-81a9-4b70-b54d-e9ca62240411" providerId="ADAL" clId="{C7B8A967-70A5-4E8A-A770-414703B7FAA2}" dt="2020-09-13T23:10:06.732" v="3947" actId="12788"/>
        <pc:sldMkLst>
          <pc:docMk/>
          <pc:sldMk cId="2440067903" sldId="695"/>
        </pc:sldMkLst>
        <pc:spChg chg="mod">
          <ac:chgData name="Zhou, Jojo" userId="af98d3c2-81a9-4b70-b54d-e9ca62240411" providerId="ADAL" clId="{C7B8A967-70A5-4E8A-A770-414703B7FAA2}" dt="2020-09-13T18:56:13.067" v="1134" actId="20577"/>
          <ac:spMkLst>
            <pc:docMk/>
            <pc:sldMk cId="2440067903" sldId="695"/>
            <ac:spMk id="2" creationId="{9D028CD8-8F91-43DF-A03C-F2F56C7052AD}"/>
          </ac:spMkLst>
        </pc:spChg>
        <pc:spChg chg="mod">
          <ac:chgData name="Zhou, Jojo" userId="af98d3c2-81a9-4b70-b54d-e9ca62240411" providerId="ADAL" clId="{C7B8A967-70A5-4E8A-A770-414703B7FAA2}" dt="2020-09-13T22:37:30.492" v="2323" actId="20577"/>
          <ac:spMkLst>
            <pc:docMk/>
            <pc:sldMk cId="2440067903" sldId="695"/>
            <ac:spMk id="3" creationId="{B9460CA3-9F5D-451E-A935-1D01C5375225}"/>
          </ac:spMkLst>
        </pc:spChg>
        <pc:picChg chg="add mod">
          <ac:chgData name="Zhou, Jojo" userId="af98d3c2-81a9-4b70-b54d-e9ca62240411" providerId="ADAL" clId="{C7B8A967-70A5-4E8A-A770-414703B7FAA2}" dt="2020-09-13T23:10:06.732" v="3947" actId="12788"/>
          <ac:picMkLst>
            <pc:docMk/>
            <pc:sldMk cId="2440067903" sldId="695"/>
            <ac:picMk id="4" creationId="{B62B3554-9517-403D-9C3B-C530502F37C7}"/>
          </ac:picMkLst>
        </pc:picChg>
      </pc:sldChg>
      <pc:sldChg chg="del">
        <pc:chgData name="Zhou, Jojo" userId="af98d3c2-81a9-4b70-b54d-e9ca62240411" providerId="ADAL" clId="{C7B8A967-70A5-4E8A-A770-414703B7FAA2}" dt="2020-09-13T18:35:50.951" v="5" actId="2696"/>
        <pc:sldMkLst>
          <pc:docMk/>
          <pc:sldMk cId="975455200" sldId="696"/>
        </pc:sldMkLst>
      </pc:sldChg>
      <pc:sldChg chg="addSp delSp modSp add">
        <pc:chgData name="Zhou, Jojo" userId="af98d3c2-81a9-4b70-b54d-e9ca62240411" providerId="ADAL" clId="{C7B8A967-70A5-4E8A-A770-414703B7FAA2}" dt="2020-09-13T23:09:09.813" v="3943" actId="1038"/>
        <pc:sldMkLst>
          <pc:docMk/>
          <pc:sldMk cId="2929791825" sldId="696"/>
        </pc:sldMkLst>
        <pc:spChg chg="mod">
          <ac:chgData name="Zhou, Jojo" userId="af98d3c2-81a9-4b70-b54d-e9ca62240411" providerId="ADAL" clId="{C7B8A967-70A5-4E8A-A770-414703B7FAA2}" dt="2020-09-13T19:02:17.523" v="1626" actId="20577"/>
          <ac:spMkLst>
            <pc:docMk/>
            <pc:sldMk cId="2929791825" sldId="696"/>
            <ac:spMk id="2" creationId="{8090CA10-F3A7-44A3-BF96-4DC3908F4A84}"/>
          </ac:spMkLst>
        </pc:spChg>
        <pc:spChg chg="mod">
          <ac:chgData name="Zhou, Jojo" userId="af98d3c2-81a9-4b70-b54d-e9ca62240411" providerId="ADAL" clId="{C7B8A967-70A5-4E8A-A770-414703B7FAA2}" dt="2020-09-13T23:09:09.813" v="3943" actId="1038"/>
          <ac:spMkLst>
            <pc:docMk/>
            <pc:sldMk cId="2929791825" sldId="696"/>
            <ac:spMk id="3" creationId="{2CFB7943-0B92-445A-9AC5-7E72A84E706B}"/>
          </ac:spMkLst>
        </pc:spChg>
        <pc:picChg chg="add del mod">
          <ac:chgData name="Zhou, Jojo" userId="af98d3c2-81a9-4b70-b54d-e9ca62240411" providerId="ADAL" clId="{C7B8A967-70A5-4E8A-A770-414703B7FAA2}" dt="2020-09-13T22:42:16.721" v="2606" actId="478"/>
          <ac:picMkLst>
            <pc:docMk/>
            <pc:sldMk cId="2929791825" sldId="696"/>
            <ac:picMk id="4" creationId="{ED2EABE3-25AF-49D4-9803-173296961433}"/>
          </ac:picMkLst>
        </pc:picChg>
        <pc:picChg chg="add mod">
          <ac:chgData name="Zhou, Jojo" userId="af98d3c2-81a9-4b70-b54d-e9ca62240411" providerId="ADAL" clId="{C7B8A967-70A5-4E8A-A770-414703B7FAA2}" dt="2020-09-13T22:47:06.567" v="2776" actId="1076"/>
          <ac:picMkLst>
            <pc:docMk/>
            <pc:sldMk cId="2929791825" sldId="696"/>
            <ac:picMk id="5" creationId="{E1C3014D-460E-4A34-9525-198F5C126703}"/>
          </ac:picMkLst>
        </pc:picChg>
      </pc:sldChg>
      <pc:sldChg chg="del">
        <pc:chgData name="Zhou, Jojo" userId="af98d3c2-81a9-4b70-b54d-e9ca62240411" providerId="ADAL" clId="{C7B8A967-70A5-4E8A-A770-414703B7FAA2}" dt="2020-09-13T18:35:50.823" v="0" actId="2696"/>
        <pc:sldMkLst>
          <pc:docMk/>
          <pc:sldMk cId="2819233905" sldId="697"/>
        </pc:sldMkLst>
      </pc:sldChg>
      <pc:sldChg chg="addSp delSp modSp add">
        <pc:chgData name="Zhou, Jojo" userId="af98d3c2-81a9-4b70-b54d-e9ca62240411" providerId="ADAL" clId="{C7B8A967-70A5-4E8A-A770-414703B7FAA2}" dt="2020-09-13T22:57:12.717" v="3232" actId="20577"/>
        <pc:sldMkLst>
          <pc:docMk/>
          <pc:sldMk cId="3800115925" sldId="697"/>
        </pc:sldMkLst>
        <pc:spChg chg="mod">
          <ac:chgData name="Zhou, Jojo" userId="af98d3c2-81a9-4b70-b54d-e9ca62240411" providerId="ADAL" clId="{C7B8A967-70A5-4E8A-A770-414703B7FAA2}" dt="2020-09-13T22:57:12.717" v="3232" actId="20577"/>
          <ac:spMkLst>
            <pc:docMk/>
            <pc:sldMk cId="3800115925" sldId="697"/>
            <ac:spMk id="2" creationId="{F40EDB88-51C9-4BF6-9C05-319BD68B2653}"/>
          </ac:spMkLst>
        </pc:spChg>
        <pc:spChg chg="del">
          <ac:chgData name="Zhou, Jojo" userId="af98d3c2-81a9-4b70-b54d-e9ca62240411" providerId="ADAL" clId="{C7B8A967-70A5-4E8A-A770-414703B7FAA2}" dt="2020-09-13T19:06:52.833" v="1970" actId="478"/>
          <ac:spMkLst>
            <pc:docMk/>
            <pc:sldMk cId="3800115925" sldId="697"/>
            <ac:spMk id="3" creationId="{F5709D11-D41F-4FEB-82B5-17AC1F931079}"/>
          </ac:spMkLst>
        </pc:spChg>
        <pc:spChg chg="add del mod">
          <ac:chgData name="Zhou, Jojo" userId="af98d3c2-81a9-4b70-b54d-e9ca62240411" providerId="ADAL" clId="{C7B8A967-70A5-4E8A-A770-414703B7FAA2}" dt="2020-09-13T22:35:21.807" v="2074" actId="478"/>
          <ac:spMkLst>
            <pc:docMk/>
            <pc:sldMk cId="3800115925" sldId="697"/>
            <ac:spMk id="6" creationId="{35F26686-81E3-4682-88AA-8703C0AB8E8D}"/>
          </ac:spMkLst>
        </pc:spChg>
        <pc:spChg chg="add mod">
          <ac:chgData name="Zhou, Jojo" userId="af98d3c2-81a9-4b70-b54d-e9ca62240411" providerId="ADAL" clId="{C7B8A967-70A5-4E8A-A770-414703B7FAA2}" dt="2020-09-13T22:40:55.170" v="2569" actId="1076"/>
          <ac:spMkLst>
            <pc:docMk/>
            <pc:sldMk cId="3800115925" sldId="697"/>
            <ac:spMk id="7" creationId="{092BB8D1-40C8-4630-8BDC-4CEA4FE19C9F}"/>
          </ac:spMkLst>
        </pc:spChg>
        <pc:picChg chg="add del mod">
          <ac:chgData name="Zhou, Jojo" userId="af98d3c2-81a9-4b70-b54d-e9ca62240411" providerId="ADAL" clId="{C7B8A967-70A5-4E8A-A770-414703B7FAA2}" dt="2020-09-13T19:06:58.369" v="1975" actId="478"/>
          <ac:picMkLst>
            <pc:docMk/>
            <pc:sldMk cId="3800115925" sldId="697"/>
            <ac:picMk id="4" creationId="{CC6DC944-E0A4-4A38-A2B8-0F286C35768A}"/>
          </ac:picMkLst>
        </pc:picChg>
        <pc:picChg chg="add mod">
          <ac:chgData name="Zhou, Jojo" userId="af98d3c2-81a9-4b70-b54d-e9ca62240411" providerId="ADAL" clId="{C7B8A967-70A5-4E8A-A770-414703B7FAA2}" dt="2020-09-13T22:41:01.183" v="2571" actId="1076"/>
          <ac:picMkLst>
            <pc:docMk/>
            <pc:sldMk cId="3800115925" sldId="697"/>
            <ac:picMk id="5" creationId="{C28748B7-6FA0-4210-A1FA-8A98A90DD106}"/>
          </ac:picMkLst>
        </pc:picChg>
      </pc:sldChg>
      <pc:sldChg chg="del">
        <pc:chgData name="Zhou, Jojo" userId="af98d3c2-81a9-4b70-b54d-e9ca62240411" providerId="ADAL" clId="{C7B8A967-70A5-4E8A-A770-414703B7FAA2}" dt="2020-09-13T18:35:50.831" v="1" actId="2696"/>
        <pc:sldMkLst>
          <pc:docMk/>
          <pc:sldMk cId="0" sldId="698"/>
        </pc:sldMkLst>
      </pc:sldChg>
      <pc:sldChg chg="addSp delSp modSp add">
        <pc:chgData name="Zhou, Jojo" userId="af98d3c2-81a9-4b70-b54d-e9ca62240411" providerId="ADAL" clId="{C7B8A967-70A5-4E8A-A770-414703B7FAA2}" dt="2020-09-13T23:09:57.075" v="3946" actId="12788"/>
        <pc:sldMkLst>
          <pc:docMk/>
          <pc:sldMk cId="4029159710" sldId="698"/>
        </pc:sldMkLst>
        <pc:spChg chg="mod">
          <ac:chgData name="Zhou, Jojo" userId="af98d3c2-81a9-4b70-b54d-e9ca62240411" providerId="ADAL" clId="{C7B8A967-70A5-4E8A-A770-414703B7FAA2}" dt="2020-09-13T22:57:01.033" v="3225" actId="20577"/>
          <ac:spMkLst>
            <pc:docMk/>
            <pc:sldMk cId="4029159710" sldId="698"/>
            <ac:spMk id="2" creationId="{F40EDB88-51C9-4BF6-9C05-319BD68B2653}"/>
          </ac:spMkLst>
        </pc:spChg>
        <pc:spChg chg="mod">
          <ac:chgData name="Zhou, Jojo" userId="af98d3c2-81a9-4b70-b54d-e9ca62240411" providerId="ADAL" clId="{C7B8A967-70A5-4E8A-A770-414703B7FAA2}" dt="2020-09-13T22:47:53.947" v="2780" actId="20577"/>
          <ac:spMkLst>
            <pc:docMk/>
            <pc:sldMk cId="4029159710" sldId="698"/>
            <ac:spMk id="7" creationId="{092BB8D1-40C8-4630-8BDC-4CEA4FE19C9F}"/>
          </ac:spMkLst>
        </pc:spChg>
        <pc:picChg chg="del mod">
          <ac:chgData name="Zhou, Jojo" userId="af98d3c2-81a9-4b70-b54d-e9ca62240411" providerId="ADAL" clId="{C7B8A967-70A5-4E8A-A770-414703B7FAA2}" dt="2020-09-13T22:40:24.248" v="2532" actId="478"/>
          <ac:picMkLst>
            <pc:docMk/>
            <pc:sldMk cId="4029159710" sldId="698"/>
            <ac:picMk id="5" creationId="{C28748B7-6FA0-4210-A1FA-8A98A90DD106}"/>
          </ac:picMkLst>
        </pc:picChg>
        <pc:picChg chg="add mod">
          <ac:chgData name="Zhou, Jojo" userId="af98d3c2-81a9-4b70-b54d-e9ca62240411" providerId="ADAL" clId="{C7B8A967-70A5-4E8A-A770-414703B7FAA2}" dt="2020-09-13T23:09:57.075" v="3946" actId="12788"/>
          <ac:picMkLst>
            <pc:docMk/>
            <pc:sldMk cId="4029159710" sldId="698"/>
            <ac:picMk id="6" creationId="{9951839C-3C30-461F-83E0-B78313901F29}"/>
          </ac:picMkLst>
        </pc:picChg>
      </pc:sldChg>
      <pc:sldChg chg="modSp add">
        <pc:chgData name="Zhou, Jojo" userId="af98d3c2-81a9-4b70-b54d-e9ca62240411" providerId="ADAL" clId="{C7B8A967-70A5-4E8A-A770-414703B7FAA2}" dt="2020-09-13T23:01:12.997" v="3355" actId="20577"/>
        <pc:sldMkLst>
          <pc:docMk/>
          <pc:sldMk cId="1547338180" sldId="699"/>
        </pc:sldMkLst>
        <pc:spChg chg="mod">
          <ac:chgData name="Zhou, Jojo" userId="af98d3c2-81a9-4b70-b54d-e9ca62240411" providerId="ADAL" clId="{C7B8A967-70A5-4E8A-A770-414703B7FAA2}" dt="2020-09-13T22:54:27.323" v="3195" actId="20577"/>
          <ac:spMkLst>
            <pc:docMk/>
            <pc:sldMk cId="1547338180" sldId="699"/>
            <ac:spMk id="2" creationId="{7423039F-9BFF-4B72-9ABB-258DDDE34D62}"/>
          </ac:spMkLst>
        </pc:spChg>
        <pc:spChg chg="mod">
          <ac:chgData name="Zhou, Jojo" userId="af98d3c2-81a9-4b70-b54d-e9ca62240411" providerId="ADAL" clId="{C7B8A967-70A5-4E8A-A770-414703B7FAA2}" dt="2020-09-13T23:01:12.997" v="3355" actId="20577"/>
          <ac:spMkLst>
            <pc:docMk/>
            <pc:sldMk cId="1547338180" sldId="699"/>
            <ac:spMk id="3" creationId="{9EEF15A4-D640-4E97-9A17-48A4DADF3899}"/>
          </ac:spMkLst>
        </pc:spChg>
      </pc:sldChg>
      <pc:sldChg chg="addSp modSp add">
        <pc:chgData name="Zhou, Jojo" userId="af98d3c2-81a9-4b70-b54d-e9ca62240411" providerId="ADAL" clId="{C7B8A967-70A5-4E8A-A770-414703B7FAA2}" dt="2020-09-13T23:09:44.500" v="3945" actId="12788"/>
        <pc:sldMkLst>
          <pc:docMk/>
          <pc:sldMk cId="4286945830" sldId="700"/>
        </pc:sldMkLst>
        <pc:spChg chg="mod">
          <ac:chgData name="Zhou, Jojo" userId="af98d3c2-81a9-4b70-b54d-e9ca62240411" providerId="ADAL" clId="{C7B8A967-70A5-4E8A-A770-414703B7FAA2}" dt="2020-09-13T22:54:13.051" v="3189" actId="20577"/>
          <ac:spMkLst>
            <pc:docMk/>
            <pc:sldMk cId="4286945830" sldId="700"/>
            <ac:spMk id="2" creationId="{7423039F-9BFF-4B72-9ABB-258DDDE34D62}"/>
          </ac:spMkLst>
        </pc:spChg>
        <pc:spChg chg="mod">
          <ac:chgData name="Zhou, Jojo" userId="af98d3c2-81a9-4b70-b54d-e9ca62240411" providerId="ADAL" clId="{C7B8A967-70A5-4E8A-A770-414703B7FAA2}" dt="2020-09-13T23:03:18.185" v="3493" actId="20577"/>
          <ac:spMkLst>
            <pc:docMk/>
            <pc:sldMk cId="4286945830" sldId="700"/>
            <ac:spMk id="3" creationId="{9EEF15A4-D640-4E97-9A17-48A4DADF3899}"/>
          </ac:spMkLst>
        </pc:spChg>
        <pc:picChg chg="add mod">
          <ac:chgData name="Zhou, Jojo" userId="af98d3c2-81a9-4b70-b54d-e9ca62240411" providerId="ADAL" clId="{C7B8A967-70A5-4E8A-A770-414703B7FAA2}" dt="2020-09-13T23:09:44.500" v="3945" actId="12788"/>
          <ac:picMkLst>
            <pc:docMk/>
            <pc:sldMk cId="4286945830" sldId="700"/>
            <ac:picMk id="4" creationId="{21D1C565-E2F1-4CD8-BAB9-8EF65EF0346B}"/>
          </ac:picMkLst>
        </pc:picChg>
      </pc:sldChg>
      <pc:sldChg chg="modSp add">
        <pc:chgData name="Zhou, Jojo" userId="af98d3c2-81a9-4b70-b54d-e9ca62240411" providerId="ADAL" clId="{C7B8A967-70A5-4E8A-A770-414703B7FAA2}" dt="2020-09-13T23:10:58.099" v="3971" actId="1076"/>
        <pc:sldMkLst>
          <pc:docMk/>
          <pc:sldMk cId="401875896" sldId="701"/>
        </pc:sldMkLst>
        <pc:spChg chg="mod">
          <ac:chgData name="Zhou, Jojo" userId="af98d3c2-81a9-4b70-b54d-e9ca62240411" providerId="ADAL" clId="{C7B8A967-70A5-4E8A-A770-414703B7FAA2}" dt="2020-09-13T23:03:56.693" v="3545" actId="20577"/>
          <ac:spMkLst>
            <pc:docMk/>
            <pc:sldMk cId="401875896" sldId="701"/>
            <ac:spMk id="2" creationId="{722438FF-6F53-4AEC-9952-55EFDB16B2E8}"/>
          </ac:spMkLst>
        </pc:spChg>
        <pc:spChg chg="mod">
          <ac:chgData name="Zhou, Jojo" userId="af98d3c2-81a9-4b70-b54d-e9ca62240411" providerId="ADAL" clId="{C7B8A967-70A5-4E8A-A770-414703B7FAA2}" dt="2020-09-13T23:10:58.099" v="3971" actId="1076"/>
          <ac:spMkLst>
            <pc:docMk/>
            <pc:sldMk cId="401875896" sldId="701"/>
            <ac:spMk id="3" creationId="{EC94E36A-28BF-4F08-92EE-00C246277036}"/>
          </ac:spMkLst>
        </pc:spChg>
      </pc:sldChg>
      <pc:sldChg chg="addSp modSp add">
        <pc:chgData name="Zhou, Jojo" userId="af98d3c2-81a9-4b70-b54d-e9ca62240411" providerId="ADAL" clId="{C7B8A967-70A5-4E8A-A770-414703B7FAA2}" dt="2020-09-13T23:25:30.270" v="4820" actId="1076"/>
        <pc:sldMkLst>
          <pc:docMk/>
          <pc:sldMk cId="2762899674" sldId="702"/>
        </pc:sldMkLst>
        <pc:spChg chg="mod">
          <ac:chgData name="Zhou, Jojo" userId="af98d3c2-81a9-4b70-b54d-e9ca62240411" providerId="ADAL" clId="{C7B8A967-70A5-4E8A-A770-414703B7FAA2}" dt="2020-09-13T23:18:47.189" v="4484" actId="20577"/>
          <ac:spMkLst>
            <pc:docMk/>
            <pc:sldMk cId="2762899674" sldId="702"/>
            <ac:spMk id="2" creationId="{0B73D8F9-E3D7-44CF-9FFA-C5BE84FFCDA1}"/>
          </ac:spMkLst>
        </pc:spChg>
        <pc:spChg chg="mod">
          <ac:chgData name="Zhou, Jojo" userId="af98d3c2-81a9-4b70-b54d-e9ca62240411" providerId="ADAL" clId="{C7B8A967-70A5-4E8A-A770-414703B7FAA2}" dt="2020-09-13T23:13:34.356" v="4201" actId="255"/>
          <ac:spMkLst>
            <pc:docMk/>
            <pc:sldMk cId="2762899674" sldId="702"/>
            <ac:spMk id="3" creationId="{4629F6E9-ACA5-4816-A392-DCAE52159B7C}"/>
          </ac:spMkLst>
        </pc:spChg>
        <pc:picChg chg="add mod modCrop">
          <ac:chgData name="Zhou, Jojo" userId="af98d3c2-81a9-4b70-b54d-e9ca62240411" providerId="ADAL" clId="{C7B8A967-70A5-4E8A-A770-414703B7FAA2}" dt="2020-09-13T23:25:30.270" v="4820" actId="1076"/>
          <ac:picMkLst>
            <pc:docMk/>
            <pc:sldMk cId="2762899674" sldId="702"/>
            <ac:picMk id="4" creationId="{FE384B3F-F86A-420F-8338-CD97CF85CCCE}"/>
          </ac:picMkLst>
        </pc:picChg>
      </pc:sldChg>
      <pc:sldChg chg="addSp modSp add">
        <pc:chgData name="Zhou, Jojo" userId="af98d3c2-81a9-4b70-b54d-e9ca62240411" providerId="ADAL" clId="{C7B8A967-70A5-4E8A-A770-414703B7FAA2}" dt="2020-09-13T23:45:40.650" v="5406" actId="14100"/>
        <pc:sldMkLst>
          <pc:docMk/>
          <pc:sldMk cId="2664205218" sldId="703"/>
        </pc:sldMkLst>
        <pc:spChg chg="mod">
          <ac:chgData name="Zhou, Jojo" userId="af98d3c2-81a9-4b70-b54d-e9ca62240411" providerId="ADAL" clId="{C7B8A967-70A5-4E8A-A770-414703B7FAA2}" dt="2020-09-13T23:15:15.466" v="4256" actId="20577"/>
          <ac:spMkLst>
            <pc:docMk/>
            <pc:sldMk cId="2664205218" sldId="703"/>
            <ac:spMk id="2" creationId="{FC9058F6-02D7-4153-9A01-A9AD70D61DC3}"/>
          </ac:spMkLst>
        </pc:spChg>
        <pc:spChg chg="mod">
          <ac:chgData name="Zhou, Jojo" userId="af98d3c2-81a9-4b70-b54d-e9ca62240411" providerId="ADAL" clId="{C7B8A967-70A5-4E8A-A770-414703B7FAA2}" dt="2020-09-13T23:33:08.031" v="4930" actId="20577"/>
          <ac:spMkLst>
            <pc:docMk/>
            <pc:sldMk cId="2664205218" sldId="703"/>
            <ac:spMk id="3" creationId="{B7B24976-C661-4EE1-8987-FB11E07108E4}"/>
          </ac:spMkLst>
        </pc:spChg>
        <pc:picChg chg="add mod">
          <ac:chgData name="Zhou, Jojo" userId="af98d3c2-81a9-4b70-b54d-e9ca62240411" providerId="ADAL" clId="{C7B8A967-70A5-4E8A-A770-414703B7FAA2}" dt="2020-09-13T23:45:40.650" v="5406" actId="14100"/>
          <ac:picMkLst>
            <pc:docMk/>
            <pc:sldMk cId="2664205218" sldId="703"/>
            <ac:picMk id="4" creationId="{4CAC2504-C6C3-4DAE-A29D-E0D874518A7E}"/>
          </ac:picMkLst>
        </pc:picChg>
      </pc:sldChg>
      <pc:sldChg chg="addSp modSp add">
        <pc:chgData name="Zhou, Jojo" userId="af98d3c2-81a9-4b70-b54d-e9ca62240411" providerId="ADAL" clId="{C7B8A967-70A5-4E8A-A770-414703B7FAA2}" dt="2020-09-13T23:33:40.776" v="4947" actId="20577"/>
        <pc:sldMkLst>
          <pc:docMk/>
          <pc:sldMk cId="408468510" sldId="704"/>
        </pc:sldMkLst>
        <pc:spChg chg="mod">
          <ac:chgData name="Zhou, Jojo" userId="af98d3c2-81a9-4b70-b54d-e9ca62240411" providerId="ADAL" clId="{C7B8A967-70A5-4E8A-A770-414703B7FAA2}" dt="2020-09-13T23:18:52.602" v="4486" actId="20577"/>
          <ac:spMkLst>
            <pc:docMk/>
            <pc:sldMk cId="408468510" sldId="704"/>
            <ac:spMk id="2" creationId="{C3EE05A1-076C-4C46-8A54-76409856E7EC}"/>
          </ac:spMkLst>
        </pc:spChg>
        <pc:spChg chg="mod">
          <ac:chgData name="Zhou, Jojo" userId="af98d3c2-81a9-4b70-b54d-e9ca62240411" providerId="ADAL" clId="{C7B8A967-70A5-4E8A-A770-414703B7FAA2}" dt="2020-09-13T23:33:40.776" v="4947" actId="20577"/>
          <ac:spMkLst>
            <pc:docMk/>
            <pc:sldMk cId="408468510" sldId="704"/>
            <ac:spMk id="3" creationId="{6D73EFEB-ACA5-4D2F-ACF3-04735616B3D5}"/>
          </ac:spMkLst>
        </pc:spChg>
        <pc:picChg chg="add mod">
          <ac:chgData name="Zhou, Jojo" userId="af98d3c2-81a9-4b70-b54d-e9ca62240411" providerId="ADAL" clId="{C7B8A967-70A5-4E8A-A770-414703B7FAA2}" dt="2020-09-13T23:25:34.180" v="4821" actId="14100"/>
          <ac:picMkLst>
            <pc:docMk/>
            <pc:sldMk cId="408468510" sldId="704"/>
            <ac:picMk id="4" creationId="{CB253D26-AB72-4041-A4DC-728E2F90CC2E}"/>
          </ac:picMkLst>
        </pc:picChg>
      </pc:sldChg>
      <pc:sldChg chg="addSp delSp modSp add">
        <pc:chgData name="Zhou, Jojo" userId="af98d3c2-81a9-4b70-b54d-e9ca62240411" providerId="ADAL" clId="{C7B8A967-70A5-4E8A-A770-414703B7FAA2}" dt="2020-09-13T23:45:31.978" v="5405" actId="1076"/>
        <pc:sldMkLst>
          <pc:docMk/>
          <pc:sldMk cId="755450981" sldId="705"/>
        </pc:sldMkLst>
        <pc:spChg chg="mod">
          <ac:chgData name="Zhou, Jojo" userId="af98d3c2-81a9-4b70-b54d-e9ca62240411" providerId="ADAL" clId="{C7B8A967-70A5-4E8A-A770-414703B7FAA2}" dt="2020-09-13T23:22:08.437" v="4812"/>
          <ac:spMkLst>
            <pc:docMk/>
            <pc:sldMk cId="755450981" sldId="705"/>
            <ac:spMk id="2" creationId="{5D249F67-0039-4291-A5A1-607A6688B62F}"/>
          </ac:spMkLst>
        </pc:spChg>
        <pc:spChg chg="del">
          <ac:chgData name="Zhou, Jojo" userId="af98d3c2-81a9-4b70-b54d-e9ca62240411" providerId="ADAL" clId="{C7B8A967-70A5-4E8A-A770-414703B7FAA2}" dt="2020-09-13T23:27:46.163" v="4824" actId="478"/>
          <ac:spMkLst>
            <pc:docMk/>
            <pc:sldMk cId="755450981" sldId="705"/>
            <ac:spMk id="3" creationId="{885594B6-4198-4C3C-8B09-D66AA03307EC}"/>
          </ac:spMkLst>
        </pc:spChg>
        <pc:spChg chg="add mod">
          <ac:chgData name="Zhou, Jojo" userId="af98d3c2-81a9-4b70-b54d-e9ca62240411" providerId="ADAL" clId="{C7B8A967-70A5-4E8A-A770-414703B7FAA2}" dt="2020-09-13T23:45:21.757" v="5402" actId="14100"/>
          <ac:spMkLst>
            <pc:docMk/>
            <pc:sldMk cId="755450981" sldId="705"/>
            <ac:spMk id="4" creationId="{31DEC7FF-19F5-470B-A9E6-DC311100F53B}"/>
          </ac:spMkLst>
        </pc:spChg>
        <pc:picChg chg="add mod ord">
          <ac:chgData name="Zhou, Jojo" userId="af98d3c2-81a9-4b70-b54d-e9ca62240411" providerId="ADAL" clId="{C7B8A967-70A5-4E8A-A770-414703B7FAA2}" dt="2020-09-13T23:45:31.978" v="5405" actId="1076"/>
          <ac:picMkLst>
            <pc:docMk/>
            <pc:sldMk cId="755450981" sldId="705"/>
            <ac:picMk id="5" creationId="{6AC413B4-5600-4F5B-833A-99E180B23891}"/>
          </ac:picMkLst>
        </pc:picChg>
      </pc:sldChg>
      <pc:sldChg chg="modSp add">
        <pc:chgData name="Zhou, Jojo" userId="af98d3c2-81a9-4b70-b54d-e9ca62240411" providerId="ADAL" clId="{C7B8A967-70A5-4E8A-A770-414703B7FAA2}" dt="2020-09-13T23:59:35.720" v="6554" actId="20577"/>
        <pc:sldMkLst>
          <pc:docMk/>
          <pc:sldMk cId="2726385489" sldId="706"/>
        </pc:sldMkLst>
        <pc:spChg chg="mod">
          <ac:chgData name="Zhou, Jojo" userId="af98d3c2-81a9-4b70-b54d-e9ca62240411" providerId="ADAL" clId="{C7B8A967-70A5-4E8A-A770-414703B7FAA2}" dt="2020-09-13T23:59:35.720" v="6554" actId="20577"/>
          <ac:spMkLst>
            <pc:docMk/>
            <pc:sldMk cId="2726385489" sldId="706"/>
            <ac:spMk id="2" creationId="{9070BC22-2608-4CE0-89A8-05CC73704461}"/>
          </ac:spMkLst>
        </pc:spChg>
        <pc:spChg chg="mod">
          <ac:chgData name="Zhou, Jojo" userId="af98d3c2-81a9-4b70-b54d-e9ca62240411" providerId="ADAL" clId="{C7B8A967-70A5-4E8A-A770-414703B7FAA2}" dt="2020-09-13T23:59:17.797" v="6509" actId="20577"/>
          <ac:spMkLst>
            <pc:docMk/>
            <pc:sldMk cId="2726385489" sldId="706"/>
            <ac:spMk id="3" creationId="{8AE0CB06-492D-4B77-B1E3-BB2D8BDB58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D1EBAE-B70E-46E4-9FC5-5DDC3F2B3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4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4" y="4386430"/>
            <a:ext cx="5608954" cy="415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98AB20-6D9E-47CE-A46B-B77A89809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42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3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26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797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2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16ED27-2678-4C89-8554-662E8FB472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8353659" cy="556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F88CB-F419-4621-BD39-B9B3E4F9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972" y="4191000"/>
            <a:ext cx="6780028" cy="1849512"/>
          </a:xfrm>
        </p:spPr>
        <p:txBody>
          <a:bodyPr>
            <a:normAutofit/>
          </a:bodyPr>
          <a:lstStyle/>
          <a:p>
            <a:r>
              <a:rPr lang="en-US" dirty="0"/>
              <a:t>Car Accident severity prediction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Applied Data Science 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A25AC-40B3-4D1E-BC22-8A287D11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Zhou </a:t>
            </a:r>
            <a:r>
              <a:rPr lang="en-US" dirty="0" err="1"/>
              <a:t>Zhou</a:t>
            </a:r>
            <a:r>
              <a:rPr lang="en-US" dirty="0"/>
              <a:t> (Jojo)</a:t>
            </a:r>
          </a:p>
        </p:txBody>
      </p:sp>
    </p:spTree>
    <p:extLst>
      <p:ext uri="{BB962C8B-B14F-4D97-AF65-F5344CB8AC3E}">
        <p14:creationId xmlns:p14="http://schemas.microsoft.com/office/powerpoint/2010/main" val="282630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D8F9-E3D7-44CF-9FFA-C5BE84F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F6E9-ACA5-4816-A392-DCAE52159B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round with all features included</a:t>
            </a:r>
          </a:p>
          <a:p>
            <a:r>
              <a:rPr lang="en-US" sz="2400" dirty="0"/>
              <a:t>Model accuracy of 0.65</a:t>
            </a:r>
          </a:p>
          <a:p>
            <a:r>
              <a:rPr lang="en-US" sz="2400" dirty="0"/>
              <a:t>Recall for predicting injury is 0.76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84B3F-F86A-420F-8338-CD97CF85C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40"/>
          <a:stretch/>
        </p:blipFill>
        <p:spPr>
          <a:xfrm>
            <a:off x="1342292" y="3581400"/>
            <a:ext cx="6459415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8F6-02D7-4153-9A01-A9AD70D6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4976-C661-4EE1-8987-FB11E07108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2773" y="1600200"/>
            <a:ext cx="8455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Most important features: pedestrians, bicycles, person-count involved in accidents; followed by vehicle count involved and hit-a-parked-car situation</a:t>
            </a:r>
          </a:p>
          <a:p>
            <a:r>
              <a:rPr lang="en-US" sz="2400" dirty="0"/>
              <a:t>Public traffic polices are recommended with more protection of pedestrians &amp; bicycles on roads like having more marked crosswalks, bike lanes, pedestrian having right of way, more road warning signs for pedestrian and bicycles passing,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C2504-C6C3-4DAE-A29D-E0D874518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1" y="4648200"/>
            <a:ext cx="902172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05A1-076C-4C46-8A54-7640985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EFEB-ACA5-4D2F-ACF3-04735616B3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potential accident cause factors included in 2</a:t>
            </a:r>
            <a:r>
              <a:rPr lang="en-US" sz="2400" baseline="30000" dirty="0"/>
              <a:t>nd</a:t>
            </a:r>
            <a:r>
              <a:rPr lang="en-US" sz="2400" dirty="0"/>
              <a:t> model: address type, driving conditions &amp; behavior</a:t>
            </a:r>
          </a:p>
          <a:p>
            <a:r>
              <a:rPr lang="en-US" sz="2400" dirty="0"/>
              <a:t>Model accuracy of 0.60</a:t>
            </a:r>
          </a:p>
          <a:p>
            <a:r>
              <a:rPr lang="en-US" sz="2400" dirty="0"/>
              <a:t>Recall for predicting injury is 0.66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53D26-AB72-4041-A4DC-728E2F9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78" y="3733801"/>
            <a:ext cx="7079874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C413B4-5600-4F5B-833A-99E180B23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1453" y="5105400"/>
            <a:ext cx="7774721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49F67-0039-4291-A5A1-607A668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EC7FF-19F5-470B-A9E6-DC311100F5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16" y="1600200"/>
            <a:ext cx="8460884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Most importance features: address type, driver under-influence, inattention; followed by speeding, light condition &amp; weather</a:t>
            </a:r>
          </a:p>
          <a:p>
            <a:r>
              <a:rPr lang="en-US" sz="2400" dirty="0"/>
              <a:t>Intersection is highly susceptible for severe accidents with injuries </a:t>
            </a:r>
          </a:p>
          <a:p>
            <a:r>
              <a:rPr lang="en-US" sz="2400" dirty="0"/>
              <a:t>Dangerous driving behaviors more likely to cause injuries  especially under less favorable driving conditions</a:t>
            </a:r>
          </a:p>
          <a:p>
            <a:r>
              <a:rPr lang="en-US" sz="2400" dirty="0"/>
              <a:t>Recommend to have better intersection design with increased visibility, more guidance signs; reinforced public education of safe driving, strict punishment measures to prevent dangerous driving behaviors</a:t>
            </a:r>
          </a:p>
        </p:txBody>
      </p:sp>
    </p:spTree>
    <p:extLst>
      <p:ext uri="{BB962C8B-B14F-4D97-AF65-F5344CB8AC3E}">
        <p14:creationId xmlns:p14="http://schemas.microsoft.com/office/powerpoint/2010/main" val="75545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BC22-2608-4CE0-89A8-05CC7370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/>
              <a:t>&amp; Future Study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CB06-492D-4B77-B1E3-BB2D8BDB58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and informative models built to predict accident severity </a:t>
            </a:r>
          </a:p>
          <a:p>
            <a:r>
              <a:rPr lang="en-US" sz="2400" dirty="0"/>
              <a:t>Value in guiding public traffic polices to focus on important factors to prevent accident injuries</a:t>
            </a:r>
          </a:p>
          <a:p>
            <a:r>
              <a:rPr lang="en-US" sz="2400" dirty="0"/>
              <a:t>Accuracy of model has room for improvement, more insights could be gained 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Collision type be further processed and used in model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address be grouped based on injury occurrence ratio and used in model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trend by dates  </a:t>
            </a:r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DBA4-B258-45AE-AC19-C9B033B5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7D49-1045-401E-A0BB-2CD06807A8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Road traffic accidents cause millions of deaths and injuries every year globally </a:t>
            </a:r>
          </a:p>
          <a:p>
            <a:r>
              <a:rPr lang="en-US" sz="2800" dirty="0"/>
              <a:t>Road traffic injuries cause significant economic losses - costs most countries 3% GDP</a:t>
            </a:r>
          </a:p>
          <a:p>
            <a:r>
              <a:rPr lang="en-US" sz="2800" dirty="0"/>
              <a:t>Insights on factors leading to high accident injury risk provide valuable guidance for public traffic polices </a:t>
            </a:r>
          </a:p>
          <a:p>
            <a:r>
              <a:rPr lang="en-US" sz="2800" dirty="0"/>
              <a:t>Also benefits public individuals for safer road trips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87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CD8-8F91-43DF-A03C-F2F56C70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0CA3-9F5D-451E-A935-1D01C53752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Example dataset was used with goal to predict accident severity (code1-property, code 2-injury)</a:t>
            </a:r>
          </a:p>
          <a:p>
            <a:r>
              <a:rPr lang="en-US" sz="2400" dirty="0"/>
              <a:t>Dataset rebalanced by under-sampling to reduce model bias </a:t>
            </a:r>
          </a:p>
          <a:p>
            <a:r>
              <a:rPr lang="en-US" sz="2400" dirty="0"/>
              <a:t>Unmatched data and duplicated columns were dropped</a:t>
            </a:r>
          </a:p>
          <a:p>
            <a:r>
              <a:rPr lang="en-US" sz="2400" dirty="0"/>
              <a:t>Data rows with missing entries were dropped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3554-9517-403D-9C3B-C530502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6" y="3716943"/>
            <a:ext cx="8033349" cy="30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A10-F3A7-44A3-BF96-4DC3908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7943-0B92-445A-9AC5-7E72A84E70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6448" y="1600200"/>
            <a:ext cx="8378952" cy="4495800"/>
          </a:xfrm>
        </p:spPr>
        <p:txBody>
          <a:bodyPr/>
          <a:lstStyle/>
          <a:p>
            <a:r>
              <a:rPr lang="en-US" sz="2400" dirty="0"/>
              <a:t>14 attributes initially selected for data analysis &amp;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014D-460E-4A34-9525-198F5C12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8706"/>
            <a:ext cx="4724400" cy="45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Collision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48B7-6FA0-4210-A1FA-8A98A90D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" y="1864242"/>
            <a:ext cx="6029776" cy="403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0" y="1828800"/>
            <a:ext cx="2861505" cy="4495800"/>
          </a:xfrm>
        </p:spPr>
        <p:txBody>
          <a:bodyPr>
            <a:normAutofit/>
          </a:bodyPr>
          <a:lstStyle/>
          <a:p>
            <a:r>
              <a:rPr lang="en-US" sz="2400" dirty="0"/>
              <a:t>Pedestrian, cycle involvement indicate higher chance of injury</a:t>
            </a:r>
          </a:p>
          <a:p>
            <a:r>
              <a:rPr lang="en-US" sz="2400" dirty="0"/>
              <a:t>Hit-a-parked-car indicate lower chance of injury</a:t>
            </a:r>
          </a:p>
          <a:p>
            <a:r>
              <a:rPr lang="en-US" sz="2400" dirty="0"/>
              <a:t>Above 3 attributes were selected for model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1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Address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5032744"/>
            <a:ext cx="8382000" cy="1293628"/>
          </a:xfrm>
        </p:spPr>
        <p:txBody>
          <a:bodyPr vert="horz">
            <a:normAutofit/>
          </a:bodyPr>
          <a:lstStyle/>
          <a:p>
            <a:r>
              <a:rPr lang="en-US" sz="2400" dirty="0"/>
              <a:t>Accidents happen more frequently at block</a:t>
            </a:r>
          </a:p>
          <a:p>
            <a:r>
              <a:rPr lang="en-US" sz="2400" dirty="0"/>
              <a:t>Accidents at intersection are more likely to cause injury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1839C-3C30-461F-83E0-B78313901F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2726" y="1676400"/>
            <a:ext cx="5578549" cy="33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Condition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Weather, road condition, light condition attributes: processed with simplified categories, converted to ordinal numbers based on risk </a:t>
            </a:r>
          </a:p>
          <a:p>
            <a:pPr marL="640080" indent="-342900">
              <a:buFont typeface="Courier New" panose="02070309020205020404" pitchFamily="49" charset="0"/>
              <a:buChar char="o"/>
            </a:pPr>
            <a:r>
              <a:rPr lang="en-US" sz="2400" dirty="0"/>
              <a:t>e.g. 1-bright daylight, 2-dust/dawn, 3-dark with lights on, 4-dark with no light</a:t>
            </a:r>
          </a:p>
          <a:p>
            <a:pPr marL="297180" indent="0">
              <a:buNone/>
            </a:pPr>
            <a:endParaRPr lang="en-US" sz="2400" dirty="0"/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Correlation between weather and road condition (R-squared 0.61), only one attribute “weather” was selected for model </a:t>
            </a:r>
          </a:p>
          <a:p>
            <a:pPr marL="0" indent="0">
              <a:buNone/>
            </a:pPr>
            <a:endParaRPr lang="en-US" sz="2400" dirty="0"/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33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Speeding, inattention, under-influence attributes:  missing data entry was interpreted as “N” and converted to binary 0 or 1; all selected for model </a:t>
            </a:r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Higher chance of causing injury (60%) if driver under influence </a:t>
            </a:r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C565-E2F1-4CD8-BAB9-8EF65EF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15" y="3462528"/>
            <a:ext cx="4233971" cy="31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38FF-6F53-4AEC-9952-55EFDB1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36A-28BF-4F08-92EE-00C2462770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9872" y="1600200"/>
            <a:ext cx="837895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11 features were selected for model  </a:t>
            </a:r>
          </a:p>
          <a:p>
            <a:r>
              <a:rPr lang="en-US" sz="2400" dirty="0"/>
              <a:t>Decision tree selected for advantages in reflecting importance ranking of features in hierarchy, and ease of interpretation</a:t>
            </a:r>
          </a:p>
          <a:p>
            <a:r>
              <a:rPr lang="en-US" sz="2400" dirty="0"/>
              <a:t>Recall score is of particular interest as for rare event prediction like road accident prediction or medical diagnosis, it is preferred to have a higher recall (even with more false positives)</a:t>
            </a:r>
          </a:p>
        </p:txBody>
      </p:sp>
    </p:spTree>
    <p:extLst>
      <p:ext uri="{BB962C8B-B14F-4D97-AF65-F5344CB8AC3E}">
        <p14:creationId xmlns:p14="http://schemas.microsoft.com/office/powerpoint/2010/main" val="40187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EEC8B26AA8B46B421A4ABE72DE908" ma:contentTypeVersion="12" ma:contentTypeDescription="Create a new document." ma:contentTypeScope="" ma:versionID="74e692564af0ae8a2697c084bc3f1c58">
  <xsd:schema xmlns:xsd="http://www.w3.org/2001/XMLSchema" xmlns:xs="http://www.w3.org/2001/XMLSchema" xmlns:p="http://schemas.microsoft.com/office/2006/metadata/properties" xmlns:ns3="c42b94f9-7da5-4d0b-bd88-91e87ef46cef" xmlns:ns4="56ce73a1-4d45-4fb3-b9db-ae9dca6e0933" targetNamespace="http://schemas.microsoft.com/office/2006/metadata/properties" ma:root="true" ma:fieldsID="bf9d3f8bb92c75dc119f18ed17f89a14" ns3:_="" ns4:_="">
    <xsd:import namespace="c42b94f9-7da5-4d0b-bd88-91e87ef46cef"/>
    <xsd:import namespace="56ce73a1-4d45-4fb3-b9db-ae9dca6e09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b94f9-7da5-4d0b-bd88-91e87ef46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e73a1-4d45-4fb3-b9db-ae9dca6e0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577F-C817-4637-A027-DE3DCBCB26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C92A71-5704-410C-ABCF-F451740975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13B64-5ED7-4F6C-832C-025B91B72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2b94f9-7da5-4d0b-bd88-91e87ef46cef"/>
    <ds:schemaRef ds:uri="56ce73a1-4d45-4fb3-b9db-ae9dca6e0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Tw Cen MT</vt:lpstr>
      <vt:lpstr>Wingdings</vt:lpstr>
      <vt:lpstr>Wingdings 2</vt:lpstr>
      <vt:lpstr>Median</vt:lpstr>
      <vt:lpstr>Car Accident severity prediction  Applied Data Science capstone Project</vt:lpstr>
      <vt:lpstr>Business Problem </vt:lpstr>
      <vt:lpstr>Data Engineering </vt:lpstr>
      <vt:lpstr>Feature Selection </vt:lpstr>
      <vt:lpstr>Data Analysis- Collision Type</vt:lpstr>
      <vt:lpstr>Data Analysis- Address Type</vt:lpstr>
      <vt:lpstr>Data Analysis – Driving Condition  </vt:lpstr>
      <vt:lpstr>Data Analysis – Driving Behavior </vt:lpstr>
      <vt:lpstr>Decision Tree Model </vt:lpstr>
      <vt:lpstr>1st Model &amp; Performance </vt:lpstr>
      <vt:lpstr>Result Discussion &amp; Recommendation </vt:lpstr>
      <vt:lpstr>2nd Model &amp; Performance </vt:lpstr>
      <vt:lpstr>Result Discussion &amp; Recommendation </vt:lpstr>
      <vt:lpstr>Conclusion &amp; Future Study   </vt:lpstr>
    </vt:vector>
  </TitlesOfParts>
  <Company>medtronic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Milan</dc:creator>
  <cp:lastModifiedBy>Zhou, Jojo</cp:lastModifiedBy>
  <cp:revision>624</cp:revision>
  <cp:lastPrinted>2013-03-04T16:20:37Z</cp:lastPrinted>
  <dcterms:created xsi:type="dcterms:W3CDTF">2011-06-30T21:09:25Z</dcterms:created>
  <dcterms:modified xsi:type="dcterms:W3CDTF">2020-09-13T23:59:36Z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0x010100F49EEC8B26AA8B46B421A4ABE72DE908</vt:lpwstr>
  </property>
</Properties>
</file>