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2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289D-6B54-4559-AEE7-8C2139977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B98C3-2011-4192-9E8D-D0BAB5022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387B-31C0-408A-8BA5-59EBA932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0A63-58AF-4B59-9A5D-3626BB08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C550-18DD-40B9-8CC9-8160C915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4CF0-D34D-4366-8BB2-C34CACD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5F2AD-8B96-4610-AF48-6437C4F3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EDC5-807F-47E6-860C-728F2EFC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1545-6632-427E-8486-19AF04A6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0425-BC4A-428C-9C7C-C41E9051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2AF64-AC96-412D-90A1-023FCA003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AEDF0-505D-4E38-A558-F70D2803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CEE8-176F-4CFE-94A6-73D0751D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5AC5-F05A-474C-9009-5ADADA0A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B18B-2DC2-4852-B1A8-3AE108BA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3C9-8D01-45B7-BD52-35E0ABA5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4121-048D-444B-9A6B-24EB35D9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F9AE-C421-4F50-A2BB-2E17EBB3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E6ED-7615-4340-A512-80D4E9DF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57F3-908B-4F65-8E5D-564DDF9E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AE1-9B69-4042-845F-3E550AB4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6573-DB72-42E7-8A65-E226EDE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2D35-8F6C-4310-BCBA-84EDB51E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A7D9-66F5-4751-8806-DD23BAB9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CC7A-9A8C-4A62-A009-77DE3CE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87F5-6923-4B2A-8995-9BE9B98C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CBA4-24F4-4A49-A680-1D419F171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DFF6-4C02-4C99-B899-4D1A7569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2B8A-4252-4308-8CEC-0F61EA05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0239-E59D-48A4-80EE-F46825A1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44F0B-F8E6-4C07-A28E-9E7EB064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3AC-0E89-4911-8C64-CCA1A7D7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04B33-F320-44CC-BD6D-7AC2E52E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420D-0A50-4E25-AFA7-7F6760BB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8C65A-D7E8-4644-8683-83A8FB833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1A2E9-D812-4CA3-822C-6FF787B36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D6506-40D3-4A54-A409-E313221A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97998-45EE-4ED3-B4BD-18475E72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13762-19DB-43B1-B5B9-8AB49DF0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0231-46E8-4934-80D8-C1B54765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61309-3F32-4284-B3DA-BB297778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F58D6-A67D-4278-9C13-1AE48A66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1726-FC33-4665-BC84-A8D9744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2257D-03E1-4AA7-8791-841C14F4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02AC9-55FA-4973-906C-B8E55D9B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B411C-6F42-4D86-A9ED-83A1165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9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5706-6162-4909-8B13-0829A089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C5B0-89B9-4AB2-8479-DB9E1FAC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D08A8-2FD6-47CB-8A8C-8D5E61C18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5B8FB-32A6-4705-AC05-9C1F0C47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C743-71DA-47BF-946D-AF8BF99F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C8BD3-4FDD-490A-83F7-C98659FE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5E77-368E-4F6C-ADF4-637F5A9B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B3BBA-F504-4420-89FA-77CAC8AE3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F48B0-9A52-4923-91D8-1FF8EB49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49FE-6AD2-472A-A8CE-8F61F84D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7480-9FD0-400F-945E-91A3D101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AC57-21CC-4F3E-BA2E-4CF2676C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863F3-66B3-4D7D-9865-6266014B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A0D5-D898-4C72-9F71-8D3D2D3E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CD09-DADF-4DF1-AE9E-C3EB0FC29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0D7F-E937-444D-8F83-0DC4FCA1E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0D4B-B708-4E2A-AFCE-2A861E226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CD6CE2DC-5A2B-4CC4-A331-11D4B89797B9}"/>
              </a:ext>
            </a:extLst>
          </p:cNvPr>
          <p:cNvSpPr/>
          <p:nvPr/>
        </p:nvSpPr>
        <p:spPr>
          <a:xfrm>
            <a:off x="2219960" y="802640"/>
            <a:ext cx="8285480" cy="175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6472B0-8BC4-41BB-8F9E-6C4B0F6803D7}"/>
              </a:ext>
            </a:extLst>
          </p:cNvPr>
          <p:cNvGrpSpPr/>
          <p:nvPr/>
        </p:nvGrpSpPr>
        <p:grpSpPr>
          <a:xfrm>
            <a:off x="2700255" y="1003415"/>
            <a:ext cx="7716131" cy="1365019"/>
            <a:chOff x="1046480" y="460020"/>
            <a:chExt cx="7716131" cy="136501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C89006D-5F41-4768-9DED-C54DD2A5D13C}"/>
                </a:ext>
              </a:extLst>
            </p:cNvPr>
            <p:cNvGrpSpPr/>
            <p:nvPr/>
          </p:nvGrpSpPr>
          <p:grpSpPr>
            <a:xfrm>
              <a:off x="1284282" y="477520"/>
              <a:ext cx="922406" cy="914400"/>
              <a:chOff x="1302381" y="477520"/>
              <a:chExt cx="922406" cy="914400"/>
            </a:xfrm>
          </p:grpSpPr>
          <p:pic>
            <p:nvPicPr>
              <p:cNvPr id="7" name="Graphic 6" descr="Table outline">
                <a:extLst>
                  <a:ext uri="{FF2B5EF4-FFF2-40B4-BE49-F238E27FC236}">
                    <a16:creationId xmlns:a16="http://schemas.microsoft.com/office/drawing/2014/main" id="{789BEFBF-576F-4944-A393-8F263D391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2381" y="4775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564D7DDF-4A5B-42D8-BBE3-5F7C0487D1AC}"/>
                  </a:ext>
                </a:extLst>
              </p:cNvPr>
              <p:cNvSpPr/>
              <p:nvPr/>
            </p:nvSpPr>
            <p:spPr>
              <a:xfrm>
                <a:off x="1759581" y="990880"/>
                <a:ext cx="465206" cy="401040"/>
              </a:xfrm>
              <a:prstGeom prst="hexagon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C4CEDC-452C-4D5C-BFC3-078FEDC7A770}"/>
                </a:ext>
              </a:extLst>
            </p:cNvPr>
            <p:cNvGrpSpPr/>
            <p:nvPr/>
          </p:nvGrpSpPr>
          <p:grpSpPr>
            <a:xfrm>
              <a:off x="2936774" y="481322"/>
              <a:ext cx="721318" cy="859163"/>
              <a:chOff x="3470166" y="481322"/>
              <a:chExt cx="721318" cy="859163"/>
            </a:xfrm>
          </p:grpSpPr>
          <p:sp>
            <p:nvSpPr>
              <p:cNvPr id="34" name="Cylinder 33">
                <a:extLst>
                  <a:ext uri="{FF2B5EF4-FFF2-40B4-BE49-F238E27FC236}">
                    <a16:creationId xmlns:a16="http://schemas.microsoft.com/office/drawing/2014/main" id="{F24FE310-28EE-43E4-8A46-459C9D7877FA}"/>
                  </a:ext>
                </a:extLst>
              </p:cNvPr>
              <p:cNvSpPr/>
              <p:nvPr/>
            </p:nvSpPr>
            <p:spPr>
              <a:xfrm>
                <a:off x="3470166" y="481322"/>
                <a:ext cx="552450" cy="69151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610B7608-970D-4640-AB8D-7A168E55A0E6}"/>
                  </a:ext>
                </a:extLst>
              </p:cNvPr>
              <p:cNvSpPr/>
              <p:nvPr/>
            </p:nvSpPr>
            <p:spPr>
              <a:xfrm>
                <a:off x="3717859" y="747637"/>
                <a:ext cx="473625" cy="592848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B9653E06-18DD-4DA7-B4F7-216A01A6EE66}"/>
                </a:ext>
              </a:extLst>
            </p:cNvPr>
            <p:cNvSpPr/>
            <p:nvPr/>
          </p:nvSpPr>
          <p:spPr>
            <a:xfrm>
              <a:off x="4388178" y="477520"/>
              <a:ext cx="552450" cy="69151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1726CF-FDA4-449D-8BE9-F6327F3D02CE}"/>
                </a:ext>
              </a:extLst>
            </p:cNvPr>
            <p:cNvGrpSpPr/>
            <p:nvPr/>
          </p:nvGrpSpPr>
          <p:grpSpPr>
            <a:xfrm>
              <a:off x="5670714" y="460020"/>
              <a:ext cx="1061720" cy="1061720"/>
              <a:chOff x="5932250" y="460020"/>
              <a:chExt cx="1061720" cy="1061720"/>
            </a:xfrm>
          </p:grpSpPr>
          <p:pic>
            <p:nvPicPr>
              <p:cNvPr id="45" name="Graphic 44" descr="Cloud with solid fill">
                <a:extLst>
                  <a:ext uri="{FF2B5EF4-FFF2-40B4-BE49-F238E27FC236}">
                    <a16:creationId xmlns:a16="http://schemas.microsoft.com/office/drawing/2014/main" id="{5DFD285B-3119-4930-8B89-1504D3AEA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2250" y="460020"/>
                <a:ext cx="1061720" cy="1061720"/>
              </a:xfrm>
              <a:prstGeom prst="rect">
                <a:avLst/>
              </a:prstGeom>
            </p:spPr>
          </p:pic>
          <p:pic>
            <p:nvPicPr>
              <p:cNvPr id="9" name="Graphic 8" descr="Server outline">
                <a:extLst>
                  <a:ext uri="{FF2B5EF4-FFF2-40B4-BE49-F238E27FC236}">
                    <a16:creationId xmlns:a16="http://schemas.microsoft.com/office/drawing/2014/main" id="{22F46EE8-1D91-4B6D-A12E-AA554DC5D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96251" y="769741"/>
                <a:ext cx="482918" cy="482918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F27C938-4103-43C5-B276-0FA18143DC3D}"/>
                </a:ext>
              </a:extLst>
            </p:cNvPr>
            <p:cNvGrpSpPr/>
            <p:nvPr/>
          </p:nvGrpSpPr>
          <p:grpSpPr>
            <a:xfrm>
              <a:off x="7462520" y="556699"/>
              <a:ext cx="675640" cy="675640"/>
              <a:chOff x="8488680" y="894080"/>
              <a:chExt cx="675640" cy="67564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EFDE3BC-7C8F-4E74-A06C-FDDDCF7E1694}"/>
                  </a:ext>
                </a:extLst>
              </p:cNvPr>
              <p:cNvSpPr/>
              <p:nvPr/>
            </p:nvSpPr>
            <p:spPr>
              <a:xfrm>
                <a:off x="8488680" y="894080"/>
                <a:ext cx="675640" cy="675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 descr="Key outline">
                <a:extLst>
                  <a:ext uri="{FF2B5EF4-FFF2-40B4-BE49-F238E27FC236}">
                    <a16:creationId xmlns:a16="http://schemas.microsoft.com/office/drawing/2014/main" id="{5435BCAD-8250-4F0F-80A6-CD4F980F6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8536940" y="942340"/>
                <a:ext cx="579120" cy="57912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2F366D-7AE2-4B47-8BC7-96C5F64FED8E}"/>
                </a:ext>
              </a:extLst>
            </p:cNvPr>
            <p:cNvSpPr txBox="1"/>
            <p:nvPr/>
          </p:nvSpPr>
          <p:spPr>
            <a:xfrm>
              <a:off x="1046480" y="1434068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Azure Storage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DE4A43-DBB4-430B-B605-62503B61641F}"/>
                </a:ext>
              </a:extLst>
            </p:cNvPr>
            <p:cNvSpPr txBox="1"/>
            <p:nvPr/>
          </p:nvSpPr>
          <p:spPr>
            <a:xfrm>
              <a:off x="2565400" y="1455707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Azure Cache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CD8E3F-78B7-4292-B9E9-FD6B4688A1FA}"/>
                </a:ext>
              </a:extLst>
            </p:cNvPr>
            <p:cNvSpPr txBox="1"/>
            <p:nvPr/>
          </p:nvSpPr>
          <p:spPr>
            <a:xfrm>
              <a:off x="4118057" y="1434068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Azure SQL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B43E63-DA9F-4531-A3A1-C54284C673C3}"/>
                </a:ext>
              </a:extLst>
            </p:cNvPr>
            <p:cNvSpPr txBox="1"/>
            <p:nvPr/>
          </p:nvSpPr>
          <p:spPr>
            <a:xfrm>
              <a:off x="5442114" y="1434068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Service Bus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CBDD14-E591-4DD6-98C3-43C2D499C211}"/>
                </a:ext>
              </a:extLst>
            </p:cNvPr>
            <p:cNvSpPr txBox="1"/>
            <p:nvPr/>
          </p:nvSpPr>
          <p:spPr>
            <a:xfrm>
              <a:off x="6994771" y="1434068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Azure Key Vault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9A3A52-A5E3-42D1-AE47-DDDF5360FC17}"/>
              </a:ext>
            </a:extLst>
          </p:cNvPr>
          <p:cNvGrpSpPr/>
          <p:nvPr/>
        </p:nvGrpSpPr>
        <p:grpSpPr>
          <a:xfrm>
            <a:off x="2938057" y="1015905"/>
            <a:ext cx="922406" cy="914400"/>
            <a:chOff x="1302381" y="477520"/>
            <a:chExt cx="922406" cy="914400"/>
          </a:xfrm>
        </p:grpSpPr>
        <p:pic>
          <p:nvPicPr>
            <p:cNvPr id="99" name="Graphic 98" descr="Table outline">
              <a:extLst>
                <a:ext uri="{FF2B5EF4-FFF2-40B4-BE49-F238E27FC236}">
                  <a16:creationId xmlns:a16="http://schemas.microsoft.com/office/drawing/2014/main" id="{25EDA664-7EE8-42B3-9BE1-FC330B61C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2381" y="477520"/>
              <a:ext cx="914400" cy="914400"/>
            </a:xfrm>
            <a:prstGeom prst="rect">
              <a:avLst/>
            </a:prstGeom>
          </p:spPr>
        </p:pic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D5859EA1-2462-4C85-91EA-2C4256CF4D8F}"/>
                </a:ext>
              </a:extLst>
            </p:cNvPr>
            <p:cNvSpPr/>
            <p:nvPr/>
          </p:nvSpPr>
          <p:spPr>
            <a:xfrm>
              <a:off x="1759581" y="990880"/>
              <a:ext cx="465206" cy="40104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7B8F72-CEF1-4185-A107-FF96C2508807}"/>
              </a:ext>
            </a:extLst>
          </p:cNvPr>
          <p:cNvGrpSpPr/>
          <p:nvPr/>
        </p:nvGrpSpPr>
        <p:grpSpPr>
          <a:xfrm>
            <a:off x="4590549" y="1019707"/>
            <a:ext cx="721318" cy="859163"/>
            <a:chOff x="3470166" y="481322"/>
            <a:chExt cx="721318" cy="859163"/>
          </a:xfrm>
        </p:grpSpPr>
        <p:sp>
          <p:nvSpPr>
            <p:cNvPr id="97" name="Cylinder 96">
              <a:extLst>
                <a:ext uri="{FF2B5EF4-FFF2-40B4-BE49-F238E27FC236}">
                  <a16:creationId xmlns:a16="http://schemas.microsoft.com/office/drawing/2014/main" id="{411CB87F-CD0C-416C-B066-31D54DA6307F}"/>
                </a:ext>
              </a:extLst>
            </p:cNvPr>
            <p:cNvSpPr/>
            <p:nvPr/>
          </p:nvSpPr>
          <p:spPr>
            <a:xfrm>
              <a:off x="3470166" y="481322"/>
              <a:ext cx="552450" cy="69151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676308B4-E719-4DC8-BA54-C847DF945361}"/>
                </a:ext>
              </a:extLst>
            </p:cNvPr>
            <p:cNvSpPr/>
            <p:nvPr/>
          </p:nvSpPr>
          <p:spPr>
            <a:xfrm>
              <a:off x="3717859" y="747637"/>
              <a:ext cx="473625" cy="592848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Cylinder 84">
            <a:extLst>
              <a:ext uri="{FF2B5EF4-FFF2-40B4-BE49-F238E27FC236}">
                <a16:creationId xmlns:a16="http://schemas.microsoft.com/office/drawing/2014/main" id="{1FB1DE59-2974-4136-B210-3DD6AE916E04}"/>
              </a:ext>
            </a:extLst>
          </p:cNvPr>
          <p:cNvSpPr/>
          <p:nvPr/>
        </p:nvSpPr>
        <p:spPr>
          <a:xfrm>
            <a:off x="6041953" y="1015905"/>
            <a:ext cx="552450" cy="691515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18C394-4157-4E87-A1ED-1A7ED1D20AF9}"/>
              </a:ext>
            </a:extLst>
          </p:cNvPr>
          <p:cNvGrpSpPr/>
          <p:nvPr/>
        </p:nvGrpSpPr>
        <p:grpSpPr>
          <a:xfrm>
            <a:off x="7324489" y="998405"/>
            <a:ext cx="1061720" cy="1061720"/>
            <a:chOff x="5932250" y="460020"/>
            <a:chExt cx="1061720" cy="1061720"/>
          </a:xfrm>
        </p:grpSpPr>
        <p:pic>
          <p:nvPicPr>
            <p:cNvPr id="95" name="Graphic 94" descr="Cloud with solid fill">
              <a:extLst>
                <a:ext uri="{FF2B5EF4-FFF2-40B4-BE49-F238E27FC236}">
                  <a16:creationId xmlns:a16="http://schemas.microsoft.com/office/drawing/2014/main" id="{A0CD358B-A210-4D88-8359-58DAB185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2250" y="460020"/>
              <a:ext cx="1061720" cy="1061720"/>
            </a:xfrm>
            <a:prstGeom prst="rect">
              <a:avLst/>
            </a:prstGeom>
          </p:spPr>
        </p:pic>
        <p:pic>
          <p:nvPicPr>
            <p:cNvPr id="96" name="Graphic 95" descr="Server outline">
              <a:extLst>
                <a:ext uri="{FF2B5EF4-FFF2-40B4-BE49-F238E27FC236}">
                  <a16:creationId xmlns:a16="http://schemas.microsoft.com/office/drawing/2014/main" id="{DD295519-01B2-46EE-80C7-3F282EC5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6251" y="769741"/>
              <a:ext cx="482918" cy="482918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1DA0AF8-591B-498B-923F-2EB4BE43E9DB}"/>
              </a:ext>
            </a:extLst>
          </p:cNvPr>
          <p:cNvGrpSpPr/>
          <p:nvPr/>
        </p:nvGrpSpPr>
        <p:grpSpPr>
          <a:xfrm>
            <a:off x="9116295" y="1095084"/>
            <a:ext cx="675640" cy="675640"/>
            <a:chOff x="8488680" y="894080"/>
            <a:chExt cx="675640" cy="67564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9D627F-49C1-481B-B293-757539C9E4A1}"/>
                </a:ext>
              </a:extLst>
            </p:cNvPr>
            <p:cNvSpPr/>
            <p:nvPr/>
          </p:nvSpPr>
          <p:spPr>
            <a:xfrm>
              <a:off x="8488680" y="894080"/>
              <a:ext cx="675640" cy="6756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Key outline">
              <a:extLst>
                <a:ext uri="{FF2B5EF4-FFF2-40B4-BE49-F238E27FC236}">
                  <a16:creationId xmlns:a16="http://schemas.microsoft.com/office/drawing/2014/main" id="{0F456CAB-521A-456D-89E8-48BFE12E7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8536940" y="942340"/>
              <a:ext cx="579120" cy="57912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1DD1DB-FFB5-4D2A-AF06-FE47A6066BA0}"/>
              </a:ext>
            </a:extLst>
          </p:cNvPr>
          <p:cNvSpPr txBox="1"/>
          <p:nvPr/>
        </p:nvSpPr>
        <p:spPr>
          <a:xfrm>
            <a:off x="2700255" y="1972453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Storage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5CEEF4-793F-4D19-AE5E-D7A7E0C9E73A}"/>
              </a:ext>
            </a:extLst>
          </p:cNvPr>
          <p:cNvSpPr txBox="1"/>
          <p:nvPr/>
        </p:nvSpPr>
        <p:spPr>
          <a:xfrm>
            <a:off x="4219175" y="1994092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Cache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2BFDD-9EA8-495B-9837-0681913B6A3F}"/>
              </a:ext>
            </a:extLst>
          </p:cNvPr>
          <p:cNvSpPr txBox="1"/>
          <p:nvPr/>
        </p:nvSpPr>
        <p:spPr>
          <a:xfrm>
            <a:off x="5771832" y="1972453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SQL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C25E30-AA88-41B8-B5D4-A01739C8791E}"/>
              </a:ext>
            </a:extLst>
          </p:cNvPr>
          <p:cNvSpPr txBox="1"/>
          <p:nvPr/>
        </p:nvSpPr>
        <p:spPr>
          <a:xfrm>
            <a:off x="7095889" y="1972453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Service Bus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796201-962E-4FFE-8AA2-BD287F70AD40}"/>
              </a:ext>
            </a:extLst>
          </p:cNvPr>
          <p:cNvSpPr txBox="1"/>
          <p:nvPr/>
        </p:nvSpPr>
        <p:spPr>
          <a:xfrm>
            <a:off x="8648546" y="1972453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Key Vault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ACECE3-A8BB-441A-B26B-7FE127BF6EF4}"/>
              </a:ext>
            </a:extLst>
          </p:cNvPr>
          <p:cNvSpPr txBox="1"/>
          <p:nvPr/>
        </p:nvSpPr>
        <p:spPr>
          <a:xfrm>
            <a:off x="4490013" y="251343"/>
            <a:ext cx="4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Platform Back-End Cluster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D6284C2-8AF6-4B21-9CB1-450B6B3DA216}"/>
              </a:ext>
            </a:extLst>
          </p:cNvPr>
          <p:cNvGrpSpPr/>
          <p:nvPr/>
        </p:nvGrpSpPr>
        <p:grpSpPr>
          <a:xfrm>
            <a:off x="3395257" y="3008029"/>
            <a:ext cx="1526775" cy="3270956"/>
            <a:chOff x="1173480" y="3185935"/>
            <a:chExt cx="1526775" cy="327095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40C26C3-CAF1-43CE-AC28-909FFBFDD11A}"/>
                </a:ext>
              </a:extLst>
            </p:cNvPr>
            <p:cNvSpPr/>
            <p:nvPr/>
          </p:nvSpPr>
          <p:spPr>
            <a:xfrm>
              <a:off x="1173480" y="3185935"/>
              <a:ext cx="1526775" cy="15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A64C6E2-2C31-4646-A5A8-2DD139CB4063}"/>
                </a:ext>
              </a:extLst>
            </p:cNvPr>
            <p:cNvSpPr/>
            <p:nvPr/>
          </p:nvSpPr>
          <p:spPr>
            <a:xfrm>
              <a:off x="1173480" y="4930116"/>
              <a:ext cx="1526775" cy="15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Cloud Computing outline">
              <a:extLst>
                <a:ext uri="{FF2B5EF4-FFF2-40B4-BE49-F238E27FC236}">
                  <a16:creationId xmlns:a16="http://schemas.microsoft.com/office/drawing/2014/main" id="{50C0B79A-E87A-4DED-87F9-ED028C23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79667" y="3605270"/>
              <a:ext cx="914400" cy="914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1540C77-8055-41E7-ACD4-F8FCDCE2A206}"/>
                </a:ext>
              </a:extLst>
            </p:cNvPr>
            <p:cNvSpPr txBox="1"/>
            <p:nvPr/>
          </p:nvSpPr>
          <p:spPr>
            <a:xfrm>
              <a:off x="1177407" y="3237502"/>
              <a:ext cx="15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API Management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069406A-A8F7-46F4-9B37-A0F6C0FB3D8F}"/>
                </a:ext>
              </a:extLst>
            </p:cNvPr>
            <p:cNvSpPr txBox="1"/>
            <p:nvPr/>
          </p:nvSpPr>
          <p:spPr>
            <a:xfrm>
              <a:off x="1177407" y="4964146"/>
              <a:ext cx="15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Gateway Service</a:t>
              </a:r>
            </a:p>
          </p:txBody>
        </p:sp>
        <p:pic>
          <p:nvPicPr>
            <p:cNvPr id="19" name="Graphic 18" descr="Door Closed outline">
              <a:extLst>
                <a:ext uri="{FF2B5EF4-FFF2-40B4-BE49-F238E27FC236}">
                  <a16:creationId xmlns:a16="http://schemas.microsoft.com/office/drawing/2014/main" id="{E28BB5CD-87F9-441C-88CA-3D30A76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79667" y="5305953"/>
              <a:ext cx="914400" cy="914400"/>
            </a:xfrm>
            <a:prstGeom prst="rect">
              <a:avLst/>
            </a:prstGeom>
          </p:spPr>
        </p:pic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97F7C3-122C-47A5-A239-08B0F20D04AA}"/>
              </a:ext>
            </a:extLst>
          </p:cNvPr>
          <p:cNvSpPr/>
          <p:nvPr/>
        </p:nvSpPr>
        <p:spPr>
          <a:xfrm>
            <a:off x="5965959" y="3185935"/>
            <a:ext cx="4539481" cy="291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80DB4D-3EA4-48D3-93BB-3F65B8C5CCE2}"/>
              </a:ext>
            </a:extLst>
          </p:cNvPr>
          <p:cNvSpPr txBox="1"/>
          <p:nvPr/>
        </p:nvSpPr>
        <p:spPr>
          <a:xfrm>
            <a:off x="6970487" y="4345541"/>
            <a:ext cx="255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Back-End Services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(private)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863BB5-7E1B-4900-9546-6641492FDDE3}"/>
              </a:ext>
            </a:extLst>
          </p:cNvPr>
          <p:cNvSpPr/>
          <p:nvPr/>
        </p:nvSpPr>
        <p:spPr>
          <a:xfrm>
            <a:off x="5965959" y="3213484"/>
            <a:ext cx="4539481" cy="291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1CE073-F866-4D52-8D54-C773B224F372}"/>
              </a:ext>
            </a:extLst>
          </p:cNvPr>
          <p:cNvSpPr txBox="1"/>
          <p:nvPr/>
        </p:nvSpPr>
        <p:spPr>
          <a:xfrm>
            <a:off x="6970487" y="4373090"/>
            <a:ext cx="255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Back-End Services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(private)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1D9CE6D2-643B-4AFF-973B-09DC6A574BBF}"/>
              </a:ext>
            </a:extLst>
          </p:cNvPr>
          <p:cNvSpPr/>
          <p:nvPr/>
        </p:nvSpPr>
        <p:spPr>
          <a:xfrm>
            <a:off x="1508760" y="3511598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B0D0BB97-B55D-419A-B49E-B6F2DE8B07AD}"/>
              </a:ext>
            </a:extLst>
          </p:cNvPr>
          <p:cNvSpPr/>
          <p:nvPr/>
        </p:nvSpPr>
        <p:spPr>
          <a:xfrm>
            <a:off x="1505311" y="5142669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90ACECE3-A8BB-441A-B26B-7FE127BF6EF4}"/>
              </a:ext>
            </a:extLst>
          </p:cNvPr>
          <p:cNvSpPr txBox="1"/>
          <p:nvPr/>
        </p:nvSpPr>
        <p:spPr>
          <a:xfrm>
            <a:off x="146614" y="439924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Traffic Manager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4B70C2-4093-4D51-9CF3-E4E1B167A861}"/>
              </a:ext>
            </a:extLst>
          </p:cNvPr>
          <p:cNvGrpSpPr/>
          <p:nvPr/>
        </p:nvGrpSpPr>
        <p:grpSpPr>
          <a:xfrm>
            <a:off x="516420" y="2550155"/>
            <a:ext cx="1526775" cy="1526775"/>
            <a:chOff x="685329" y="2550154"/>
            <a:chExt cx="1526775" cy="15267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40C26C3-CAF1-43CE-AC28-909FFBFDD11A}"/>
                </a:ext>
              </a:extLst>
            </p:cNvPr>
            <p:cNvSpPr/>
            <p:nvPr/>
          </p:nvSpPr>
          <p:spPr>
            <a:xfrm>
              <a:off x="685329" y="2550154"/>
              <a:ext cx="1526775" cy="15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Cloud Computing outline">
              <a:extLst>
                <a:ext uri="{FF2B5EF4-FFF2-40B4-BE49-F238E27FC236}">
                  <a16:creationId xmlns:a16="http://schemas.microsoft.com/office/drawing/2014/main" id="{50C0B79A-E87A-4DED-87F9-ED028C23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1516" y="2971800"/>
              <a:ext cx="914400" cy="914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1540C77-8055-41E7-ACD4-F8FCDCE2A206}"/>
                </a:ext>
              </a:extLst>
            </p:cNvPr>
            <p:cNvSpPr txBox="1"/>
            <p:nvPr/>
          </p:nvSpPr>
          <p:spPr>
            <a:xfrm>
              <a:off x="689256" y="2604032"/>
              <a:ext cx="15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Browser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97F7C3-122C-47A5-A239-08B0F20D04AA}"/>
              </a:ext>
            </a:extLst>
          </p:cNvPr>
          <p:cNvSpPr/>
          <p:nvPr/>
        </p:nvSpPr>
        <p:spPr>
          <a:xfrm>
            <a:off x="3741863" y="2550155"/>
            <a:ext cx="4539481" cy="291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1D9CE6D2-643B-4AFF-973B-09DC6A574BBF}"/>
              </a:ext>
            </a:extLst>
          </p:cNvPr>
          <p:cNvSpPr/>
          <p:nvPr/>
        </p:nvSpPr>
        <p:spPr>
          <a:xfrm rot="16200000">
            <a:off x="565159" y="1338379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B0D0BB97-B55D-419A-B49E-B6F2DE8B07AD}"/>
              </a:ext>
            </a:extLst>
          </p:cNvPr>
          <p:cNvSpPr/>
          <p:nvPr/>
        </p:nvSpPr>
        <p:spPr>
          <a:xfrm rot="5400000">
            <a:off x="565159" y="4720859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A7EC9-EDFF-4ED1-896D-B741EE0D7AB7}"/>
              </a:ext>
            </a:extLst>
          </p:cNvPr>
          <p:cNvSpPr txBox="1"/>
          <p:nvPr/>
        </p:nvSpPr>
        <p:spPr>
          <a:xfrm>
            <a:off x="146614" y="6026078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CDN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F469D9-09BE-412B-904A-D4CDA60A0175}"/>
              </a:ext>
            </a:extLst>
          </p:cNvPr>
          <p:cNvSpPr/>
          <p:nvPr/>
        </p:nvSpPr>
        <p:spPr>
          <a:xfrm rot="16200000">
            <a:off x="5296955" y="1371215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5905531-4130-4ECE-8DBE-83D0F7BB5560}"/>
              </a:ext>
            </a:extLst>
          </p:cNvPr>
          <p:cNvSpPr/>
          <p:nvPr/>
        </p:nvSpPr>
        <p:spPr>
          <a:xfrm>
            <a:off x="2203232" y="2911810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46ADD-80C5-43EF-B203-CC6FC243F030}"/>
              </a:ext>
            </a:extLst>
          </p:cNvPr>
          <p:cNvSpPr txBox="1"/>
          <p:nvPr/>
        </p:nvSpPr>
        <p:spPr>
          <a:xfrm>
            <a:off x="4878409" y="436722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Active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4DFE4-60D1-4923-AEBF-A53304A3E624}"/>
              </a:ext>
            </a:extLst>
          </p:cNvPr>
          <p:cNvSpPr/>
          <p:nvPr/>
        </p:nvSpPr>
        <p:spPr>
          <a:xfrm>
            <a:off x="4357709" y="3068320"/>
            <a:ext cx="3476914" cy="2002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E6F6C-DF56-4E06-B99C-88D1B1D81608}"/>
              </a:ext>
            </a:extLst>
          </p:cNvPr>
          <p:cNvSpPr/>
          <p:nvPr/>
        </p:nvSpPr>
        <p:spPr>
          <a:xfrm>
            <a:off x="4934828" y="3545839"/>
            <a:ext cx="2379918" cy="12570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D4B59-0582-4838-AE14-301ACBA38B28}"/>
              </a:ext>
            </a:extLst>
          </p:cNvPr>
          <p:cNvSpPr txBox="1"/>
          <p:nvPr/>
        </p:nvSpPr>
        <p:spPr>
          <a:xfrm>
            <a:off x="4820533" y="3952584"/>
            <a:ext cx="255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ASP.NET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B186F-C510-49C3-8C6B-FD35FD10547C}"/>
              </a:ext>
            </a:extLst>
          </p:cNvPr>
          <p:cNvSpPr txBox="1"/>
          <p:nvPr/>
        </p:nvSpPr>
        <p:spPr>
          <a:xfrm>
            <a:off x="4357709" y="3091958"/>
            <a:ext cx="34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App Service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FBB87-F845-42A7-8C59-F6125802BAF2}"/>
              </a:ext>
            </a:extLst>
          </p:cNvPr>
          <p:cNvSpPr txBox="1"/>
          <p:nvPr/>
        </p:nvSpPr>
        <p:spPr>
          <a:xfrm>
            <a:off x="3741863" y="2574029"/>
            <a:ext cx="453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Web Front-End Cluster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D3C2F9-C882-42C8-9505-1833D7F351EB}"/>
              </a:ext>
            </a:extLst>
          </p:cNvPr>
          <p:cNvSpPr/>
          <p:nvPr/>
        </p:nvSpPr>
        <p:spPr>
          <a:xfrm>
            <a:off x="8450469" y="2911810"/>
            <a:ext cx="1125331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EA8122AF-CED0-40DC-8087-5493BB6F9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2"/>
          <a:stretch/>
        </p:blipFill>
        <p:spPr>
          <a:xfrm>
            <a:off x="9575800" y="2740459"/>
            <a:ext cx="2143109" cy="1307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B6E5AE-4F44-4BB6-BF77-BAAA35BC8E0D}"/>
              </a:ext>
            </a:extLst>
          </p:cNvPr>
          <p:cNvSpPr txBox="1"/>
          <p:nvPr/>
        </p:nvSpPr>
        <p:spPr>
          <a:xfrm>
            <a:off x="9283777" y="1950615"/>
            <a:ext cx="272715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Power Platform Back-End Cluster</a:t>
            </a:r>
          </a:p>
        </p:txBody>
      </p:sp>
    </p:spTree>
    <p:extLst>
      <p:ext uri="{BB962C8B-B14F-4D97-AF65-F5344CB8AC3E}">
        <p14:creationId xmlns:p14="http://schemas.microsoft.com/office/powerpoint/2010/main" val="281541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90ACECE3-A8BB-441A-B26B-7FE127BF6EF4}"/>
              </a:ext>
            </a:extLst>
          </p:cNvPr>
          <p:cNvSpPr txBox="1"/>
          <p:nvPr/>
        </p:nvSpPr>
        <p:spPr>
          <a:xfrm>
            <a:off x="146614" y="439924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Traffic Manager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4B70C2-4093-4D51-9CF3-E4E1B167A861}"/>
              </a:ext>
            </a:extLst>
          </p:cNvPr>
          <p:cNvGrpSpPr/>
          <p:nvPr/>
        </p:nvGrpSpPr>
        <p:grpSpPr>
          <a:xfrm>
            <a:off x="516420" y="2550155"/>
            <a:ext cx="1526775" cy="1526775"/>
            <a:chOff x="685329" y="2550154"/>
            <a:chExt cx="1526775" cy="15267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40C26C3-CAF1-43CE-AC28-909FFBFDD11A}"/>
                </a:ext>
              </a:extLst>
            </p:cNvPr>
            <p:cNvSpPr/>
            <p:nvPr/>
          </p:nvSpPr>
          <p:spPr>
            <a:xfrm>
              <a:off x="685329" y="2550154"/>
              <a:ext cx="1526775" cy="15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Cloud Computing outline">
              <a:extLst>
                <a:ext uri="{FF2B5EF4-FFF2-40B4-BE49-F238E27FC236}">
                  <a16:creationId xmlns:a16="http://schemas.microsoft.com/office/drawing/2014/main" id="{50C0B79A-E87A-4DED-87F9-ED028C23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1516" y="2971800"/>
              <a:ext cx="914400" cy="914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1540C77-8055-41E7-ACD4-F8FCDCE2A206}"/>
                </a:ext>
              </a:extLst>
            </p:cNvPr>
            <p:cNvSpPr txBox="1"/>
            <p:nvPr/>
          </p:nvSpPr>
          <p:spPr>
            <a:xfrm>
              <a:off x="689256" y="2604032"/>
              <a:ext cx="15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Browser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97F7C3-122C-47A5-A239-08B0F20D04AA}"/>
              </a:ext>
            </a:extLst>
          </p:cNvPr>
          <p:cNvSpPr/>
          <p:nvPr/>
        </p:nvSpPr>
        <p:spPr>
          <a:xfrm>
            <a:off x="4188902" y="2550156"/>
            <a:ext cx="3772239" cy="251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1D9CE6D2-643B-4AFF-973B-09DC6A574BBF}"/>
              </a:ext>
            </a:extLst>
          </p:cNvPr>
          <p:cNvSpPr/>
          <p:nvPr/>
        </p:nvSpPr>
        <p:spPr>
          <a:xfrm rot="16200000">
            <a:off x="565161" y="1338380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B0D0BB97-B55D-419A-B49E-B6F2DE8B07AD}"/>
              </a:ext>
            </a:extLst>
          </p:cNvPr>
          <p:cNvSpPr/>
          <p:nvPr/>
        </p:nvSpPr>
        <p:spPr>
          <a:xfrm rot="5400000">
            <a:off x="535626" y="4607181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A7EC9-EDFF-4ED1-896D-B741EE0D7AB7}"/>
              </a:ext>
            </a:extLst>
          </p:cNvPr>
          <p:cNvSpPr txBox="1"/>
          <p:nvPr/>
        </p:nvSpPr>
        <p:spPr>
          <a:xfrm>
            <a:off x="168777" y="5779258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CDN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F469D9-09BE-412B-904A-D4CDA60A0175}"/>
              </a:ext>
            </a:extLst>
          </p:cNvPr>
          <p:cNvSpPr/>
          <p:nvPr/>
        </p:nvSpPr>
        <p:spPr>
          <a:xfrm rot="16200000">
            <a:off x="5296957" y="1371215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5905531-4130-4ECE-8DBE-83D0F7BB5560}"/>
              </a:ext>
            </a:extLst>
          </p:cNvPr>
          <p:cNvSpPr/>
          <p:nvPr/>
        </p:nvSpPr>
        <p:spPr>
          <a:xfrm>
            <a:off x="2108060" y="2710276"/>
            <a:ext cx="2012757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46ADD-80C5-43EF-B203-CC6FC243F030}"/>
              </a:ext>
            </a:extLst>
          </p:cNvPr>
          <p:cNvSpPr txBox="1"/>
          <p:nvPr/>
        </p:nvSpPr>
        <p:spPr>
          <a:xfrm>
            <a:off x="4878409" y="436722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Active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4DFE4-60D1-4923-AEBF-A53304A3E624}"/>
              </a:ext>
            </a:extLst>
          </p:cNvPr>
          <p:cNvSpPr/>
          <p:nvPr/>
        </p:nvSpPr>
        <p:spPr>
          <a:xfrm>
            <a:off x="4700109" y="3068321"/>
            <a:ext cx="2889262" cy="1730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E6F6C-DF56-4E06-B99C-88D1B1D81608}"/>
              </a:ext>
            </a:extLst>
          </p:cNvPr>
          <p:cNvSpPr/>
          <p:nvPr/>
        </p:nvSpPr>
        <p:spPr>
          <a:xfrm>
            <a:off x="5169198" y="3545839"/>
            <a:ext cx="1977675" cy="10865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D4B59-0582-4838-AE14-301ACBA38B28}"/>
              </a:ext>
            </a:extLst>
          </p:cNvPr>
          <p:cNvSpPr txBox="1"/>
          <p:nvPr/>
        </p:nvSpPr>
        <p:spPr>
          <a:xfrm>
            <a:off x="4820367" y="3884739"/>
            <a:ext cx="255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ASP.NET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B186F-C510-49C3-8C6B-FD35FD10547C}"/>
              </a:ext>
            </a:extLst>
          </p:cNvPr>
          <p:cNvSpPr txBox="1"/>
          <p:nvPr/>
        </p:nvSpPr>
        <p:spPr>
          <a:xfrm>
            <a:off x="4700109" y="3067494"/>
            <a:ext cx="2889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Azure App Service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FBB87-F845-42A7-8C59-F6125802BAF2}"/>
              </a:ext>
            </a:extLst>
          </p:cNvPr>
          <p:cNvSpPr txBox="1"/>
          <p:nvPr/>
        </p:nvSpPr>
        <p:spPr>
          <a:xfrm>
            <a:off x="4188902" y="2573202"/>
            <a:ext cx="3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Web Front-End Cluster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D3C2F9-C882-42C8-9505-1833D7F351EB}"/>
              </a:ext>
            </a:extLst>
          </p:cNvPr>
          <p:cNvSpPr/>
          <p:nvPr/>
        </p:nvSpPr>
        <p:spPr>
          <a:xfrm>
            <a:off x="8171081" y="2911810"/>
            <a:ext cx="1404719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EA8122AF-CED0-40DC-8087-5493BB6F9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2"/>
          <a:stretch/>
        </p:blipFill>
        <p:spPr>
          <a:xfrm>
            <a:off x="9575800" y="2740459"/>
            <a:ext cx="2143109" cy="1307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B6E5AE-4F44-4BB6-BF77-BAAA35BC8E0D}"/>
              </a:ext>
            </a:extLst>
          </p:cNvPr>
          <p:cNvSpPr txBox="1"/>
          <p:nvPr/>
        </p:nvSpPr>
        <p:spPr>
          <a:xfrm>
            <a:off x="9283777" y="1950615"/>
            <a:ext cx="272715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Power Platform Back-End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220C2-AC5B-45BE-9A02-E56BA962CBFD}"/>
              </a:ext>
            </a:extLst>
          </p:cNvPr>
          <p:cNvSpPr txBox="1"/>
          <p:nvPr/>
        </p:nvSpPr>
        <p:spPr>
          <a:xfrm>
            <a:off x="489123" y="1581283"/>
            <a:ext cx="192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1,2. DNS resolution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6A3CA9-06F8-4163-B97E-F49DD2AD228C}"/>
              </a:ext>
            </a:extLst>
          </p:cNvPr>
          <p:cNvSpPr/>
          <p:nvPr/>
        </p:nvSpPr>
        <p:spPr>
          <a:xfrm rot="8923623" flipV="1">
            <a:off x="2433322" y="5050709"/>
            <a:ext cx="1789382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6A3D2-7D38-4B26-9FFA-964E66AA60C3}"/>
              </a:ext>
            </a:extLst>
          </p:cNvPr>
          <p:cNvSpPr txBox="1"/>
          <p:nvPr/>
        </p:nvSpPr>
        <p:spPr>
          <a:xfrm>
            <a:off x="662820" y="4771583"/>
            <a:ext cx="158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3,4. </a:t>
            </a:r>
            <a:r>
              <a:rPr lang="en-US" sz="1400"/>
              <a:t>Sign in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97547-A88F-4717-B075-BFAE62A39FE4}"/>
              </a:ext>
            </a:extLst>
          </p:cNvPr>
          <p:cNvSpPr txBox="1"/>
          <p:nvPr/>
        </p:nvSpPr>
        <p:spPr>
          <a:xfrm>
            <a:off x="2864934" y="5174181"/>
            <a:ext cx="158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Auth code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BBB735-1979-4AFE-B41F-D416C75FC4F1}"/>
              </a:ext>
            </a:extLst>
          </p:cNvPr>
          <p:cNvSpPr/>
          <p:nvPr/>
        </p:nvSpPr>
        <p:spPr>
          <a:xfrm flipH="1">
            <a:off x="2123440" y="3075194"/>
            <a:ext cx="2012757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66B3EF-7FF3-4B91-AA44-12673B7B0275}"/>
              </a:ext>
            </a:extLst>
          </p:cNvPr>
          <p:cNvSpPr/>
          <p:nvPr/>
        </p:nvSpPr>
        <p:spPr>
          <a:xfrm>
            <a:off x="2135750" y="3440112"/>
            <a:ext cx="2012757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B4F1DA7-05C7-44DC-B0FB-9AC433806D6A}"/>
              </a:ext>
            </a:extLst>
          </p:cNvPr>
          <p:cNvSpPr/>
          <p:nvPr/>
        </p:nvSpPr>
        <p:spPr>
          <a:xfrm flipH="1">
            <a:off x="2135749" y="3805029"/>
            <a:ext cx="2012757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9965A-8573-43EE-8376-6E88B4E3CD93}"/>
              </a:ext>
            </a:extLst>
          </p:cNvPr>
          <p:cNvSpPr txBox="1"/>
          <p:nvPr/>
        </p:nvSpPr>
        <p:spPr>
          <a:xfrm>
            <a:off x="2115751" y="2735287"/>
            <a:ext cx="205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Return WFE 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428D6C-F605-4AC0-ACAC-F32F06AD7E9C}"/>
              </a:ext>
            </a:extLst>
          </p:cNvPr>
          <p:cNvSpPr txBox="1"/>
          <p:nvPr/>
        </p:nvSpPr>
        <p:spPr>
          <a:xfrm>
            <a:off x="2123440" y="3095783"/>
            <a:ext cx="214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Redirect to sign-in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9CB6F-AED3-4B91-B776-845ECFCEFD5B}"/>
              </a:ext>
            </a:extLst>
          </p:cNvPr>
          <p:cNvSpPr txBox="1"/>
          <p:nvPr/>
        </p:nvSpPr>
        <p:spPr>
          <a:xfrm>
            <a:off x="2115751" y="3844245"/>
            <a:ext cx="158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7. Load app page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64783-4BC6-424B-AE5B-6532B57FF377}"/>
              </a:ext>
            </a:extLst>
          </p:cNvPr>
          <p:cNvSpPr txBox="1"/>
          <p:nvPr/>
        </p:nvSpPr>
        <p:spPr>
          <a:xfrm>
            <a:off x="5447280" y="1524216"/>
            <a:ext cx="158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Redeem auth code for token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8269D9-F5E8-42AD-96F0-012C17EDFA2F}"/>
              </a:ext>
            </a:extLst>
          </p:cNvPr>
          <p:cNvSpPr txBox="1"/>
          <p:nvPr/>
        </p:nvSpPr>
        <p:spPr>
          <a:xfrm>
            <a:off x="8171081" y="3104336"/>
            <a:ext cx="188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8. Get data with token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CEEFA-EDFC-47DB-8B86-992A4B87A776}"/>
              </a:ext>
            </a:extLst>
          </p:cNvPr>
          <p:cNvSpPr txBox="1"/>
          <p:nvPr/>
        </p:nvSpPr>
        <p:spPr>
          <a:xfrm>
            <a:off x="2113863" y="3468682"/>
            <a:ext cx="208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Redirect with auth code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F75067E-4AB7-4E73-9B10-FFF4C609EEEA}"/>
              </a:ext>
            </a:extLst>
          </p:cNvPr>
          <p:cNvSpPr/>
          <p:nvPr/>
        </p:nvSpPr>
        <p:spPr>
          <a:xfrm rot="5400000" flipV="1">
            <a:off x="5603372" y="5216357"/>
            <a:ext cx="816469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CF3F70-1284-4ABE-A668-225F0B8ED695}"/>
              </a:ext>
            </a:extLst>
          </p:cNvPr>
          <p:cNvSpPr txBox="1"/>
          <p:nvPr/>
        </p:nvSpPr>
        <p:spPr>
          <a:xfrm>
            <a:off x="4809594" y="6026078"/>
            <a:ext cx="25308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Global Back-End 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2C4581-EA78-49BE-ABED-EE7BF148E25A}"/>
              </a:ext>
            </a:extLst>
          </p:cNvPr>
          <p:cNvSpPr txBox="1"/>
          <p:nvPr/>
        </p:nvSpPr>
        <p:spPr>
          <a:xfrm>
            <a:off x="5354055" y="5228283"/>
            <a:ext cx="198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ID back-end cluster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92109B-49CD-431D-BFD5-458290DE24B2}"/>
              </a:ext>
            </a:extLst>
          </p:cNvPr>
          <p:cNvCxnSpPr>
            <a:cxnSpLocks/>
          </p:cNvCxnSpPr>
          <p:nvPr/>
        </p:nvCxnSpPr>
        <p:spPr>
          <a:xfrm flipV="1">
            <a:off x="2039267" y="257537"/>
            <a:ext cx="2081550" cy="229261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C85824-5564-4425-A695-5C78DB2DBC84}"/>
              </a:ext>
            </a:extLst>
          </p:cNvPr>
          <p:cNvCxnSpPr>
            <a:cxnSpLocks/>
          </p:cNvCxnSpPr>
          <p:nvPr/>
        </p:nvCxnSpPr>
        <p:spPr>
          <a:xfrm>
            <a:off x="4120817" y="248336"/>
            <a:ext cx="3855704" cy="240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6CDF74-5F38-4569-A4C3-19DDFCBA1850}"/>
              </a:ext>
            </a:extLst>
          </p:cNvPr>
          <p:cNvCxnSpPr>
            <a:cxnSpLocks/>
          </p:cNvCxnSpPr>
          <p:nvPr/>
        </p:nvCxnSpPr>
        <p:spPr>
          <a:xfrm>
            <a:off x="7961141" y="294640"/>
            <a:ext cx="489328" cy="274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7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715A23-91BC-4549-BC4C-88D07F402E54}"/>
              </a:ext>
            </a:extLst>
          </p:cNvPr>
          <p:cNvGrpSpPr/>
          <p:nvPr/>
        </p:nvGrpSpPr>
        <p:grpSpPr>
          <a:xfrm>
            <a:off x="182647" y="524634"/>
            <a:ext cx="8161253" cy="4118437"/>
            <a:chOff x="182647" y="524634"/>
            <a:chExt cx="8161253" cy="4118437"/>
          </a:xfrm>
        </p:grpSpPr>
        <p:pic>
          <p:nvPicPr>
            <p:cNvPr id="3" name="Picture 2" descr="Graphical user interface, application, PowerPoint&#10;&#10;Description automatically generated">
              <a:extLst>
                <a:ext uri="{FF2B5EF4-FFF2-40B4-BE49-F238E27FC236}">
                  <a16:creationId xmlns:a16="http://schemas.microsoft.com/office/drawing/2014/main" id="{432C91AB-950A-4DB1-9528-CCE48DC8A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8"/>
            <a:stretch/>
          </p:blipFill>
          <p:spPr>
            <a:xfrm>
              <a:off x="182647" y="524634"/>
              <a:ext cx="6595559" cy="411843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094156-F6E5-4360-B6CB-61C7CF6CDE0B}"/>
                </a:ext>
              </a:extLst>
            </p:cNvPr>
            <p:cNvSpPr/>
            <p:nvPr/>
          </p:nvSpPr>
          <p:spPr>
            <a:xfrm>
              <a:off x="6778206" y="524634"/>
              <a:ext cx="1565694" cy="4118437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48FDB7-3678-4E41-ABB6-C552C34A8246}"/>
              </a:ext>
            </a:extLst>
          </p:cNvPr>
          <p:cNvSpPr txBox="1"/>
          <p:nvPr/>
        </p:nvSpPr>
        <p:spPr>
          <a:xfrm>
            <a:off x="3221933" y="2411933"/>
            <a:ext cx="242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Back-End Services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(private)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540C77-8055-41E7-ACD4-F8FCDCE2A206}"/>
              </a:ext>
            </a:extLst>
          </p:cNvPr>
          <p:cNvSpPr txBox="1"/>
          <p:nvPr/>
        </p:nvSpPr>
        <p:spPr>
          <a:xfrm>
            <a:off x="3690150" y="3116916"/>
            <a:ext cx="1518920" cy="372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App Host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069406A-A8F7-46F4-9B37-A0F6C0FB3D8F}"/>
              </a:ext>
            </a:extLst>
          </p:cNvPr>
          <p:cNvSpPr txBox="1"/>
          <p:nvPr/>
        </p:nvSpPr>
        <p:spPr>
          <a:xfrm>
            <a:off x="3690150" y="3605448"/>
            <a:ext cx="1518920" cy="372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Data Runtime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9BE90-CBAE-4312-A1B7-3EFEADD5E6E7}"/>
              </a:ext>
            </a:extLst>
          </p:cNvPr>
          <p:cNvSpPr txBox="1"/>
          <p:nvPr/>
        </p:nvSpPr>
        <p:spPr>
          <a:xfrm>
            <a:off x="6094138" y="2411932"/>
            <a:ext cx="191898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Power Apps Resource Provider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1D9CE6D2-643B-4AFF-973B-09DC6A574BBF}"/>
              </a:ext>
            </a:extLst>
          </p:cNvPr>
          <p:cNvSpPr/>
          <p:nvPr/>
        </p:nvSpPr>
        <p:spPr>
          <a:xfrm flipH="1">
            <a:off x="5841639" y="3645027"/>
            <a:ext cx="3595037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B0D0BB97-B55D-419A-B49E-B6F2DE8B07AD}"/>
              </a:ext>
            </a:extLst>
          </p:cNvPr>
          <p:cNvSpPr/>
          <p:nvPr/>
        </p:nvSpPr>
        <p:spPr>
          <a:xfrm>
            <a:off x="5841640" y="3137500"/>
            <a:ext cx="3595037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EBEC09-59F0-4C98-8D9C-616B9A713196}"/>
              </a:ext>
            </a:extLst>
          </p:cNvPr>
          <p:cNvGrpSpPr/>
          <p:nvPr/>
        </p:nvGrpSpPr>
        <p:grpSpPr>
          <a:xfrm>
            <a:off x="9436677" y="2263486"/>
            <a:ext cx="2331028" cy="2331028"/>
            <a:chOff x="9436677" y="2263486"/>
            <a:chExt cx="2331028" cy="2331028"/>
          </a:xfrm>
        </p:grpSpPr>
        <p:pic>
          <p:nvPicPr>
            <p:cNvPr id="15" name="Graphic 14" descr="Cloud with solid fill">
              <a:extLst>
                <a:ext uri="{FF2B5EF4-FFF2-40B4-BE49-F238E27FC236}">
                  <a16:creationId xmlns:a16="http://schemas.microsoft.com/office/drawing/2014/main" id="{AF281CA9-8FF9-46E7-9E96-406AF377A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6677" y="2263486"/>
              <a:ext cx="2331028" cy="233102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DAE505-94F3-49D3-8CA1-41C1D30677FF}"/>
                </a:ext>
              </a:extLst>
            </p:cNvPr>
            <p:cNvSpPr txBox="1"/>
            <p:nvPr/>
          </p:nvSpPr>
          <p:spPr>
            <a:xfrm flipH="1">
              <a:off x="9989127" y="3371237"/>
              <a:ext cx="1316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Dataverse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FED264-FCE1-417C-88C2-E445F52ADA10}"/>
              </a:ext>
            </a:extLst>
          </p:cNvPr>
          <p:cNvSpPr txBox="1"/>
          <p:nvPr/>
        </p:nvSpPr>
        <p:spPr>
          <a:xfrm>
            <a:off x="6556599" y="3181550"/>
            <a:ext cx="167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Request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6C84E2-F235-4349-855B-A2106125436B}"/>
              </a:ext>
            </a:extLst>
          </p:cNvPr>
          <p:cNvSpPr txBox="1"/>
          <p:nvPr/>
        </p:nvSpPr>
        <p:spPr>
          <a:xfrm>
            <a:off x="6571709" y="3697172"/>
            <a:ext cx="167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Query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9024A-E7E2-42A1-A749-7634F3E29877}"/>
              </a:ext>
            </a:extLst>
          </p:cNvPr>
          <p:cNvSpPr txBox="1"/>
          <p:nvPr/>
        </p:nvSpPr>
        <p:spPr>
          <a:xfrm>
            <a:off x="106808" y="524634"/>
            <a:ext cx="59873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Platform Back-End Cluster</a:t>
            </a:r>
          </a:p>
        </p:txBody>
      </p:sp>
    </p:spTree>
    <p:extLst>
      <p:ext uri="{BB962C8B-B14F-4D97-AF65-F5344CB8AC3E}">
        <p14:creationId xmlns:p14="http://schemas.microsoft.com/office/powerpoint/2010/main" val="98173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DF63860-8733-4CF4-9492-573859B36EBC}"/>
              </a:ext>
            </a:extLst>
          </p:cNvPr>
          <p:cNvSpPr/>
          <p:nvPr/>
        </p:nvSpPr>
        <p:spPr>
          <a:xfrm>
            <a:off x="108671" y="2699424"/>
            <a:ext cx="5987330" cy="1377083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32C91AB-950A-4DB1-9528-CCE48DC8A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8"/>
          <a:stretch/>
        </p:blipFill>
        <p:spPr>
          <a:xfrm>
            <a:off x="108670" y="601159"/>
            <a:ext cx="2969755" cy="21301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094156-F6E5-4360-B6CB-61C7CF6CDE0B}"/>
              </a:ext>
            </a:extLst>
          </p:cNvPr>
          <p:cNvSpPr/>
          <p:nvPr/>
        </p:nvSpPr>
        <p:spPr>
          <a:xfrm>
            <a:off x="3078425" y="414959"/>
            <a:ext cx="3027031" cy="2316336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9BE90-CBAE-4312-A1B7-3EFEADD5E6E7}"/>
              </a:ext>
            </a:extLst>
          </p:cNvPr>
          <p:cNvSpPr txBox="1"/>
          <p:nvPr/>
        </p:nvSpPr>
        <p:spPr>
          <a:xfrm>
            <a:off x="4661411" y="1886162"/>
            <a:ext cx="123095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Power Apps RP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1D9CE6D2-643B-4AFF-973B-09DC6A574BBF}"/>
              </a:ext>
            </a:extLst>
          </p:cNvPr>
          <p:cNvSpPr/>
          <p:nvPr/>
        </p:nvSpPr>
        <p:spPr>
          <a:xfrm flipH="1">
            <a:off x="3146469" y="1440673"/>
            <a:ext cx="7264851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loud with solid fill">
            <a:extLst>
              <a:ext uri="{FF2B5EF4-FFF2-40B4-BE49-F238E27FC236}">
                <a16:creationId xmlns:a16="http://schemas.microsoft.com/office/drawing/2014/main" id="{AF281CA9-8FF9-46E7-9E96-406AF377A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7124" y="5157738"/>
            <a:ext cx="1222786" cy="1228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DAE505-94F3-49D3-8CA1-41C1D30677FF}"/>
              </a:ext>
            </a:extLst>
          </p:cNvPr>
          <p:cNvSpPr txBox="1"/>
          <p:nvPr/>
        </p:nvSpPr>
        <p:spPr>
          <a:xfrm flipH="1">
            <a:off x="10146726" y="5694648"/>
            <a:ext cx="104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6C84E2-F235-4349-855B-A2106125436B}"/>
              </a:ext>
            </a:extLst>
          </p:cNvPr>
          <p:cNvSpPr txBox="1"/>
          <p:nvPr/>
        </p:nvSpPr>
        <p:spPr>
          <a:xfrm>
            <a:off x="6174874" y="1496719"/>
            <a:ext cx="167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 Query results</a:t>
            </a:r>
          </a:p>
        </p:txBody>
      </p:sp>
      <p:pic>
        <p:nvPicPr>
          <p:cNvPr id="2" name="Graphic 1" descr="Cloud with solid fill">
            <a:extLst>
              <a:ext uri="{FF2B5EF4-FFF2-40B4-BE49-F238E27FC236}">
                <a16:creationId xmlns:a16="http://schemas.microsoft.com/office/drawing/2014/main" id="{45F47F91-7C5A-4DA9-97CE-D135ECD33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4166" y="5410745"/>
            <a:ext cx="1222786" cy="1228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D5F36-D4F4-44EF-94B3-08B486DECE97}"/>
              </a:ext>
            </a:extLst>
          </p:cNvPr>
          <p:cNvSpPr txBox="1"/>
          <p:nvPr/>
        </p:nvSpPr>
        <p:spPr>
          <a:xfrm flipH="1">
            <a:off x="10877056" y="5975040"/>
            <a:ext cx="104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SharePoint</a:t>
            </a:r>
          </a:p>
        </p:txBody>
      </p:sp>
      <p:pic>
        <p:nvPicPr>
          <p:cNvPr id="7" name="Graphic 6" descr="Cloud with solid fill">
            <a:extLst>
              <a:ext uri="{FF2B5EF4-FFF2-40B4-BE49-F238E27FC236}">
                <a16:creationId xmlns:a16="http://schemas.microsoft.com/office/drawing/2014/main" id="{043EDE61-03E6-47EC-A4E7-19E1FB59A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9439" y="4796385"/>
            <a:ext cx="1222786" cy="1228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4AD5A-1922-454F-9F83-42161F9EC1B5}"/>
              </a:ext>
            </a:extLst>
          </p:cNvPr>
          <p:cNvSpPr txBox="1"/>
          <p:nvPr/>
        </p:nvSpPr>
        <p:spPr>
          <a:xfrm flipH="1">
            <a:off x="11144449" y="5311790"/>
            <a:ext cx="104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A18C58-E3A5-4A2E-AA6C-DAE474D492C7}"/>
              </a:ext>
            </a:extLst>
          </p:cNvPr>
          <p:cNvSpPr/>
          <p:nvPr/>
        </p:nvSpPr>
        <p:spPr>
          <a:xfrm>
            <a:off x="3128630" y="1989581"/>
            <a:ext cx="1532782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89430-F10B-4218-AD17-690FF2B57BDC}"/>
              </a:ext>
            </a:extLst>
          </p:cNvPr>
          <p:cNvSpPr txBox="1"/>
          <p:nvPr/>
        </p:nvSpPr>
        <p:spPr>
          <a:xfrm>
            <a:off x="3351083" y="1816016"/>
            <a:ext cx="225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Request </a:t>
            </a:r>
            <a:br>
              <a:rPr lang="en-US" sz="1400" dirty="0"/>
            </a:br>
            <a:r>
              <a:rPr lang="en-US" sz="1400" dirty="0"/>
              <a:t>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AFE1D-2E62-4A9E-B5D1-922DF4D6CF7E}"/>
              </a:ext>
            </a:extLst>
          </p:cNvPr>
          <p:cNvSpPr txBox="1"/>
          <p:nvPr/>
        </p:nvSpPr>
        <p:spPr>
          <a:xfrm>
            <a:off x="7580429" y="1804496"/>
            <a:ext cx="891396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API Hub/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APIM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BF5D7-A3F9-4708-AF9C-619D53469608}"/>
              </a:ext>
            </a:extLst>
          </p:cNvPr>
          <p:cNvSpPr txBox="1"/>
          <p:nvPr/>
        </p:nvSpPr>
        <p:spPr>
          <a:xfrm>
            <a:off x="7473654" y="4276765"/>
            <a:ext cx="123095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Consent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E3B3C1-0410-450C-9F16-62FC82033694}"/>
              </a:ext>
            </a:extLst>
          </p:cNvPr>
          <p:cNvSpPr txBox="1"/>
          <p:nvPr/>
        </p:nvSpPr>
        <p:spPr>
          <a:xfrm>
            <a:off x="10437152" y="1532851"/>
            <a:ext cx="1187789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Connector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EDACD4D-B6D7-47FA-B545-18E2B4F24609}"/>
              </a:ext>
            </a:extLst>
          </p:cNvPr>
          <p:cNvSpPr/>
          <p:nvPr/>
        </p:nvSpPr>
        <p:spPr>
          <a:xfrm>
            <a:off x="3156024" y="2956806"/>
            <a:ext cx="4414950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0EB1C3-F5BB-4C11-AA3C-71721C26F6F5}"/>
              </a:ext>
            </a:extLst>
          </p:cNvPr>
          <p:cNvSpPr txBox="1"/>
          <p:nvPr/>
        </p:nvSpPr>
        <p:spPr>
          <a:xfrm>
            <a:off x="4796436" y="3010179"/>
            <a:ext cx="225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Request data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E0123C-FBAC-469B-97BF-91F5BC433B3C}"/>
              </a:ext>
            </a:extLst>
          </p:cNvPr>
          <p:cNvSpPr/>
          <p:nvPr/>
        </p:nvSpPr>
        <p:spPr>
          <a:xfrm>
            <a:off x="5961699" y="1797726"/>
            <a:ext cx="1594154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033EAB-2915-4D6D-975A-9A52F5F205BE}"/>
              </a:ext>
            </a:extLst>
          </p:cNvPr>
          <p:cNvSpPr txBox="1"/>
          <p:nvPr/>
        </p:nvSpPr>
        <p:spPr>
          <a:xfrm>
            <a:off x="5871297" y="1856580"/>
            <a:ext cx="225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Create connection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BE21DD0-693B-4692-942B-69127CD2D847}"/>
              </a:ext>
            </a:extLst>
          </p:cNvPr>
          <p:cNvSpPr/>
          <p:nvPr/>
        </p:nvSpPr>
        <p:spPr>
          <a:xfrm flipH="1">
            <a:off x="5924821" y="2215933"/>
            <a:ext cx="1594154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A25684-566D-4ED9-BA0B-D317B327ACF6}"/>
              </a:ext>
            </a:extLst>
          </p:cNvPr>
          <p:cNvSpPr txBox="1"/>
          <p:nvPr/>
        </p:nvSpPr>
        <p:spPr>
          <a:xfrm>
            <a:off x="6254327" y="2274698"/>
            <a:ext cx="225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Consent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7ACAC85-103D-4954-8188-E6081FF53E85}"/>
              </a:ext>
            </a:extLst>
          </p:cNvPr>
          <p:cNvSpPr/>
          <p:nvPr/>
        </p:nvSpPr>
        <p:spPr>
          <a:xfrm>
            <a:off x="8499278" y="2523950"/>
            <a:ext cx="1912042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181C16-CE4F-49FE-9E24-C0903923EDF1}"/>
              </a:ext>
            </a:extLst>
          </p:cNvPr>
          <p:cNvSpPr txBox="1"/>
          <p:nvPr/>
        </p:nvSpPr>
        <p:spPr>
          <a:xfrm>
            <a:off x="8993948" y="2585933"/>
            <a:ext cx="225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7. Get data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6A50168-B067-4F15-A9B9-EFBE8940DEBB}"/>
              </a:ext>
            </a:extLst>
          </p:cNvPr>
          <p:cNvSpPr/>
          <p:nvPr/>
        </p:nvSpPr>
        <p:spPr>
          <a:xfrm rot="5400000">
            <a:off x="7340765" y="3588412"/>
            <a:ext cx="891396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AC2D400-D16C-4707-A00A-E028F7384E7C}"/>
              </a:ext>
            </a:extLst>
          </p:cNvPr>
          <p:cNvSpPr/>
          <p:nvPr/>
        </p:nvSpPr>
        <p:spPr>
          <a:xfrm rot="5400000" flipH="1">
            <a:off x="7849467" y="3588411"/>
            <a:ext cx="891396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CEA075-833C-42C1-A6FD-DA2FD975C08F}"/>
              </a:ext>
            </a:extLst>
          </p:cNvPr>
          <p:cNvSpPr txBox="1"/>
          <p:nvPr/>
        </p:nvSpPr>
        <p:spPr>
          <a:xfrm>
            <a:off x="6746474" y="3569418"/>
            <a:ext cx="116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Request consent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8B48E-052B-4044-8FB6-9CE8995697AF}"/>
              </a:ext>
            </a:extLst>
          </p:cNvPr>
          <p:cNvSpPr txBox="1"/>
          <p:nvPr/>
        </p:nvSpPr>
        <p:spPr>
          <a:xfrm>
            <a:off x="8381893" y="3589601"/>
            <a:ext cx="116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Consent credentials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48981BB-6A23-4FF2-A2D5-7082DACA3757}"/>
              </a:ext>
            </a:extLst>
          </p:cNvPr>
          <p:cNvSpPr/>
          <p:nvPr/>
        </p:nvSpPr>
        <p:spPr>
          <a:xfrm rot="16200000" flipV="1">
            <a:off x="10319368" y="3827071"/>
            <a:ext cx="1971919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0BD273D-3B2C-47C6-81A3-D2C3E24ABDE3}"/>
              </a:ext>
            </a:extLst>
          </p:cNvPr>
          <p:cNvSpPr/>
          <p:nvPr/>
        </p:nvSpPr>
        <p:spPr>
          <a:xfrm rot="16200000" flipH="1" flipV="1">
            <a:off x="9877924" y="3849276"/>
            <a:ext cx="1971918" cy="4120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6E4369-4BBA-4277-A360-CE72A2DE3DE7}"/>
              </a:ext>
            </a:extLst>
          </p:cNvPr>
          <p:cNvSpPr txBox="1"/>
          <p:nvPr/>
        </p:nvSpPr>
        <p:spPr>
          <a:xfrm>
            <a:off x="11404880" y="3298838"/>
            <a:ext cx="116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9. Query result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D39DC5-0C82-4211-A348-34B4C0B636F9}"/>
              </a:ext>
            </a:extLst>
          </p:cNvPr>
          <p:cNvSpPr txBox="1"/>
          <p:nvPr/>
        </p:nvSpPr>
        <p:spPr>
          <a:xfrm>
            <a:off x="10070539" y="3290571"/>
            <a:ext cx="80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8. Data query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5BBDB7-E1D5-4C2E-98D2-2A439025CA06}"/>
              </a:ext>
            </a:extLst>
          </p:cNvPr>
          <p:cNvSpPr txBox="1"/>
          <p:nvPr/>
        </p:nvSpPr>
        <p:spPr>
          <a:xfrm>
            <a:off x="108670" y="414959"/>
            <a:ext cx="59873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Platform Back-End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8FDB7-3678-4E41-ABB6-C552C34A8246}"/>
              </a:ext>
            </a:extLst>
          </p:cNvPr>
          <p:cNvSpPr txBox="1"/>
          <p:nvPr/>
        </p:nvSpPr>
        <p:spPr>
          <a:xfrm>
            <a:off x="1093376" y="1519022"/>
            <a:ext cx="2007892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Back-End Services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(private)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7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230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Rhana Cassidy</dc:creator>
  <cp:lastModifiedBy>Rhana Cassidy</cp:lastModifiedBy>
  <cp:revision>13</cp:revision>
  <dcterms:created xsi:type="dcterms:W3CDTF">2022-02-14T19:08:22Z</dcterms:created>
  <dcterms:modified xsi:type="dcterms:W3CDTF">2022-02-14T23:26:11Z</dcterms:modified>
</cp:coreProperties>
</file>