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2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1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6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7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42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5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0CBA-5D26-42E5-97BB-31AECB9D3A88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53C9-50BB-4404-9395-81B8A789F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9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9854"/>
            <a:ext cx="9144000" cy="1392237"/>
          </a:xfrm>
        </p:spPr>
        <p:txBody>
          <a:bodyPr>
            <a:normAutofit fontScale="90000"/>
          </a:bodyPr>
          <a:lstStyle/>
          <a:p>
            <a:r>
              <a:rPr lang="en-GB" sz="9600" dirty="0" smtClean="0"/>
              <a:t>GAMES</a:t>
            </a:r>
            <a:endParaRPr lang="en-GB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82091"/>
            <a:ext cx="9144000" cy="726209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Art</a:t>
            </a:r>
            <a:r>
              <a:rPr lang="en-GB" sz="2800" dirty="0" smtClean="0"/>
              <a:t> – </a:t>
            </a:r>
            <a:r>
              <a:rPr lang="en-GB" sz="2800" b="1" dirty="0" smtClean="0">
                <a:solidFill>
                  <a:srgbClr val="00B050"/>
                </a:solidFill>
              </a:rPr>
              <a:t>Indie</a:t>
            </a:r>
            <a:r>
              <a:rPr lang="en-GB" sz="2800" dirty="0" smtClean="0"/>
              <a:t> – </a:t>
            </a:r>
            <a:r>
              <a:rPr lang="en-GB" sz="2800" dirty="0" smtClean="0">
                <a:solidFill>
                  <a:srgbClr val="0070C0"/>
                </a:solidFill>
              </a:rPr>
              <a:t>Design</a:t>
            </a:r>
            <a:r>
              <a:rPr lang="en-GB" sz="2800" dirty="0" smtClean="0"/>
              <a:t> – </a:t>
            </a:r>
            <a:r>
              <a:rPr lang="en-GB" sz="2800" b="1" dirty="0" smtClean="0">
                <a:solidFill>
                  <a:srgbClr val="7030A0"/>
                </a:solidFill>
              </a:rPr>
              <a:t>Software Development</a:t>
            </a:r>
            <a:endParaRPr lang="en-GB" sz="28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5184775"/>
            <a:ext cx="34671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8" y="3205594"/>
            <a:ext cx="1862786" cy="133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24" y="3211223"/>
            <a:ext cx="2363787" cy="1330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212" y="3205594"/>
            <a:ext cx="3367510" cy="133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722" y="3199820"/>
            <a:ext cx="2199838" cy="1336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5560" y="3199820"/>
            <a:ext cx="178054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Games </a:t>
            </a:r>
            <a:br>
              <a:rPr lang="en-GB" dirty="0" smtClean="0"/>
            </a:br>
            <a:r>
              <a:rPr lang="en-GB" dirty="0" smtClean="0"/>
              <a:t>(Art, Indie, Design, Software Development)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Specialist Hardware</a:t>
            </a:r>
          </a:p>
          <a:p>
            <a:r>
              <a:rPr lang="en-GB" dirty="0" smtClean="0"/>
              <a:t>Cross-Discipline Opportunities</a:t>
            </a:r>
          </a:p>
          <a:p>
            <a:r>
              <a:rPr lang="en-GB" dirty="0" smtClean="0"/>
              <a:t>Transferable Skills</a:t>
            </a:r>
          </a:p>
          <a:p>
            <a:r>
              <a:rPr lang="en-GB" dirty="0" smtClean="0"/>
              <a:t>Staff </a:t>
            </a:r>
            <a:r>
              <a:rPr lang="en-GB" dirty="0" smtClean="0"/>
              <a:t>(Industry Experts</a:t>
            </a:r>
            <a:r>
              <a:rPr lang="en-GB" dirty="0" smtClean="0"/>
              <a:t>)</a:t>
            </a:r>
          </a:p>
          <a:p>
            <a:r>
              <a:rPr lang="en-GB" smtClean="0"/>
              <a:t>Friendly Atmosphere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38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GAMES</vt:lpstr>
      <vt:lpstr>Games  (Art, Indie, Design, Software Development)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</dc:title>
  <dc:creator>Windows User</dc:creator>
  <cp:lastModifiedBy>Windows User</cp:lastModifiedBy>
  <cp:revision>6</cp:revision>
  <dcterms:created xsi:type="dcterms:W3CDTF">2017-02-18T08:26:33Z</dcterms:created>
  <dcterms:modified xsi:type="dcterms:W3CDTF">2017-02-18T10:23:56Z</dcterms:modified>
</cp:coreProperties>
</file>