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0FCE-7757-4254-8C9F-0F0715FDCE0D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7AAE-AC7F-4211-984C-2294D14E75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47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0FCE-7757-4254-8C9F-0F0715FDCE0D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7AAE-AC7F-4211-984C-2294D14E75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55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0FCE-7757-4254-8C9F-0F0715FDCE0D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7AAE-AC7F-4211-984C-2294D14E75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0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0FCE-7757-4254-8C9F-0F0715FDCE0D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7AAE-AC7F-4211-984C-2294D14E75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89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0FCE-7757-4254-8C9F-0F0715FDCE0D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7AAE-AC7F-4211-984C-2294D14E75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3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0FCE-7757-4254-8C9F-0F0715FDCE0D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7AAE-AC7F-4211-984C-2294D14E75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10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0FCE-7757-4254-8C9F-0F0715FDCE0D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7AAE-AC7F-4211-984C-2294D14E75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49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0FCE-7757-4254-8C9F-0F0715FDCE0D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7AAE-AC7F-4211-984C-2294D14E75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0FCE-7757-4254-8C9F-0F0715FDCE0D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7AAE-AC7F-4211-984C-2294D14E75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17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0FCE-7757-4254-8C9F-0F0715FDCE0D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7AAE-AC7F-4211-984C-2294D14E75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04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0FCE-7757-4254-8C9F-0F0715FDCE0D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7AAE-AC7F-4211-984C-2294D14E75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6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10FCE-7757-4254-8C9F-0F0715FDCE0D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87AAE-AC7F-4211-984C-2294D14E75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40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2263"/>
            <a:ext cx="9144000" cy="1629304"/>
          </a:xfrm>
        </p:spPr>
        <p:txBody>
          <a:bodyPr>
            <a:normAutofit/>
          </a:bodyPr>
          <a:lstStyle/>
          <a:p>
            <a:r>
              <a:rPr lang="en-GB" sz="9600" dirty="0" smtClean="0"/>
              <a:t>GAMES</a:t>
            </a:r>
            <a:endParaRPr lang="en-GB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1733" y="1951567"/>
            <a:ext cx="9144000" cy="1655762"/>
          </a:xfrm>
        </p:spPr>
        <p:txBody>
          <a:bodyPr>
            <a:norm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Design</a:t>
            </a:r>
            <a:r>
              <a:rPr lang="en-GB" sz="2800" dirty="0" smtClean="0"/>
              <a:t> – </a:t>
            </a:r>
            <a:r>
              <a:rPr lang="en-GB" sz="2800" b="1" dirty="0" smtClean="0">
                <a:solidFill>
                  <a:srgbClr val="00B050"/>
                </a:solidFill>
              </a:rPr>
              <a:t>Indie</a:t>
            </a:r>
            <a:r>
              <a:rPr lang="en-GB" sz="2800" dirty="0" smtClean="0"/>
              <a:t> – </a:t>
            </a:r>
            <a:r>
              <a:rPr lang="en-GB" sz="2800" b="1" dirty="0" smtClean="0">
                <a:solidFill>
                  <a:srgbClr val="0070C0"/>
                </a:solidFill>
              </a:rPr>
              <a:t>Software Development</a:t>
            </a:r>
            <a:r>
              <a:rPr lang="en-GB" sz="2800" dirty="0" smtClean="0"/>
              <a:t> - </a:t>
            </a:r>
            <a:r>
              <a:rPr lang="en-GB" sz="2800" b="1" dirty="0" smtClean="0">
                <a:solidFill>
                  <a:srgbClr val="7030A0"/>
                </a:solidFill>
              </a:rPr>
              <a:t>Art</a:t>
            </a:r>
            <a:endParaRPr lang="en-GB" sz="2800" b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6" y="2671233"/>
            <a:ext cx="2455333" cy="18721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399" y="2671233"/>
            <a:ext cx="2995505" cy="18721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904" y="2671233"/>
            <a:ext cx="2507399" cy="18721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2303" y="2671233"/>
            <a:ext cx="3494757" cy="18721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7151" y="4885508"/>
            <a:ext cx="343051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87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GAMES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</dc:title>
  <dc:creator>Computer</dc:creator>
  <cp:lastModifiedBy>Computer</cp:lastModifiedBy>
  <cp:revision>2</cp:revision>
  <dcterms:created xsi:type="dcterms:W3CDTF">2017-02-17T21:30:20Z</dcterms:created>
  <dcterms:modified xsi:type="dcterms:W3CDTF">2017-02-17T21:36:12Z</dcterms:modified>
</cp:coreProperties>
</file>