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y/g2kzqDHsxUDfSgVEZ3KxTeI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1"/>
    <p:restoredTop sz="94708"/>
  </p:normalViewPr>
  <p:slideViewPr>
    <p:cSldViewPr snapToGrid="0">
      <p:cViewPr varScale="1">
        <p:scale>
          <a:sx n="107" d="100"/>
          <a:sy n="107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591d3b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a4591d3b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a4591d3b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05ad13b4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b05ad13b47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b05ad13b47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591d3bda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Creación de APIs con Flask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05ad13b47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Flask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gb05ad13b47_0_29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sp>
        <p:nvSpPr>
          <p:cNvPr id="214" name="Google Shape;214;gb05ad13b47_0_29"/>
          <p:cNvSpPr txBox="1"/>
          <p:nvPr/>
        </p:nvSpPr>
        <p:spPr>
          <a:xfrm>
            <a:off x="838200" y="2004790"/>
            <a:ext cx="3379787" cy="427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 web para Python que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necesarias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montar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web,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sea una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web, o un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API. Este framework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incluye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manejo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peticiones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HTTP, por lo que no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necesario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montarlas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 install Flask</a:t>
            </a: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b05ad13b4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280" y="393442"/>
            <a:ext cx="3954480" cy="23762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E91B331-6A28-447E-A1AE-F2166437E0E8}"/>
              </a:ext>
            </a:extLst>
          </p:cNvPr>
          <p:cNvSpPr/>
          <p:nvPr/>
        </p:nvSpPr>
        <p:spPr>
          <a:xfrm>
            <a:off x="4897124" y="5417845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C11F049-9034-4409-8E9A-3D4934BA6F78}"/>
              </a:ext>
            </a:extLst>
          </p:cNvPr>
          <p:cNvSpPr/>
          <p:nvPr/>
        </p:nvSpPr>
        <p:spPr>
          <a:xfrm>
            <a:off x="9316724" y="5417845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097DB75-993A-4829-B55D-E0F5034EB1AA}"/>
              </a:ext>
            </a:extLst>
          </p:cNvPr>
          <p:cNvSpPr/>
          <p:nvPr/>
        </p:nvSpPr>
        <p:spPr>
          <a:xfrm>
            <a:off x="4897124" y="4784867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Linux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0FFE0-83C8-47D6-B11E-DDC7722BF8B2}"/>
              </a:ext>
            </a:extLst>
          </p:cNvPr>
          <p:cNvSpPr/>
          <p:nvPr/>
        </p:nvSpPr>
        <p:spPr>
          <a:xfrm>
            <a:off x="9316724" y="4784867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Windows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EB14E58-809D-4915-852A-D73A2D47042C}"/>
              </a:ext>
            </a:extLst>
          </p:cNvPr>
          <p:cNvSpPr/>
          <p:nvPr/>
        </p:nvSpPr>
        <p:spPr>
          <a:xfrm>
            <a:off x="4897124" y="4143258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Java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62AC2C-226C-4CCC-B1C4-B6416BD85CAE}"/>
              </a:ext>
            </a:extLst>
          </p:cNvPr>
          <p:cNvSpPr/>
          <p:nvPr/>
        </p:nvSpPr>
        <p:spPr>
          <a:xfrm>
            <a:off x="9316724" y="4143258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Python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4FC0669-4171-4E68-9A0A-991369666D7F}"/>
              </a:ext>
            </a:extLst>
          </p:cNvPr>
          <p:cNvSpPr/>
          <p:nvPr/>
        </p:nvSpPr>
        <p:spPr>
          <a:xfrm>
            <a:off x="4897123" y="3429000"/>
            <a:ext cx="6642098" cy="5445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HTTP</a:t>
            </a:r>
          </a:p>
        </p:txBody>
      </p:sp>
      <p:pic>
        <p:nvPicPr>
          <p:cNvPr id="1026" name="Picture 2" descr="Flask, entornos virtuales VENV y Apache en Centos7 – Tira que libras …">
            <a:extLst>
              <a:ext uri="{FF2B5EF4-FFF2-40B4-BE49-F238E27FC236}">
                <a16:creationId xmlns:a16="http://schemas.microsoft.com/office/drawing/2014/main" id="{6BBD985C-9A09-4881-985A-0F86AC0B2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78169" y="3766095"/>
            <a:ext cx="1151255" cy="6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2A74F5-9CEB-4791-BC7E-2547DC8A8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99247"/>
            <a:ext cx="6151656" cy="539040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¿Qué es </a:t>
            </a:r>
            <a:r>
              <a:rPr lang="es-ES" dirty="0" err="1"/>
              <a:t>Flask</a:t>
            </a:r>
            <a:r>
              <a:rPr lang="es-ES" dirty="0"/>
              <a:t>?</a:t>
            </a:r>
          </a:p>
          <a:p>
            <a:r>
              <a:rPr lang="es-ES" dirty="0" err="1"/>
              <a:t>Flask</a:t>
            </a:r>
            <a:r>
              <a:rPr lang="es-ES" dirty="0"/>
              <a:t> es un micro </a:t>
            </a:r>
            <a:r>
              <a:rPr lang="es-ES" dirty="0" err="1"/>
              <a:t>framework</a:t>
            </a:r>
            <a:r>
              <a:rPr lang="es-ES" dirty="0"/>
              <a:t> web escrito en Python. Está diseñado para ser ligero y fácil de usar, por lo que es una opción popular para la construcción de pequeñas y medianas aplicaciones web.</a:t>
            </a:r>
          </a:p>
          <a:p>
            <a:r>
              <a:rPr lang="es-ES" dirty="0"/>
              <a:t>Una de las características clave de </a:t>
            </a:r>
            <a:r>
              <a:rPr lang="es-ES" dirty="0" err="1"/>
              <a:t>Flask</a:t>
            </a:r>
            <a:r>
              <a:rPr lang="es-ES" dirty="0"/>
              <a:t> es su simplicidad. A diferencia de otros </a:t>
            </a:r>
            <a:r>
              <a:rPr lang="es-ES" dirty="0" err="1"/>
              <a:t>frameworks</a:t>
            </a:r>
            <a:r>
              <a:rPr lang="es-ES" dirty="0"/>
              <a:t> web que vienen con un montón de funcionalidad incorporada, </a:t>
            </a:r>
            <a:r>
              <a:rPr lang="es-ES" dirty="0" err="1"/>
              <a:t>Flask</a:t>
            </a:r>
            <a:r>
              <a:rPr lang="es-ES" dirty="0"/>
              <a:t> proporciona sólo lo esencial necesario para construir una aplicación web. Esto permite a los desarrolladores tener más control sobre su código y hace que sea más fácil de aprender y usar.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F8D98D-29AF-4210-B638-4107D4FE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267" y="3102639"/>
            <a:ext cx="3446432" cy="9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E477D2-9D19-41F2-94D3-0E2F0A26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118" y="1571345"/>
            <a:ext cx="34290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7A38EF3-F7F2-4F9B-BB70-5620CAB8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718" y="4408961"/>
            <a:ext cx="3153896" cy="94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71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967E1B-4330-4D92-9F81-4C74BE0A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33719"/>
            <a:ext cx="5882715" cy="5255932"/>
          </a:xfrm>
        </p:spPr>
        <p:txBody>
          <a:bodyPr/>
          <a:lstStyle/>
          <a:p>
            <a:r>
              <a:rPr lang="es-ES" dirty="0"/>
              <a:t>Primeros pasos con </a:t>
            </a:r>
            <a:r>
              <a:rPr lang="es-ES" dirty="0" err="1"/>
              <a:t>Flask</a:t>
            </a:r>
            <a:endParaRPr lang="es-ES" dirty="0"/>
          </a:p>
          <a:p>
            <a:r>
              <a:rPr lang="es-ES" dirty="0"/>
              <a:t>Configurar una aplicación </a:t>
            </a:r>
            <a:r>
              <a:rPr lang="es-ES" dirty="0" err="1"/>
              <a:t>Flask</a:t>
            </a:r>
            <a:r>
              <a:rPr lang="es-ES" dirty="0"/>
              <a:t> es relativamente sencillo. El primer paso es instalar </a:t>
            </a:r>
            <a:r>
              <a:rPr lang="es-ES" dirty="0" err="1"/>
              <a:t>Flask</a:t>
            </a:r>
            <a:r>
              <a:rPr lang="es-ES" dirty="0"/>
              <a:t> usando </a:t>
            </a:r>
            <a:r>
              <a:rPr lang="es-ES" dirty="0" err="1"/>
              <a:t>pip</a:t>
            </a:r>
            <a:r>
              <a:rPr lang="es-ES" dirty="0"/>
              <a:t>, que es el instalador de paquetes para Python. Una vez instalado </a:t>
            </a:r>
            <a:r>
              <a:rPr lang="es-ES" dirty="0" err="1"/>
              <a:t>Flask</a:t>
            </a:r>
            <a:r>
              <a:rPr lang="es-ES" dirty="0"/>
              <a:t>, puede crear un nuevo proyecto </a:t>
            </a:r>
            <a:r>
              <a:rPr lang="es-ES" dirty="0" err="1"/>
              <a:t>Flask</a:t>
            </a:r>
            <a:r>
              <a:rPr lang="es-ES" dirty="0"/>
              <a:t> creando un nuevo archivo Python e importando el módulo </a:t>
            </a:r>
            <a:r>
              <a:rPr lang="es-ES" dirty="0" err="1"/>
              <a:t>Flask</a:t>
            </a:r>
            <a:r>
              <a:rPr lang="es-ES" dirty="0"/>
              <a:t>.</a:t>
            </a:r>
          </a:p>
          <a:p>
            <a:r>
              <a:rPr lang="es-ES" dirty="0"/>
              <a:t>A partir de ahí, puede definir rutas para su aplicación y empezar a construir su proyecto. </a:t>
            </a:r>
            <a:r>
              <a:rPr lang="es-ES" dirty="0" err="1"/>
              <a:t>Flask</a:t>
            </a:r>
            <a:r>
              <a:rPr lang="es-ES" dirty="0"/>
              <a:t> también incluye un servidor de desarrollo integrado, que facilita la prueba de su aplicación a medida que la construye.</a:t>
            </a:r>
          </a:p>
        </p:txBody>
      </p:sp>
      <p:pic>
        <p:nvPicPr>
          <p:cNvPr id="2050" name="Picture 2" descr="When you are really a back end developer but you market yourself as full  stack | Unfinished Horse Drawing / Flaming Horse Rating | Know Your Meme">
            <a:extLst>
              <a:ext uri="{FF2B5EF4-FFF2-40B4-BE49-F238E27FC236}">
                <a16:creationId xmlns:a16="http://schemas.microsoft.com/office/drawing/2014/main" id="{BB4F0730-C36F-4569-BECE-4180E142C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52" y="553196"/>
            <a:ext cx="4701231" cy="466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2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838295-4CBD-4D61-8C66-0931E5036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4438" y="430306"/>
            <a:ext cx="5470338" cy="5659345"/>
          </a:xfrm>
        </p:spPr>
        <p:txBody>
          <a:bodyPr>
            <a:normAutofit/>
          </a:bodyPr>
          <a:lstStyle/>
          <a:p>
            <a:r>
              <a:rPr lang="es-ES" dirty="0"/>
              <a:t>Plantillas </a:t>
            </a:r>
            <a:r>
              <a:rPr lang="es-ES" dirty="0" err="1"/>
              <a:t>Flask</a:t>
            </a:r>
            <a:endParaRPr lang="es-ES" dirty="0"/>
          </a:p>
          <a:p>
            <a:r>
              <a:rPr lang="es-ES" dirty="0" err="1"/>
              <a:t>Flask</a:t>
            </a:r>
            <a:r>
              <a:rPr lang="es-ES" dirty="0"/>
              <a:t> utiliza plantillas para renderizar páginas HTML dinámicas. Las plantillas permiten separar la lógica de presentación de la lógica de aplicación, lo que facilita el mantenimiento y la actualización del código.</a:t>
            </a:r>
          </a:p>
          <a:p>
            <a:r>
              <a:rPr lang="es-ES" dirty="0" err="1"/>
              <a:t>Flask</a:t>
            </a:r>
            <a:r>
              <a:rPr lang="es-ES" dirty="0"/>
              <a:t> soporta una variedad de motores de plantillas, incluyendo Jinja2 y </a:t>
            </a:r>
            <a:r>
              <a:rPr lang="es-ES" dirty="0" err="1"/>
              <a:t>Mako</a:t>
            </a:r>
            <a:r>
              <a:rPr lang="es-ES" dirty="0"/>
              <a:t>. Estos motores proporcionan una sintaxis simple para definir plantillas y le permiten incorporar fácilmente contenido dinámico en sus páginas web.</a:t>
            </a:r>
          </a:p>
        </p:txBody>
      </p:sp>
      <p:pic>
        <p:nvPicPr>
          <p:cNvPr id="3074" name="Picture 2" descr="HTML IS NOT A PROGRAMMING LANGUAGE! - 9GAG">
            <a:extLst>
              <a:ext uri="{FF2B5EF4-FFF2-40B4-BE49-F238E27FC236}">
                <a16:creationId xmlns:a16="http://schemas.microsoft.com/office/drawing/2014/main" id="{AFA6842D-248A-45E0-AD95-834B76CEC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3" y="349623"/>
            <a:ext cx="5834376" cy="565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0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566C25-F292-40A5-9D51-8EE22BCF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6165"/>
            <a:ext cx="5577915" cy="562348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Despliegue de </a:t>
            </a:r>
            <a:r>
              <a:rPr lang="es-ES" dirty="0" err="1"/>
              <a:t>Flask</a:t>
            </a:r>
            <a:endParaRPr lang="es-ES" dirty="0"/>
          </a:p>
          <a:p>
            <a:r>
              <a:rPr lang="es-ES" dirty="0"/>
              <a:t>Desplegar una aplicación </a:t>
            </a:r>
            <a:r>
              <a:rPr lang="es-ES" dirty="0" err="1"/>
              <a:t>Flask</a:t>
            </a:r>
            <a:r>
              <a:rPr lang="es-ES" dirty="0"/>
              <a:t> en un entorno de producción puede ser un poco más complicado que configurar un entorno de desarrollo. Sin embargo, hay varias herramientas disponibles para facilitar el proceso, como Docker y </a:t>
            </a:r>
            <a:r>
              <a:rPr lang="es-ES" dirty="0" err="1"/>
              <a:t>Heroku</a:t>
            </a:r>
            <a:r>
              <a:rPr lang="es-ES" dirty="0"/>
              <a:t>, </a:t>
            </a:r>
            <a:r>
              <a:rPr lang="es-ES" dirty="0" err="1"/>
              <a:t>Pythonanywhere</a:t>
            </a:r>
            <a:r>
              <a:rPr lang="es-ES" dirty="0"/>
              <a:t>.</a:t>
            </a:r>
          </a:p>
          <a:p>
            <a:r>
              <a:rPr lang="es-ES" dirty="0"/>
              <a:t>Al desplegar una aplicación </a:t>
            </a:r>
            <a:r>
              <a:rPr lang="es-ES" dirty="0" err="1"/>
              <a:t>Flask</a:t>
            </a:r>
            <a:r>
              <a:rPr lang="es-ES" dirty="0"/>
              <a:t>, es importante tener en cuenta factores como la seguridad, la escalabilidad y el rendimiento. </a:t>
            </a:r>
            <a:r>
              <a:rPr lang="es-ES" dirty="0" err="1"/>
              <a:t>Flask</a:t>
            </a:r>
            <a:r>
              <a:rPr lang="es-ES" dirty="0"/>
              <a:t> incluye soporte integrado para el manejo seguro de cookies y se puede integrar fácilmente con herramientas como NGINX y </a:t>
            </a:r>
            <a:r>
              <a:rPr lang="es-ES" dirty="0" err="1"/>
              <a:t>Gunicorn</a:t>
            </a:r>
            <a:r>
              <a:rPr lang="es-ES" dirty="0"/>
              <a:t> para mejorar el rendimiento y la escalabilidad.</a:t>
            </a:r>
          </a:p>
        </p:txBody>
      </p:sp>
      <p:pic>
        <p:nvPicPr>
          <p:cNvPr id="4098" name="Picture 2" descr="Jorge Iván Fernández Castellanos - Desarrollador de front-end - Cognizant |  LinkedIn">
            <a:extLst>
              <a:ext uri="{FF2B5EF4-FFF2-40B4-BE49-F238E27FC236}">
                <a16:creationId xmlns:a16="http://schemas.microsoft.com/office/drawing/2014/main" id="{8678DE86-03B2-46F2-B0D4-2EAA23B0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46" y="644339"/>
            <a:ext cx="2352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eployment is fast - Buzz and Woody (Toy Story) Meme | Make a Meme">
            <a:extLst>
              <a:ext uri="{FF2B5EF4-FFF2-40B4-BE49-F238E27FC236}">
                <a16:creationId xmlns:a16="http://schemas.microsoft.com/office/drawing/2014/main" id="{B301D2BB-F561-4446-84E5-E0ED84FE1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388" y="2157133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race yourselves another deployment is coming - Brace Yourself - Game of  Thrones Meme | Make a Meme">
            <a:extLst>
              <a:ext uri="{FF2B5EF4-FFF2-40B4-BE49-F238E27FC236}">
                <a16:creationId xmlns:a16="http://schemas.microsoft.com/office/drawing/2014/main" id="{5A785A22-A5FB-4EE1-A8F1-21095F53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994" y="3190315"/>
            <a:ext cx="1876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eme Maker - Manual deployment failed Please tell me more Meme Generator!">
            <a:extLst>
              <a:ext uri="{FF2B5EF4-FFF2-40B4-BE49-F238E27FC236}">
                <a16:creationId xmlns:a16="http://schemas.microsoft.com/office/drawing/2014/main" id="{29BE4864-5F91-4EBF-9735-E93AEA1B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4739809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428</Words>
  <Application>Microsoft Office PowerPoint</Application>
  <PresentationFormat>Panorámica</PresentationFormat>
  <Paragraphs>26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Creación de APIs con Flask</vt:lpstr>
      <vt:lpstr>Flask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 - Flask</dc:title>
  <dc:creator>Gabriel VT</dc:creator>
  <cp:lastModifiedBy>Juan Maniglia</cp:lastModifiedBy>
  <cp:revision>14</cp:revision>
  <dcterms:created xsi:type="dcterms:W3CDTF">2020-05-12T19:48:30Z</dcterms:created>
  <dcterms:modified xsi:type="dcterms:W3CDTF">2023-06-21T13:53:05Z</dcterms:modified>
</cp:coreProperties>
</file>