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54"/>
    <a:srgbClr val="00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5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1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3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3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7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8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7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4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A211-BB09-4E71-990D-56CCB90D0F7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416C-CB4F-4D13-91C8-636F1F1E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6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E675AA-DB0F-446C-BD3C-EB7721E75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6579" y="2476871"/>
            <a:ext cx="4572000" cy="952128"/>
          </a:xfrm>
        </p:spPr>
        <p:txBody>
          <a:bodyPr>
            <a:noAutofit/>
          </a:bodyPr>
          <a:lstStyle/>
          <a:p>
            <a:r>
              <a:rPr lang="en-US" altLang="ko-KR" sz="6500" b="1" dirty="0">
                <a:solidFill>
                  <a:srgbClr val="FC025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SORI </a:t>
            </a:r>
            <a:r>
              <a:rPr lang="en-US" altLang="ko-KR" sz="6500" dirty="0">
                <a:latin typeface="Dubai Medium" panose="020B0603030403030204" pitchFamily="34" charset="-78"/>
                <a:cs typeface="Dubai Medium" panose="020B0603030403030204" pitchFamily="34" charset="-78"/>
              </a:rPr>
              <a:t>MUSIC</a:t>
            </a:r>
            <a:endParaRPr lang="ko-KR" altLang="en-US" sz="65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973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Dubai Medium</vt:lpstr>
      <vt:lpstr>Office Theme</vt:lpstr>
      <vt:lpstr>SORI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SORI MUSIC</dc:title>
  <dc:creator>조 은소리</dc:creator>
  <cp:lastModifiedBy>조 은소리</cp:lastModifiedBy>
  <cp:revision>4</cp:revision>
  <dcterms:created xsi:type="dcterms:W3CDTF">2019-12-18T09:22:12Z</dcterms:created>
  <dcterms:modified xsi:type="dcterms:W3CDTF">2019-12-18T13:09:37Z</dcterms:modified>
</cp:coreProperties>
</file>