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EBDF4-E04D-452D-9608-0B18B27ADEC5}">
  <a:tblStyle styleId="{78AEBDF4-E04D-452D-9608-0B18B27ADE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a57cd0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a57cd0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a57cd0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a57cd0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a57cd0f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a57cd0f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a57cd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a57cd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a57cd0f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a57cd0f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a57cd0f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a57cd0f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a57cd0f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a57cd0f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a57cd0f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a57cd0f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a57cd0f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0a57cd0f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14950"/>
            <a:ext cx="8520600" cy="13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Нечіткий інтелектуальний інтерфейс діагностики здоров'я людини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Виконав: </a:t>
            </a:r>
            <a:r>
              <a:rPr lang="uk" dirty="0" smtClean="0"/>
              <a:t>Штацький Микита</a:t>
            </a:r>
            <a:r>
              <a:rPr lang="en-US" dirty="0" smtClean="0"/>
              <a:t> </a:t>
            </a:r>
            <a:r>
              <a:rPr lang="uk-UA" dirty="0" smtClean="0"/>
              <a:t>Анатолійович</a:t>
            </a:r>
            <a:r>
              <a:rPr lang="uk" dirty="0" smtClean="0"/>
              <a:t>, </a:t>
            </a:r>
            <a:r>
              <a:rPr lang="uk" dirty="0"/>
              <a:t>ІПЗм-21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10</a:t>
            </a:fld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691550" y="938750"/>
            <a:ext cx="7082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/>
              <a:t>Практичні результати: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Спроектовано модель оцінки стану здоров'я людини та створено зручний інтерфейс користувача.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Якісні та кількісні показники:</a:t>
            </a:r>
            <a:endParaRPr b="1"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успішне (100%) проходження тестового набору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оцінка власного стану здоров'я - (</a:t>
            </a:r>
            <a:r>
              <a:rPr lang="uk" dirty="0" smtClean="0"/>
              <a:t>0.6</a:t>
            </a:r>
            <a:r>
              <a:rPr lang="en-US" dirty="0" smtClean="0"/>
              <a:t>4</a:t>
            </a:r>
            <a:r>
              <a:rPr lang="uk" dirty="0" smtClean="0"/>
              <a:t>, </a:t>
            </a:r>
            <a:r>
              <a:rPr lang="uk" dirty="0"/>
              <a:t>‘average’)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Аналіз предметної області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/>
              <a:t>Актуальність теми:</a:t>
            </a:r>
            <a:r>
              <a:rPr lang="uk" dirty="0"/>
              <a:t> поширення </a:t>
            </a:r>
            <a:r>
              <a:rPr lang="uk" dirty="0" smtClean="0"/>
              <a:t>захворювань.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Мета:</a:t>
            </a:r>
            <a:r>
              <a:rPr lang="uk" dirty="0"/>
              <a:t> підвищити рівень </a:t>
            </a:r>
            <a:r>
              <a:rPr lang="uk" dirty="0" smtClean="0"/>
              <a:t>знань, щодо </a:t>
            </a:r>
            <a:r>
              <a:rPr lang="uk" dirty="0"/>
              <a:t>власного </a:t>
            </a:r>
            <a:r>
              <a:rPr lang="uk" dirty="0" smtClean="0"/>
              <a:t>здоров'я, знайти рішення для лікування хвороб.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Задачі:</a:t>
            </a:r>
            <a:endParaRPr b="1" dirty="0"/>
          </a:p>
          <a:p>
            <a:pPr marL="9144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Дослідити фактори оцінки </a:t>
            </a:r>
            <a:r>
              <a:rPr lang="uk" dirty="0" smtClean="0"/>
              <a:t>здоров'я.</a:t>
            </a:r>
            <a:endParaRPr dirty="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Описати модель на базі нечіткої логіки першого </a:t>
            </a:r>
            <a:r>
              <a:rPr lang="uk" dirty="0" smtClean="0"/>
              <a:t>типу.</a:t>
            </a:r>
            <a:endParaRPr dirty="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Створити програмний засіб для </a:t>
            </a:r>
            <a:r>
              <a:rPr lang="uk" dirty="0" smtClean="0"/>
              <a:t>користувача.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181100" y="4376050"/>
            <a:ext cx="3051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400" dirty="0"/>
              <a:t>Вхідні дані</a:t>
            </a:r>
            <a:endParaRPr sz="24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3</a:t>
            </a:fld>
            <a:endParaRPr/>
          </a:p>
        </p:txBody>
      </p:sp>
      <p:graphicFrame>
        <p:nvGraphicFramePr>
          <p:cNvPr id="70" name="Google Shape;70;p15"/>
          <p:cNvGraphicFramePr/>
          <p:nvPr>
            <p:extLst>
              <p:ext uri="{D42A27DB-BD31-4B8C-83A1-F6EECF244321}">
                <p14:modId xmlns:p14="http://schemas.microsoft.com/office/powerpoint/2010/main" val="2060899914"/>
              </p:ext>
            </p:extLst>
          </p:nvPr>
        </p:nvGraphicFramePr>
        <p:xfrm>
          <a:off x="1181100" y="858650"/>
          <a:ext cx="3051475" cy="359640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5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Дані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Одиниці вимірювання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 smtClean="0"/>
                        <a:t>Індекс</a:t>
                      </a:r>
                      <a:r>
                        <a:rPr lang="uk" baseline="0" dirty="0" smtClean="0"/>
                        <a:t> маси тіла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kg/m^2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Кров’яний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тиск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mmHg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err="1" smtClean="0"/>
                        <a:t>Рівень</a:t>
                      </a:r>
                      <a:r>
                        <a:rPr lang="ru-RU" sz="1400" dirty="0" smtClean="0"/>
                        <a:t> холестерину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mg/dL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Гострота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зору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feet/feet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Тривалість</a:t>
                      </a:r>
                      <a:r>
                        <a:rPr lang="ru-RU" dirty="0" smtClean="0"/>
                        <a:t> сну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Тест Купера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Тест </a:t>
                      </a:r>
                      <a:r>
                        <a:rPr lang="de-DE" dirty="0" smtClean="0"/>
                        <a:t>IQ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922700" y="2732988"/>
            <a:ext cx="3909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 dirty="0"/>
              <a:t>Вихідні дані</a:t>
            </a:r>
            <a:endParaRPr sz="2000" dirty="0"/>
          </a:p>
        </p:txBody>
      </p:sp>
      <p:graphicFrame>
        <p:nvGraphicFramePr>
          <p:cNvPr id="72" name="Google Shape;72;p15"/>
          <p:cNvGraphicFramePr/>
          <p:nvPr>
            <p:extLst>
              <p:ext uri="{D42A27DB-BD31-4B8C-83A1-F6EECF244321}">
                <p14:modId xmlns:p14="http://schemas.microsoft.com/office/powerpoint/2010/main" val="4282028500"/>
              </p:ext>
            </p:extLst>
          </p:nvPr>
        </p:nvGraphicFramePr>
        <p:xfrm>
          <a:off x="4922700" y="1864650"/>
          <a:ext cx="3909600" cy="79242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Дані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Одиниці вимірювання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Рівень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здоров'я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Аналіз варіантів використання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992150" y="3701476"/>
            <a:ext cx="5159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400" dirty="0"/>
              <a:t>Діаграма прецедентів</a:t>
            </a:r>
            <a:endParaRPr sz="2400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50" y="1116088"/>
            <a:ext cx="515965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діяльності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5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42" y="1007550"/>
            <a:ext cx="3607116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Дизайн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6</a:t>
            </a:fld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160650" y="4193850"/>
            <a:ext cx="4083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Діаграма класів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37" y="707400"/>
            <a:ext cx="4978325" cy="4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реалізації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7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435725" y="814825"/>
            <a:ext cx="8036700" cy="3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Засоби реалізації програмного забезпечення: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uk" dirty="0"/>
              <a:t>Мова програмування: Python </a:t>
            </a:r>
            <a:r>
              <a:rPr lang="uk" dirty="0" smtClean="0"/>
              <a:t>3</a:t>
            </a:r>
            <a:r>
              <a:rPr lang="en-US" dirty="0" smtClean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uk" dirty="0"/>
              <a:t>Бібліотеки: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argparse </a:t>
            </a:r>
            <a:r>
              <a:rPr lang="uk" dirty="0" smtClean="0"/>
              <a:t>– </a:t>
            </a:r>
            <a:r>
              <a:rPr lang="uk-UA" dirty="0" smtClean="0"/>
              <a:t>аналіз параметрів</a:t>
            </a:r>
            <a:r>
              <a:rPr lang="uk" dirty="0" smtClean="0"/>
              <a:t> </a:t>
            </a:r>
            <a:r>
              <a:rPr lang="uk" dirty="0"/>
              <a:t>командного </a:t>
            </a:r>
            <a:r>
              <a:rPr lang="uk" dirty="0" smtClean="0"/>
              <a:t>рядка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csv - читання </a:t>
            </a:r>
            <a:r>
              <a:rPr lang="uk" dirty="0" smtClean="0"/>
              <a:t>і запис тестових </a:t>
            </a:r>
            <a:r>
              <a:rPr lang="uk" dirty="0"/>
              <a:t>даних із </a:t>
            </a:r>
            <a:r>
              <a:rPr lang="uk" dirty="0" smtClean="0"/>
              <a:t>файлу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unittest - проведення </a:t>
            </a:r>
            <a:r>
              <a:rPr lang="ru-RU" dirty="0" smtClean="0"/>
              <a:t>модульного </a:t>
            </a:r>
            <a:r>
              <a:rPr lang="uk" dirty="0" smtClean="0"/>
              <a:t>тестування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PyQt5 - інтерфейс </a:t>
            </a:r>
            <a:r>
              <a:rPr lang="uk" dirty="0" smtClean="0"/>
              <a:t>користувача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Діаграми компонентів і пакетів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8</a:t>
            </a:fld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41631" y="3306549"/>
            <a:ext cx="287299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dirty="0"/>
              <a:t>Діаграма компонентів</a:t>
            </a:r>
            <a:endParaRPr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5462387" y="3025899"/>
            <a:ext cx="28140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dirty="0"/>
              <a:t>Діаграма пакетів</a:t>
            </a:r>
            <a:endParaRPr dirty="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6" y="785274"/>
            <a:ext cx="2983300" cy="2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225" y="923589"/>
            <a:ext cx="3110325" cy="2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806300" y="-3475"/>
            <a:ext cx="3012900" cy="13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Екран застосунку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43" y="27908"/>
            <a:ext cx="2349306" cy="5028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209</Words>
  <Application>Microsoft Office PowerPoint</Application>
  <PresentationFormat>Экран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Simple Light</vt:lpstr>
      <vt:lpstr>Нечіткий інтелектуальний інтерфейс діагностики здоров'я людини</vt:lpstr>
      <vt:lpstr>Аналіз предметної області</vt:lpstr>
      <vt:lpstr>Постановка задачі</vt:lpstr>
      <vt:lpstr>Аналіз варіантів використання </vt:lpstr>
      <vt:lpstr>Діаграма діяльності</vt:lpstr>
      <vt:lpstr>Дизайн</vt:lpstr>
      <vt:lpstr>Засоби реалізації</vt:lpstr>
      <vt:lpstr>Діаграми компонентів і пакетів </vt:lpstr>
      <vt:lpstr>Екран застосунку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Нечіткий інтелектуальний інтерфейс діагностики здоров'я людини</dc:title>
  <dc:creator>Mykyta Shtatskyi</dc:creator>
  <cp:lastModifiedBy>Dell7240</cp:lastModifiedBy>
  <cp:revision>5</cp:revision>
  <dcterms:modified xsi:type="dcterms:W3CDTF">2023-12-10T19:49:20Z</dcterms:modified>
</cp:coreProperties>
</file>