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9" r:id="rId6"/>
    <p:sldId id="271" r:id="rId7"/>
    <p:sldId id="272" r:id="rId8"/>
    <p:sldId id="273" r:id="rId9"/>
    <p:sldId id="274" r:id="rId10"/>
    <p:sldId id="27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AEBDF4-E04D-452D-9608-0B18B27ADEC5}">
  <a:tblStyle styleId="{78AEBDF4-E04D-452D-9608-0B18B27ADE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4" y="456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0a57cd0f2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0a57cd0f2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0a57cd0f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0a57cd0f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0a57cd0f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0a57cd0f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0a57cd0f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0a57cd0f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0a57cd0f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0a57cd0f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0a57cd0f2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0a57cd0f2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0a57cd0f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0a57cd0f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0a57cd0f2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0a57cd0f2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0a57cd0f2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0a57cd0f2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898163"/>
            <a:ext cx="8520600" cy="3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■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■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■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314950"/>
            <a:ext cx="8520600" cy="13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Нечіткий інтелектуальний інтерфейс діагностики здоров'я людини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86525"/>
            <a:ext cx="8520600" cy="5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Виконав: </a:t>
            </a:r>
            <a:r>
              <a:rPr lang="uk" dirty="0" smtClean="0"/>
              <a:t>Штацький Микита</a:t>
            </a:r>
            <a:r>
              <a:rPr lang="en-US" dirty="0" smtClean="0"/>
              <a:t> </a:t>
            </a:r>
            <a:r>
              <a:rPr lang="uk-UA" dirty="0" smtClean="0"/>
              <a:t>Анатолійович</a:t>
            </a:r>
            <a:r>
              <a:rPr lang="uk" dirty="0" smtClean="0"/>
              <a:t>, </a:t>
            </a:r>
            <a:r>
              <a:rPr lang="uk" dirty="0"/>
              <a:t>ІПЗм-21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Висновки</a:t>
            </a:r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10</a:t>
            </a:fld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body" idx="1"/>
          </p:nvPr>
        </p:nvSpPr>
        <p:spPr>
          <a:xfrm>
            <a:off x="691550" y="938750"/>
            <a:ext cx="70824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b="1" dirty="0"/>
              <a:t>Практичні результати: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dirty="0"/>
              <a:t>Спроектовано модель оцінки стану здоров'я людини та створено зручний інтерфейс користувача.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b="1" dirty="0"/>
              <a:t>Якісні та кількісні показники:</a:t>
            </a:r>
            <a:endParaRPr b="1" dirty="0"/>
          </a:p>
          <a:p>
            <a:pPr lvl="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ru-RU" dirty="0" err="1"/>
              <a:t>збільшення</a:t>
            </a:r>
            <a:r>
              <a:rPr lang="ru-RU" dirty="0"/>
              <a:t> часу </a:t>
            </a:r>
            <a:r>
              <a:rPr lang="ru-RU" dirty="0" err="1"/>
              <a:t>обчислень</a:t>
            </a:r>
            <a:r>
              <a:rPr lang="ru-RU" dirty="0"/>
              <a:t> у </a:t>
            </a:r>
            <a:r>
              <a:rPr lang="ru-RU" dirty="0" err="1"/>
              <a:t>порівнянні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контролером </a:t>
            </a:r>
            <a:r>
              <a:rPr lang="ru-RU" dirty="0" err="1"/>
              <a:t>нечіткої</a:t>
            </a:r>
            <a:r>
              <a:rPr lang="ru-RU" dirty="0"/>
              <a:t> </a:t>
            </a:r>
            <a:r>
              <a:rPr lang="ru-RU" dirty="0" err="1"/>
              <a:t>логіки</a:t>
            </a:r>
            <a:r>
              <a:rPr lang="ru-RU" dirty="0"/>
              <a:t> </a:t>
            </a:r>
            <a:r>
              <a:rPr lang="ru-RU" dirty="0" err="1"/>
              <a:t>першого</a:t>
            </a:r>
            <a:r>
              <a:rPr lang="ru-RU" dirty="0"/>
              <a:t> типу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uk" dirty="0" smtClean="0"/>
              <a:t>оцінка </a:t>
            </a:r>
            <a:r>
              <a:rPr lang="uk" dirty="0"/>
              <a:t>власного стану здоров'я - (</a:t>
            </a:r>
            <a:r>
              <a:rPr lang="uk" dirty="0" smtClean="0"/>
              <a:t>0.6</a:t>
            </a:r>
            <a:r>
              <a:rPr lang="en-US" dirty="0" smtClean="0"/>
              <a:t>4</a:t>
            </a:r>
            <a:r>
              <a:rPr lang="uk" dirty="0" smtClean="0"/>
              <a:t>, </a:t>
            </a:r>
            <a:r>
              <a:rPr lang="uk" dirty="0"/>
              <a:t>‘average’)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"/>
              <a:t>Аналіз предметної області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98163"/>
            <a:ext cx="8520600" cy="3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b="1" dirty="0"/>
              <a:t>Актуальність теми:</a:t>
            </a:r>
            <a:r>
              <a:rPr lang="uk" dirty="0"/>
              <a:t> поширення </a:t>
            </a:r>
            <a:r>
              <a:rPr lang="uk" dirty="0" smtClean="0"/>
              <a:t>захворювань.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b="1" dirty="0"/>
              <a:t>Мета:</a:t>
            </a:r>
            <a:r>
              <a:rPr lang="uk" dirty="0"/>
              <a:t> підвищити рівень </a:t>
            </a:r>
            <a:r>
              <a:rPr lang="uk" dirty="0" smtClean="0"/>
              <a:t>знань, щодо </a:t>
            </a:r>
            <a:r>
              <a:rPr lang="uk" dirty="0"/>
              <a:t>власного </a:t>
            </a:r>
            <a:r>
              <a:rPr lang="uk" dirty="0" smtClean="0"/>
              <a:t>здоров'я, знайти рішення для лікування хвороб.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b="1" dirty="0"/>
              <a:t>Задачі:</a:t>
            </a:r>
            <a:endParaRPr b="1" dirty="0"/>
          </a:p>
          <a:p>
            <a:pPr marL="9144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AutoNum type="arabicPeriod"/>
            </a:pPr>
            <a:r>
              <a:rPr lang="uk" dirty="0"/>
              <a:t>Дослідити фактори оцінки </a:t>
            </a:r>
            <a:r>
              <a:rPr lang="uk" dirty="0" smtClean="0"/>
              <a:t>здоров'я.</a:t>
            </a:r>
            <a:endParaRPr dirty="0"/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uk" dirty="0"/>
              <a:t>Описати модель на базі нечіткої логіки першого </a:t>
            </a:r>
            <a:r>
              <a:rPr lang="uk" dirty="0" smtClean="0"/>
              <a:t>типу.</a:t>
            </a:r>
            <a:endParaRPr dirty="0"/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uk" dirty="0"/>
              <a:t>Створити програмний засіб для </a:t>
            </a:r>
            <a:r>
              <a:rPr lang="uk" dirty="0" smtClean="0"/>
              <a:t>користувача.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Постановка задачі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181100" y="4376050"/>
            <a:ext cx="30516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uk" sz="2400" dirty="0"/>
              <a:t>Вхідні дані</a:t>
            </a:r>
            <a:endParaRPr sz="2400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3</a:t>
            </a:fld>
            <a:endParaRPr/>
          </a:p>
        </p:txBody>
      </p:sp>
      <p:graphicFrame>
        <p:nvGraphicFramePr>
          <p:cNvPr id="70" name="Google Shape;70;p15"/>
          <p:cNvGraphicFramePr/>
          <p:nvPr>
            <p:extLst>
              <p:ext uri="{D42A27DB-BD31-4B8C-83A1-F6EECF244321}">
                <p14:modId xmlns:p14="http://schemas.microsoft.com/office/powerpoint/2010/main" val="2060899914"/>
              </p:ext>
            </p:extLst>
          </p:nvPr>
        </p:nvGraphicFramePr>
        <p:xfrm>
          <a:off x="1181100" y="858650"/>
          <a:ext cx="3051475" cy="3596400"/>
        </p:xfrm>
        <a:graphic>
          <a:graphicData uri="http://schemas.openxmlformats.org/drawingml/2006/table">
            <a:tbl>
              <a:tblPr>
                <a:noFill/>
                <a:tableStyleId>{78AEBDF4-E04D-452D-9608-0B18B27ADEC5}</a:tableStyleId>
              </a:tblPr>
              <a:tblGrid>
                <a:gridCol w="157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dirty="0"/>
                        <a:t>Дані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dirty="0"/>
                        <a:t>Одиниці вимірювання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dirty="0" smtClean="0"/>
                        <a:t>Індекс</a:t>
                      </a:r>
                      <a:r>
                        <a:rPr lang="uk" baseline="0" dirty="0" smtClean="0"/>
                        <a:t> маси тіла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kg/m^2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err="1" smtClean="0"/>
                        <a:t>Кров’яний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тиск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mmHg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 err="1" smtClean="0"/>
                        <a:t>Рівень</a:t>
                      </a:r>
                      <a:r>
                        <a:rPr lang="ru-RU" sz="1400" dirty="0" smtClean="0"/>
                        <a:t> холестерину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dirty="0"/>
                        <a:t>mg/dL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err="1" smtClean="0"/>
                        <a:t>Гострота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зору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feet/feet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err="1" smtClean="0"/>
                        <a:t>Тривалість</a:t>
                      </a:r>
                      <a:r>
                        <a:rPr lang="ru-RU" dirty="0" smtClean="0"/>
                        <a:t> сну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hr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/>
                        <a:t>Тест Купера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/>
                        <a:t>Тест </a:t>
                      </a:r>
                      <a:r>
                        <a:rPr lang="de-DE" dirty="0" smtClean="0"/>
                        <a:t>IQ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4922700" y="2732988"/>
            <a:ext cx="39096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uk" sz="2000" dirty="0"/>
              <a:t>Вихідні дані</a:t>
            </a:r>
            <a:endParaRPr sz="2000" dirty="0"/>
          </a:p>
        </p:txBody>
      </p:sp>
      <p:graphicFrame>
        <p:nvGraphicFramePr>
          <p:cNvPr id="72" name="Google Shape;72;p15"/>
          <p:cNvGraphicFramePr/>
          <p:nvPr>
            <p:extLst>
              <p:ext uri="{D42A27DB-BD31-4B8C-83A1-F6EECF244321}">
                <p14:modId xmlns:p14="http://schemas.microsoft.com/office/powerpoint/2010/main" val="4282028500"/>
              </p:ext>
            </p:extLst>
          </p:nvPr>
        </p:nvGraphicFramePr>
        <p:xfrm>
          <a:off x="4922700" y="1864650"/>
          <a:ext cx="3909600" cy="792420"/>
        </p:xfrm>
        <a:graphic>
          <a:graphicData uri="http://schemas.openxmlformats.org/drawingml/2006/table">
            <a:tbl>
              <a:tblPr>
                <a:noFill/>
                <a:tableStyleId>{78AEBDF4-E04D-452D-9608-0B18B27ADEC5}</a:tableStyleId>
              </a:tblPr>
              <a:tblGrid>
                <a:gridCol w="191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dirty="0"/>
                        <a:t>Дані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dirty="0"/>
                        <a:t>Одиниці вимірювання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err="1" smtClean="0"/>
                        <a:t>Рівень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здоров'я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Аналіз варіантів використання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1992150" y="3701476"/>
            <a:ext cx="51597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uk" sz="2400" dirty="0"/>
              <a:t>Діаграма прецедентів</a:t>
            </a:r>
            <a:endParaRPr sz="2400"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4</a:t>
            </a:fld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150" y="1116088"/>
            <a:ext cx="5159650" cy="24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Діаграма діяльності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5</a:t>
            </a:fld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442" y="1007550"/>
            <a:ext cx="3607116" cy="32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Дизайн</a:t>
            </a:r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6</a:t>
            </a:fld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body" idx="1"/>
          </p:nvPr>
        </p:nvSpPr>
        <p:spPr>
          <a:xfrm>
            <a:off x="1160650" y="4193850"/>
            <a:ext cx="40833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Діаграма класів</a:t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837" y="707400"/>
            <a:ext cx="4978325" cy="436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Засоби реалізації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7</a:t>
            </a:fld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body" idx="1"/>
          </p:nvPr>
        </p:nvSpPr>
        <p:spPr>
          <a:xfrm>
            <a:off x="435725" y="814825"/>
            <a:ext cx="8036700" cy="3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Засоби реалізації програмного забезпечення:</a:t>
            </a:r>
            <a:endParaRPr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Ø"/>
            </a:pPr>
            <a:r>
              <a:rPr lang="uk" dirty="0"/>
              <a:t>Мова програмування: Python </a:t>
            </a:r>
            <a:r>
              <a:rPr lang="uk" dirty="0" smtClean="0"/>
              <a:t>3</a:t>
            </a:r>
            <a:r>
              <a:rPr lang="en-US" dirty="0" smtClean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lang="uk" dirty="0"/>
              <a:t>Бібліотеки: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uk" dirty="0"/>
              <a:t>argparse </a:t>
            </a:r>
            <a:r>
              <a:rPr lang="uk" dirty="0" smtClean="0"/>
              <a:t>– </a:t>
            </a:r>
            <a:r>
              <a:rPr lang="uk-UA" dirty="0" smtClean="0"/>
              <a:t>аналіз параметрів</a:t>
            </a:r>
            <a:r>
              <a:rPr lang="uk" dirty="0" smtClean="0"/>
              <a:t> </a:t>
            </a:r>
            <a:r>
              <a:rPr lang="uk" dirty="0"/>
              <a:t>командного </a:t>
            </a:r>
            <a:r>
              <a:rPr lang="uk" dirty="0" smtClean="0"/>
              <a:t>рядка</a:t>
            </a:r>
            <a:r>
              <a:rPr lang="en-US" dirty="0" smtClean="0"/>
              <a:t>.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uk" dirty="0"/>
              <a:t>csv - читання </a:t>
            </a:r>
            <a:r>
              <a:rPr lang="uk" dirty="0" smtClean="0"/>
              <a:t>і запис тестових </a:t>
            </a:r>
            <a:r>
              <a:rPr lang="uk" dirty="0"/>
              <a:t>даних із </a:t>
            </a:r>
            <a:r>
              <a:rPr lang="uk" dirty="0" smtClean="0"/>
              <a:t>файлу</a:t>
            </a:r>
            <a:r>
              <a:rPr lang="en-US" dirty="0" smtClean="0"/>
              <a:t>.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uk" dirty="0"/>
              <a:t>unittest - проведення </a:t>
            </a:r>
            <a:r>
              <a:rPr lang="ru-RU" dirty="0" smtClean="0"/>
              <a:t>модульного </a:t>
            </a:r>
            <a:r>
              <a:rPr lang="uk" dirty="0" smtClean="0"/>
              <a:t>тестування</a:t>
            </a:r>
            <a:r>
              <a:rPr lang="en-US" dirty="0" smtClean="0"/>
              <a:t>.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uk" dirty="0"/>
              <a:t>PyQt5 - інтерфейс </a:t>
            </a:r>
            <a:r>
              <a:rPr lang="uk" dirty="0" smtClean="0"/>
              <a:t>користувача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Діаграми компонентів і пакетів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8</a:t>
            </a:fld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741631" y="3306549"/>
            <a:ext cx="2872990" cy="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uk" dirty="0"/>
              <a:t>Діаграма компонентів</a:t>
            </a:r>
            <a:endParaRPr dirty="0"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1"/>
          </p:nvPr>
        </p:nvSpPr>
        <p:spPr>
          <a:xfrm>
            <a:off x="5462387" y="3025899"/>
            <a:ext cx="2814000" cy="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uk" dirty="0"/>
              <a:t>Діаграма пакетів</a:t>
            </a:r>
            <a:endParaRPr dirty="0"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76" y="785274"/>
            <a:ext cx="2983300" cy="25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4225" y="923589"/>
            <a:ext cx="3110325" cy="20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5806300" y="-3475"/>
            <a:ext cx="3012900" cy="13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Екран застосунку</a:t>
            </a:r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9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343" y="27908"/>
            <a:ext cx="2349306" cy="50289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213</Words>
  <Application>Microsoft Office PowerPoint</Application>
  <PresentationFormat>Экран (16:9)</PresentationFormat>
  <Paragraphs>64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Simple Light</vt:lpstr>
      <vt:lpstr>Нечіткий інтелектуальний інтерфейс діагностики здоров'я людини</vt:lpstr>
      <vt:lpstr>Аналіз предметної області</vt:lpstr>
      <vt:lpstr>Постановка задачі</vt:lpstr>
      <vt:lpstr>Аналіз варіантів використання </vt:lpstr>
      <vt:lpstr>Діаграма діяльності</vt:lpstr>
      <vt:lpstr>Дизайн</vt:lpstr>
      <vt:lpstr>Засоби реалізації</vt:lpstr>
      <vt:lpstr>Діаграми компонентів і пакетів </vt:lpstr>
      <vt:lpstr>Екран застосунку</vt:lpstr>
      <vt:lpstr>Висновки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Нечіткий інтелектуальний інтерфейс діагностики здоров'я людини</dc:title>
  <dc:creator>Mykyta Shtatskyi</dc:creator>
  <cp:lastModifiedBy>Dell7240</cp:lastModifiedBy>
  <cp:revision>6</cp:revision>
  <dcterms:modified xsi:type="dcterms:W3CDTF">2023-12-10T20:27:32Z</dcterms:modified>
</cp:coreProperties>
</file>