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aa5ab7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aa5ab7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a5ab7a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aa5ab7a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a5ab7a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a5ab7a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a5ab7a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a5ab7a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a5ab7a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a5ab7a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5775" y="1618350"/>
            <a:ext cx="4721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46535E"/>
                </a:solidFill>
                <a:highlight>
                  <a:srgbClr val="FFFFFF"/>
                </a:highlight>
              </a:rPr>
              <a:t>Bayer's Digital Experience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85883" y="2403550"/>
            <a:ext cx="49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:  Akira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75284" y="2070400"/>
            <a:ext cx="6369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46535E"/>
                </a:solidFill>
                <a:highlight>
                  <a:srgbClr val="FFFFFF"/>
                </a:highlight>
              </a:rPr>
              <a:t>Digital Label , Web-App for customers , Logistics Tracking and analytics</a:t>
            </a: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23500" y="934275"/>
            <a:ext cx="80970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46535E"/>
                </a:solidFill>
                <a:highlight>
                  <a:srgbClr val="FFFFFF"/>
                </a:highlight>
              </a:rPr>
              <a:t>Target Customer</a:t>
            </a:r>
            <a:endParaRPr sz="22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46535E"/>
              </a:buClr>
              <a:buSzPts val="1350"/>
              <a:buChar char="●"/>
            </a:pP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This project is more focused on attracting new (younger) customers </a:t>
            </a:r>
            <a:b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while improving the trust and experience of existing (experienced) customers.</a:t>
            </a:r>
            <a:b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3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350"/>
              <a:buChar char="●"/>
            </a:pP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Smartphone(with camera) or computer with camera is required.</a:t>
            </a:r>
            <a:b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3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350"/>
              <a:buChar char="●"/>
            </a:pP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The objective of the project is to make the farmer use the app on a regular basis  and </a:t>
            </a:r>
            <a:b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not as a one time verification process.</a:t>
            </a:r>
            <a:b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3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350"/>
              <a:buChar char="●"/>
            </a:pPr>
            <a:r>
              <a:rPr lang="en-GB" sz="1350">
                <a:solidFill>
                  <a:srgbClr val="46535E"/>
                </a:solidFill>
                <a:highlight>
                  <a:srgbClr val="FFFFFF"/>
                </a:highlight>
              </a:rPr>
              <a:t>The app is designed to be dynamic, interactive and customer engaging</a:t>
            </a:r>
            <a:endParaRPr sz="13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09600" y="228600"/>
            <a:ext cx="74985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46535E"/>
                </a:solidFill>
                <a:highlight>
                  <a:srgbClr val="FFFFFF"/>
                </a:highlight>
              </a:rPr>
              <a:t>Objective</a:t>
            </a:r>
            <a:endParaRPr sz="22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For Customer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Make the labels look modern with integration of simple to scan QR code</a:t>
            </a:r>
            <a:b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QR code =&gt; embedding a unique url (similar to serial number) - </a:t>
            </a:r>
            <a:b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    which can ensure the authenticity / logistics tracking of the product.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QR code =&gt; for getting more details about product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QR code =&gt; for product warranty (ensuring authenticity of the product)</a:t>
            </a:r>
            <a:b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Mobile App / website =&gt; Digital support, instruction and notifications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Mobile App / website =&gt; New product, expiry and offers notifications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Mobile App / website =&gt; Auto translation based on country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Mobile App / website =&gt; Chatbot assist and feedback ( sentiment analysis )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For Company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website dashboard =&gt; Track shipping data (logistics)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website dashboard =&gt; Track authenticity data (when seller / marketer/ customer scans the product )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150"/>
              <a:buChar char="●"/>
            </a:pPr>
            <a:r>
              <a:rPr lang="en-GB" sz="1150">
                <a:solidFill>
                  <a:srgbClr val="46535E"/>
                </a:solidFill>
                <a:highlight>
                  <a:srgbClr val="FFFFFF"/>
                </a:highlight>
              </a:rPr>
              <a:t>website dashboard =&gt; Product discussion tracking for feedback. (captured from mobile app)</a:t>
            </a:r>
            <a:endParaRPr sz="11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4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/ Data Flow</a:t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45100" y="482950"/>
            <a:ext cx="24714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Bayer’s Production Plant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5100" y="1244950"/>
            <a:ext cx="2934300" cy="9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WebApp 1 : (For Bayer employee)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Bayer Farm Product with unique</a:t>
            </a:r>
            <a:r>
              <a:rPr b="1" lang="en-GB" sz="950">
                <a:solidFill>
                  <a:srgbClr val="46535E"/>
                </a:solidFill>
                <a:highlight>
                  <a:srgbClr val="FFFFFF"/>
                </a:highlight>
              </a:rPr>
              <a:t> QR code</a:t>
            </a: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 per item 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full - owner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Adds to DB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188733" y="2574225"/>
            <a:ext cx="28353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- ( NodeJS, Express)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300925" y="482950"/>
            <a:ext cx="28353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Marketing</a:t>
            </a:r>
            <a:r>
              <a:rPr lang="en-GB"/>
              <a:t> Partners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(Logistics, </a:t>
            </a:r>
            <a:r>
              <a:rPr lang="en-GB"/>
              <a:t>Marketing</a:t>
            </a:r>
            <a:r>
              <a:rPr lang="en-GB"/>
              <a:t> and Sellers)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300925" y="1244950"/>
            <a:ext cx="2592000" cy="9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WebApp 2 : (For partners)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Scans the QR code on departure and arrival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new partial owner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Updates</a:t>
            </a: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 DB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575000" y="482950"/>
            <a:ext cx="24714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 / End User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575000" y="1244950"/>
            <a:ext cx="2514000" cy="181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WebApp 3 : (For Customers)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Scans the QR code 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full - owner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Updates DB end of ownership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---------------------------------------------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50">
                <a:solidFill>
                  <a:srgbClr val="46535E"/>
                </a:solidFill>
                <a:highlight>
                  <a:srgbClr val="FFFFFF"/>
                </a:highlight>
              </a:rPr>
              <a:t>Screens and features</a:t>
            </a:r>
            <a:endParaRPr b="1"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More Info on the product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Days left for expiry , Usage instruction</a:t>
            </a: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Chatbot and discussion/feedback</a:t>
            </a: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Translator</a:t>
            </a: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  <p:cxnSp>
        <p:nvCxnSpPr>
          <p:cNvPr id="79" name="Google Shape;79;p16"/>
          <p:cNvCxnSpPr>
            <a:stCxn id="72" idx="3"/>
            <a:endCxn id="75" idx="1"/>
          </p:cNvCxnSpPr>
          <p:nvPr/>
        </p:nvCxnSpPr>
        <p:spPr>
          <a:xfrm>
            <a:off x="2516500" y="779350"/>
            <a:ext cx="78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5" idx="3"/>
            <a:endCxn id="77" idx="1"/>
          </p:cNvCxnSpPr>
          <p:nvPr/>
        </p:nvCxnSpPr>
        <p:spPr>
          <a:xfrm>
            <a:off x="6136225" y="779350"/>
            <a:ext cx="43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3" idx="2"/>
            <a:endCxn id="74" idx="1"/>
          </p:cNvCxnSpPr>
          <p:nvPr/>
        </p:nvCxnSpPr>
        <p:spPr>
          <a:xfrm>
            <a:off x="1512250" y="2190850"/>
            <a:ext cx="1676400" cy="67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6" idx="2"/>
            <a:endCxn id="74" idx="0"/>
          </p:cNvCxnSpPr>
          <p:nvPr/>
        </p:nvCxnSpPr>
        <p:spPr>
          <a:xfrm>
            <a:off x="4596925" y="2190850"/>
            <a:ext cx="9600" cy="38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6023875" y="2863075"/>
            <a:ext cx="5562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273523" y="3907125"/>
            <a:ext cx="34233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Validations / Authenticity validator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911805" y="3907125"/>
            <a:ext cx="1241700" cy="5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501400" y="3561300"/>
            <a:ext cx="2746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Managers/ Leadership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4525308" y="3167025"/>
            <a:ext cx="14700" cy="75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3345425" y="3174500"/>
            <a:ext cx="9900" cy="72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892925" y="3177904"/>
            <a:ext cx="9600" cy="38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5501400" y="4048500"/>
            <a:ext cx="3278700" cy="9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WebApp 1 : (</a:t>
            </a:r>
            <a:r>
              <a:rPr lang="en-GB">
                <a:solidFill>
                  <a:schemeClr val="dk1"/>
                </a:solidFill>
              </a:rPr>
              <a:t>For Bayer employee</a:t>
            </a:r>
            <a:r>
              <a:rPr lang="en-GB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logistics analytics and prediction</a:t>
            </a:r>
            <a:b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product usage analytics</a:t>
            </a:r>
            <a:b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46535E"/>
                </a:solidFill>
                <a:highlight>
                  <a:srgbClr val="FFFFFF"/>
                </a:highlight>
              </a:rPr>
              <a:t>feedback sentiment analysis</a:t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304800"/>
            <a:ext cx="27231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0" y="0"/>
            <a:ext cx="4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UI design for End User -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153750" y="1094350"/>
            <a:ext cx="59394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Get information of the products the customer is using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Content. Days left for expiry , 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Usage instruction with different crops, Storage / Safety instructions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Translator will be available ( using google translate) based on location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Chatbot - talk to the app to get required information =&gt; 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for older people who are not much familiar with mobiles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Notification - almost time for expiry , time to refill / order new , new offers , new products</a:t>
            </a:r>
            <a:b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</a:b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E"/>
              </a:buClr>
              <a:buSzPts val="1050"/>
              <a:buChar char="●"/>
            </a:pPr>
            <a:r>
              <a:rPr lang="en-GB" sz="1050">
                <a:solidFill>
                  <a:srgbClr val="46535E"/>
                </a:solidFill>
                <a:highlight>
                  <a:srgbClr val="FFFFFF"/>
                </a:highlight>
              </a:rPr>
              <a:t>Discussion section - to ask questions about the product.</a:t>
            </a:r>
            <a:endParaRPr sz="1050">
              <a:solidFill>
                <a:srgbClr val="4653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0"/>
            <a:ext cx="4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Label Design -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25" y="1046640"/>
            <a:ext cx="4572024" cy="253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75" y="882275"/>
            <a:ext cx="4361426" cy="277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