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3"/>
  </p:normalViewPr>
  <p:slideViewPr>
    <p:cSldViewPr snapToGrid="0" snapToObjects="1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999C5-31C0-5843-AC14-14C538DE1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153230-205C-5640-9B8C-27F12E185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519226-FE83-7A4A-9F94-75CF9F8D4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B91-5069-7141-BF96-F52A0DFCB0A5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976250-4AA0-8046-AF4A-224321189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B58D7B-F567-8E4D-B56B-F982ACEA8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5352-4C51-954B-8D15-A6D5EAE81B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678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6E964-87D6-9C4D-A700-9B05A8C0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C4F2F8-C1FC-B94C-9E22-BC88422C2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2E9C4B-468C-1B4A-A898-9F912EC6A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B91-5069-7141-BF96-F52A0DFCB0A5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903D89-072E-514E-B880-08B52CAB5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72E9AB-3B29-0841-8A9A-3689182E8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5352-4C51-954B-8D15-A6D5EAE81B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408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448AB1-89CF-254B-A149-EE9428B7AA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10D06D-6510-764E-B529-05621A44D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5973EE-6E81-F747-B6BD-A28259F4D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B91-5069-7141-BF96-F52A0DFCB0A5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2DD35E-373C-E44C-AD29-F0ACA50D9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56914E-E6A7-7143-8B85-9AC39CDC5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5352-4C51-954B-8D15-A6D5EAE81B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1080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866AF-4D36-4A40-B43D-6C0662398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4F1EF6-631C-B841-B635-D8AE7150E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933087-FBAD-A940-9FD8-520CDC419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B91-5069-7141-BF96-F52A0DFCB0A5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26A937-EEFC-5645-BC9E-A1E5F8950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9DE035-F8D5-E24E-BA1D-ACA421353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5352-4C51-954B-8D15-A6D5EAE81B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9615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33652-4945-7642-87A6-656C49ACC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DCF47F-5E1A-D947-99D0-4687B8587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B4CB1C-455E-034B-8356-33EA4A657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B91-5069-7141-BF96-F52A0DFCB0A5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5C80A-F13A-024A-B0C0-F69E8501E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872FB3-97CB-A743-BC35-659415DD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5352-4C51-954B-8D15-A6D5EAE81B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9150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D19B7-D833-DD40-A58B-E638249F0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308EAA-DFA9-6647-872A-137A03DCA3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F46E80-86AE-7D4E-9562-7C08C48A9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CB1A85-00B4-A848-AC60-C712CFA28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B91-5069-7141-BF96-F52A0DFCB0A5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1B9C82-0321-184A-9F01-8CFCD6CE9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A570F7-C211-8843-AF5F-7C0085770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5352-4C51-954B-8D15-A6D5EAE81B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962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932B1-E187-CD46-840F-39F32DDF5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6F6FA7-23C4-724B-AB74-184CFE1C8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4FA12B-1E8A-0F4D-B9D0-DD5794579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97D32F-F719-3346-9B68-F245718C7B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0FB7C2-FB8D-284A-896E-8F3DA39FC5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21D677-1A7E-E749-885A-49251879E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B91-5069-7141-BF96-F52A0DFCB0A5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27BC48-081F-BB43-9927-B20382E13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03436E-B845-B24B-8456-D7488BCC4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5352-4C51-954B-8D15-A6D5EAE81B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4151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FBB84-5266-5C41-8CAD-96762F9AC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17B705-EA76-7C49-AFF5-2D67E369C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B91-5069-7141-BF96-F52A0DFCB0A5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948AB7-01D8-B049-81C4-950522F51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E8D67B-FA2D-214E-A23C-C4851F985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5352-4C51-954B-8D15-A6D5EAE81B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7843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70F232-F7C9-774C-BAC2-887D8103F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B91-5069-7141-BF96-F52A0DFCB0A5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CEC48C-9120-544A-8135-022790528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7A967E-FD1F-C24B-BBF8-1F029F0BA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5352-4C51-954B-8D15-A6D5EAE81B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8007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FE0F7-A9E3-A44C-BD37-EF1531452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A65039-7ABE-E144-AE95-731DD246C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B176E2-260B-0040-8075-C3BF065FF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5DCF9E-D797-B64F-A315-C77388B42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B91-5069-7141-BF96-F52A0DFCB0A5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F1752B-A4B7-7247-9F1C-16BD1C6F5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3AF0C5-B692-724E-B735-3E8FDDAF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5352-4C51-954B-8D15-A6D5EAE81B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5933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DEF898-70A5-4C44-BCD1-7E9DA055E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921F84-0BB7-D14C-9ACD-762DA27A42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2B4DEA-7CD2-3245-94DF-C56F7AAB2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31AAC9-CF55-9C46-BF7E-5A5726285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B91-5069-7141-BF96-F52A0DFCB0A5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D6EB33-FCEF-054D-A785-3F85A0A77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85E616-FDC9-C442-9C8D-CD8E72E4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5352-4C51-954B-8D15-A6D5EAE81B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3719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C3F121-1B7D-274D-A091-FAA651646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696E95-C359-5D4B-83E6-841F4F89A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D31F2D-57BB-534D-AF7D-082B7A115D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B9B91-5069-7141-BF96-F52A0DFCB0A5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C4E806-B105-F847-ACD4-6AC4667ED3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F72383-509E-584F-8597-E8BADC5FC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95352-4C51-954B-8D15-A6D5EAE81B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8507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65129-F4E8-FB43-8393-E9178A4052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LoadRunner</a:t>
            </a:r>
            <a:r>
              <a:rPr kumimoji="1" lang="zh-CN" altLang="en-US" dirty="0"/>
              <a:t>云集成方案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41FBE7-6218-CA4E-B661-93F5196CFB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473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51F01-31A5-41EA-92A1-7E543FE41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DBAD6A2-CB3A-45E0-A9DB-371B264ED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98766"/>
            <a:ext cx="10515600" cy="2605055"/>
          </a:xfrm>
        </p:spPr>
      </p:pic>
    </p:spTree>
    <p:extLst>
      <p:ext uri="{BB962C8B-B14F-4D97-AF65-F5344CB8AC3E}">
        <p14:creationId xmlns:p14="http://schemas.microsoft.com/office/powerpoint/2010/main" val="3802617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2E90C0-D409-4F2D-BA1D-040CA54C6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LoadRunner</a:t>
            </a:r>
            <a:r>
              <a:rPr lang="zh-CN" altLang="en-US" dirty="0"/>
              <a:t>脚本编辑方式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2DCD186-9071-491F-B87C-9CA0BFF63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0240" y="2336962"/>
            <a:ext cx="4682320" cy="243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192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6FDC1-4E3F-4AB9-B143-B2BAE1D91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LoadRunner</a:t>
            </a:r>
            <a:r>
              <a:rPr lang="zh-CN" altLang="en-US" dirty="0"/>
              <a:t>云端执行测试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687F52E-2215-4214-ADB3-A72D5406E4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9520" y="1825625"/>
            <a:ext cx="397296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40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08CB47-E62A-43C7-A38B-70103CEE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LoadRunner</a:t>
            </a:r>
            <a:r>
              <a:rPr lang="zh-CN" altLang="en-US" dirty="0"/>
              <a:t> </a:t>
            </a:r>
            <a:r>
              <a:rPr lang="en-US" altLang="zh-CN" dirty="0"/>
              <a:t>CLI</a:t>
            </a:r>
            <a:r>
              <a:rPr lang="zh-CN" altLang="en-US" dirty="0"/>
              <a:t>接口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93D3D6-A45C-4304-B18C-13D8C9C5E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命令行启动脚本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3BA073-EEBC-480E-8DF0-7F661E1AB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165" y="2304403"/>
            <a:ext cx="990600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228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17</Words>
  <Application>Microsoft Office PowerPoint</Application>
  <PresentationFormat>宽屏</PresentationFormat>
  <Paragraphs>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LoadRunner云集成方案</vt:lpstr>
      <vt:lpstr>PowerPoint 演示文稿</vt:lpstr>
      <vt:lpstr>LoadRunner脚本编辑方式</vt:lpstr>
      <vt:lpstr>LoadRunner云端执行测试</vt:lpstr>
      <vt:lpstr>LoadRunner CLI接口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Rep0899</dc:creator>
  <cp:lastModifiedBy>bai yx</cp:lastModifiedBy>
  <cp:revision>7</cp:revision>
  <dcterms:created xsi:type="dcterms:W3CDTF">2019-08-19T13:19:10Z</dcterms:created>
  <dcterms:modified xsi:type="dcterms:W3CDTF">2019-08-20T08:06:24Z</dcterms:modified>
</cp:coreProperties>
</file>