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ParaSoft</a:t>
            </a:r>
            <a:r>
              <a:rPr kumimoji="1" lang="zh-CN" altLang="en-US" dirty="0"/>
              <a:t>云集成方案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旋极科技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B669C34-9D67-4B07-94C1-152CB645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433" y="0"/>
            <a:ext cx="9267567" cy="6858000"/>
          </a:xfrm>
        </p:spPr>
      </p:pic>
    </p:spTree>
    <p:extLst>
      <p:ext uri="{BB962C8B-B14F-4D97-AF65-F5344CB8AC3E}">
        <p14:creationId xmlns:p14="http://schemas.microsoft.com/office/powerpoint/2010/main" val="342602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8908-D096-4969-BCDC-2D1C2D1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接口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0CF3BD-4A64-49F6-8277-65418D9CB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909"/>
            <a:ext cx="10515600" cy="35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8908-D096-4969-BCDC-2D1C2D1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接口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4EBD78F-9E90-4D74-B73C-3A8E36F08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077244"/>
            <a:ext cx="10382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8908-D096-4969-BCDC-2D1C2D1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接口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9CD04AF-0822-42C5-92F8-4734E6AE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07" y="1825625"/>
            <a:ext cx="78701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ParaSoft云集成方案</vt:lpstr>
      <vt:lpstr>PowerPoint 演示文稿</vt:lpstr>
      <vt:lpstr>CLI接口</vt:lpstr>
      <vt:lpstr>CLI接口</vt:lpstr>
      <vt:lpstr>CLI接口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5</cp:revision>
  <dcterms:created xsi:type="dcterms:W3CDTF">2019-08-19T13:19:10Z</dcterms:created>
  <dcterms:modified xsi:type="dcterms:W3CDTF">2019-08-20T08:06:59Z</dcterms:modified>
</cp:coreProperties>
</file>