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99C5-31C0-5843-AC14-14C538DE1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53230-205C-5640-9B8C-27F12E185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19226-FE83-7A4A-9F94-75CF9F8D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6250-4AA0-8046-AF4A-2243211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58D7B-F567-8E4D-B56B-F982ACEA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78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6E964-87D6-9C4D-A700-9B05A8C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4F2F8-C1FC-B94C-9E22-BC88422C2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E9C4B-468C-1B4A-A898-9F912EC6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03D89-072E-514E-B880-08B52CAB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2E9AB-3B29-0841-8A9A-3689182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0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448AB1-89CF-254B-A149-EE9428B7A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0D06D-6510-764E-B529-05621A44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973EE-6E81-F747-B6BD-A28259F4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DD35E-373C-E44C-AD29-F0ACA50D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6914E-E6A7-7143-8B85-9AC39CDC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08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66AF-4D36-4A40-B43D-6C066239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F1EF6-631C-B841-B635-D8AE7150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33087-FBAD-A940-9FD8-520CDC41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6A937-EEFC-5645-BC9E-A1E5F89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DE035-F8D5-E24E-BA1D-ACA42135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6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3652-4945-7642-87A6-656C49AC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F47F-5E1A-D947-99D0-4687B8587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4CB1C-455E-034B-8356-33EA4A65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5C80A-F13A-024A-B0C0-F69E8501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72FB3-97CB-A743-BC35-659415DD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15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19B7-D833-DD40-A58B-E638249F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08EAA-DFA9-6647-872A-137A03DC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46E80-86AE-7D4E-9562-7C08C48A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B1A85-00B4-A848-AC60-C712CFA2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B9C82-0321-184A-9F01-8CFCD6CE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570F7-C211-8843-AF5F-7C008577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62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32B1-E187-CD46-840F-39F32DD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F6FA7-23C4-724B-AB74-184CFE1C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FA12B-1E8A-0F4D-B9D0-DD579457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97D32F-F719-3346-9B68-F245718C7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0FB7C2-FB8D-284A-896E-8F3DA39FC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1D677-1A7E-E749-885A-49251879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7BC48-081F-BB43-9927-B20382E1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03436E-B845-B24B-8456-D7488BCC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5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BB84-5266-5C41-8CAD-96762F9A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7B705-EA76-7C49-AFF5-2D67E369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48AB7-01D8-B049-81C4-950522F5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E8D67B-FA2D-214E-A23C-C4851F98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84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70F232-F7C9-774C-BAC2-887D8103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EC48C-9120-544A-8135-02279052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A967E-FD1F-C24B-BBF8-1F029F0B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0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E0F7-A9E3-A44C-BD37-EF153145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65039-7ABE-E144-AE95-731DD246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176E2-260B-0040-8075-C3BF065FF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DCF9E-D797-B64F-A315-C77388B4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1752B-A4B7-7247-9F1C-16BD1C6F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AF0C5-B692-724E-B735-3E8FDDAF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9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EF898-70A5-4C44-BCD1-7E9DA055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921F84-0BB7-D14C-9ACD-762DA27A4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B4DEA-7CD2-3245-94DF-C56F7AAB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1AAC9-CF55-9C46-BF7E-5A572628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6EB33-FCEF-054D-A785-3F85A0A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5E616-FDC9-C442-9C8D-CD8E72E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7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C3F121-1B7D-274D-A091-FAA65164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96E95-C359-5D4B-83E6-841F4F89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31F2D-57BB-534D-AF7D-082B7A115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9B91-5069-7141-BF96-F52A0DFCB0A5}" type="datetimeFigureOut">
              <a:rPr kumimoji="1" lang="zh-CN" altLang="en-US" smtClean="0"/>
              <a:t>2019/8/20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4E806-B105-F847-ACD4-6AC4667ED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72383-509E-584F-8597-E8BADC5FC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5352-4C51-954B-8D15-A6D5EAE81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50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ra.com/aerospace-defence/products/optional-modu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5129-F4E8-FB43-8393-E9178A405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LDAP </a:t>
            </a:r>
            <a:r>
              <a:rPr kumimoji="1" lang="en-US" altLang="zh-CN" dirty="0" err="1"/>
              <a:t>TestBED</a:t>
            </a:r>
            <a:r>
              <a:rPr kumimoji="1" lang="en-US" altLang="zh-CN" dirty="0"/>
              <a:t> </a:t>
            </a:r>
            <a:r>
              <a:rPr kumimoji="1" lang="zh-CN" altLang="en-US" dirty="0"/>
              <a:t>云集成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41FBE7-6218-CA4E-B661-93F5196CF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旋极科技</a:t>
            </a:r>
          </a:p>
        </p:txBody>
      </p:sp>
    </p:spTree>
    <p:extLst>
      <p:ext uri="{BB962C8B-B14F-4D97-AF65-F5344CB8AC3E}">
        <p14:creationId xmlns:p14="http://schemas.microsoft.com/office/powerpoint/2010/main" val="2704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9A98-42D0-4826-9B86-BA1E9CED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AF6279-9DD2-4CF7-A08C-65BF0E67F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5" y="3229769"/>
            <a:ext cx="7715250" cy="1543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ED649A-6DE6-41E4-9D33-DD690E91C676}"/>
              </a:ext>
            </a:extLst>
          </p:cNvPr>
          <p:cNvSpPr/>
          <p:nvPr/>
        </p:nvSpPr>
        <p:spPr>
          <a:xfrm>
            <a:off x="2238374" y="1969493"/>
            <a:ext cx="8130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https://www.ldra.com/aerospace-defence/products/optional-modules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25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LDAP TestBED 云集成</vt:lpstr>
      <vt:lpstr>数据采集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Rep0899</dc:creator>
  <cp:lastModifiedBy>bai yx</cp:lastModifiedBy>
  <cp:revision>3</cp:revision>
  <dcterms:created xsi:type="dcterms:W3CDTF">2019-08-19T13:19:10Z</dcterms:created>
  <dcterms:modified xsi:type="dcterms:W3CDTF">2019-08-20T09:21:45Z</dcterms:modified>
</cp:coreProperties>
</file>