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4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79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</vt:lpstr>
      <vt:lpstr>Arial</vt:lpstr>
      <vt:lpstr>Office 主题​​</vt:lpstr>
      <vt:lpstr>PowerPoint 演示文稿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Ye</dc:creator>
  <cp:lastModifiedBy>Smith Ye</cp:lastModifiedBy>
  <cp:revision>3</cp:revision>
  <dcterms:created xsi:type="dcterms:W3CDTF">2018-12-12T08:26:38Z</dcterms:created>
  <dcterms:modified xsi:type="dcterms:W3CDTF">2018-12-18T03:22:26Z</dcterms:modified>
</cp:coreProperties>
</file>