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3.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72"/>
  </p:notesMasterIdLst>
  <p:sldIdLst>
    <p:sldId id="256" r:id="rId3"/>
    <p:sldId id="257" r:id="rId4"/>
    <p:sldId id="356" r:id="rId5"/>
    <p:sldId id="357" r:id="rId6"/>
    <p:sldId id="358" r:id="rId7"/>
    <p:sldId id="359" r:id="rId8"/>
    <p:sldId id="362" r:id="rId9"/>
    <p:sldId id="376" r:id="rId10"/>
    <p:sldId id="377" r:id="rId11"/>
    <p:sldId id="320" r:id="rId12"/>
    <p:sldId id="321" r:id="rId13"/>
    <p:sldId id="322" r:id="rId14"/>
    <p:sldId id="363" r:id="rId15"/>
    <p:sldId id="324" r:id="rId16"/>
    <p:sldId id="323" r:id="rId17"/>
    <p:sldId id="369" r:id="rId18"/>
    <p:sldId id="370" r:id="rId19"/>
    <p:sldId id="371" r:id="rId20"/>
    <p:sldId id="373" r:id="rId21"/>
    <p:sldId id="374" r:id="rId22"/>
    <p:sldId id="328" r:id="rId23"/>
    <p:sldId id="378" r:id="rId24"/>
    <p:sldId id="379" r:id="rId25"/>
    <p:sldId id="380" r:id="rId26"/>
    <p:sldId id="329" r:id="rId27"/>
    <p:sldId id="330" r:id="rId28"/>
    <p:sldId id="334" r:id="rId29"/>
    <p:sldId id="335" r:id="rId30"/>
    <p:sldId id="336" r:id="rId31"/>
    <p:sldId id="339"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10" r:id="rId47"/>
    <p:sldId id="364" r:id="rId48"/>
    <p:sldId id="260" r:id="rId49"/>
    <p:sldId id="262" r:id="rId50"/>
    <p:sldId id="261" r:id="rId51"/>
    <p:sldId id="258" r:id="rId52"/>
    <p:sldId id="267" r:id="rId53"/>
    <p:sldId id="266" r:id="rId54"/>
    <p:sldId id="291" r:id="rId55"/>
    <p:sldId id="263" r:id="rId56"/>
    <p:sldId id="366" r:id="rId57"/>
    <p:sldId id="368" r:id="rId58"/>
    <p:sldId id="309" r:id="rId59"/>
    <p:sldId id="375" r:id="rId60"/>
    <p:sldId id="268" r:id="rId61"/>
    <p:sldId id="276" r:id="rId62"/>
    <p:sldId id="277" r:id="rId63"/>
    <p:sldId id="275" r:id="rId64"/>
    <p:sldId id="278" r:id="rId65"/>
    <p:sldId id="279" r:id="rId66"/>
    <p:sldId id="365" r:id="rId67"/>
    <p:sldId id="285" r:id="rId68"/>
    <p:sldId id="311" r:id="rId69"/>
    <p:sldId id="381" r:id="rId70"/>
    <p:sldId id="312" r:id="rId71"/>
  </p:sldIdLst>
  <p:sldSz cx="12192000" cy="6858000"/>
  <p:notesSz cx="6858000" cy="9144000"/>
  <p:custDataLst>
    <p:tags r:id="rId73"/>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2"/>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8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9" autoAdjust="0"/>
    <p:restoredTop sz="75347" autoAdjust="0"/>
  </p:normalViewPr>
  <p:slideViewPr>
    <p:cSldViewPr snapToGrid="0" showGuides="1">
      <p:cViewPr varScale="1">
        <p:scale>
          <a:sx n="80" d="100"/>
          <a:sy n="80" d="100"/>
        </p:scale>
        <p:origin x="309" y="4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7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gs" Target="tags/tag1.xml"/><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6C4102F-B962-4992-A3ED-74B41A1C9C6F}" type="presOf" srcId="{C0281889-47E3-4FCF-B048-44D1E229A3C4}" destId="{46D36D89-423D-4446-B477-AB475692CC3D}" srcOrd="0" destOrd="0" presId="urn:microsoft.com/office/officeart/2008/layout/CircularPictureCallou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CCA64E36-7A94-7A40-88C2-E924DA631821}" type="presOf" srcId="{33593CCD-F4BB-483B-9DB2-BBF976E72C87}" destId="{495F538F-DBAF-492C-91E8-86BBE5CBEC1E}" srcOrd="0" destOrd="0" presId="urn:microsoft.com/office/officeart/2008/layout/CircularPictureCallou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D0AE9F9E-AC92-704E-9787-35DE88A4D1AA}" type="presOf" srcId="{09BE6551-9ED7-4489-91AE-BBC9EBD5F3F2}" destId="{A1FC61A3-F195-44DF-9321-90208F096BB3}"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BF3260B7-EC6E-4DAD-91C0-B70EBE89D631}" type="presOf" srcId="{B5C0B2FB-77D1-43B5-AC47-EBF6D31315F6}" destId="{6AE5439B-8436-4FD1-9635-8BAA6EB19DEE}" srcOrd="0" destOrd="0" presId="urn:microsoft.com/office/officeart/2008/layout/CircularPictureCallout"/>
    <dgm:cxn modelId="{09F439F1-0AA3-481F-8B73-6AE8F7CED1D5}" type="presOf" srcId="{918E8141-8B4B-4731-A817-C6B047531EC7}" destId="{94406756-AAED-4952-B734-D5E78ADCB029}" srcOrd="0" destOrd="0" presId="urn:microsoft.com/office/officeart/2008/layout/CircularPictureCallout"/>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56E3359D-A07A-4E27-ABC7-2D571959C5CA}" type="presOf" srcId="{471EA7B6-4D84-4F6D-818A-CE146920DA27}" destId="{F65DC68E-F7A5-4F7E-9236-6CA8F3ACDF82}" srcOrd="0" destOrd="0" presId="urn:microsoft.com/office/officeart/2008/layout/CircularPictureCallou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81D0757D-74A5-454F-8E56-4AF1B621BB71}" type="presOf" srcId="{6047CC94-F81B-4DAA-BAD4-3A07003B6418}" destId="{306AFE9D-CCA1-4A93-9691-FC978F9CE9A1}"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7E1B4B33-5122-4638-B279-6ED35619F31F}" srcId="{B5C0B2FB-77D1-43B5-AC47-EBF6D31315F6}" destId="{918E8141-8B4B-4731-A817-C6B047531EC7}" srcOrd="0" destOrd="0" parTransId="{990E6694-1BD1-4625-B443-78BD0F7E9C11}" sibTransId="{0EBD0570-87DE-48D4-9B05-D47A4E390D1E}"/>
    <dgm:cxn modelId="{46CCD574-94A3-4036-AA97-F26765CD6861}" type="presOf" srcId="{B5C0B2FB-77D1-43B5-AC47-EBF6D31315F6}" destId="{6AE5439B-8436-4FD1-9635-8BAA6EB19DEE}"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ACAEB8DD-A978-469A-8D97-CB95ECB98BB4}" type="presOf" srcId="{0EBD0570-87DE-48D4-9B05-D47A4E390D1E}" destId="{D4EFBD8C-1BD9-44D3-91C2-8814CE1EF1E9}" srcOrd="0" destOrd="0" presId="urn:microsoft.com/office/officeart/2008/layout/CircularPictureCallout"/>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AE84EE67-8219-614B-8ADA-2E61CC65B94C}" type="presOf" srcId="{6047CC94-F81B-4DAA-BAD4-3A07003B6418}" destId="{306AFE9D-CCA1-4A93-9691-FC978F9CE9A1}" srcOrd="0" destOrd="0" presId="urn:microsoft.com/office/officeart/2008/layout/CircularPictureCallou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06F6261C-C151-6E45-81A9-B9BAB223E368}" type="presOf" srcId="{F751C726-06BB-459F-8B88-45E00F7906DC}" destId="{B90A6B99-15DE-4F71-BD33-9274A6D58730}"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2D11A3CB-F3B0-F347-919F-A85B4E8CCE33}" type="presOf" srcId="{0EBD0570-87DE-48D4-9B05-D47A4E390D1E}" destId="{D4EFBD8C-1BD9-44D3-91C2-8814CE1EF1E9}" srcOrd="0" destOrd="0" presId="urn:microsoft.com/office/officeart/2008/layout/CircularPictureCallout"/>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1/17/2018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‹Nr.›</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a:t>
            </a:fld>
            <a:endParaRPr lang="en-US" dirty="0"/>
          </a:p>
        </p:txBody>
      </p:sp>
    </p:spTree>
    <p:extLst>
      <p:ext uri="{BB962C8B-B14F-4D97-AF65-F5344CB8AC3E}">
        <p14:creationId xmlns:p14="http://schemas.microsoft.com/office/powerpoint/2010/main" val="336841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10</a:t>
            </a:fld>
            <a:endParaRPr lang="en-US" dirty="0"/>
          </a:p>
        </p:txBody>
      </p:sp>
    </p:spTree>
    <p:extLst>
      <p:ext uri="{BB962C8B-B14F-4D97-AF65-F5344CB8AC3E}">
        <p14:creationId xmlns:p14="http://schemas.microsoft.com/office/powerpoint/2010/main" val="392942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11</a:t>
            </a:fld>
            <a:endParaRPr lang="en-US" dirty="0"/>
          </a:p>
        </p:txBody>
      </p:sp>
    </p:spTree>
    <p:extLst>
      <p:ext uri="{BB962C8B-B14F-4D97-AF65-F5344CB8AC3E}">
        <p14:creationId xmlns:p14="http://schemas.microsoft.com/office/powerpoint/2010/main" val="2523953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1/17/2018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13</a:t>
            </a:fld>
            <a:endParaRPr lang="en-US" dirty="0"/>
          </a:p>
        </p:txBody>
      </p:sp>
    </p:spTree>
    <p:extLst>
      <p:ext uri="{BB962C8B-B14F-4D97-AF65-F5344CB8AC3E}">
        <p14:creationId xmlns:p14="http://schemas.microsoft.com/office/powerpoint/2010/main" val="355095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15</a:t>
            </a:fld>
            <a:endParaRPr lang="en-US" dirty="0"/>
          </a:p>
        </p:txBody>
      </p:sp>
    </p:spTree>
    <p:extLst>
      <p:ext uri="{BB962C8B-B14F-4D97-AF65-F5344CB8AC3E}">
        <p14:creationId xmlns:p14="http://schemas.microsoft.com/office/powerpoint/2010/main" val="2130397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1/17/2018 3:09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17</a:t>
            </a:fld>
            <a:endParaRPr lang="en-US" dirty="0"/>
          </a:p>
        </p:txBody>
      </p:sp>
    </p:spTree>
    <p:extLst>
      <p:ext uri="{BB962C8B-B14F-4D97-AF65-F5344CB8AC3E}">
        <p14:creationId xmlns:p14="http://schemas.microsoft.com/office/powerpoint/2010/main" val="645786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1/17/2018 3:09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19</a:t>
            </a:fld>
            <a:endParaRPr lang="en-US" dirty="0"/>
          </a:p>
        </p:txBody>
      </p:sp>
    </p:spTree>
    <p:extLst>
      <p:ext uri="{BB962C8B-B14F-4D97-AF65-F5344CB8AC3E}">
        <p14:creationId xmlns:p14="http://schemas.microsoft.com/office/powerpoint/2010/main" val="58174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a:t>
            </a:fld>
            <a:endParaRPr lang="en-US" dirty="0"/>
          </a:p>
        </p:txBody>
      </p:sp>
    </p:spTree>
    <p:extLst>
      <p:ext uri="{BB962C8B-B14F-4D97-AF65-F5344CB8AC3E}">
        <p14:creationId xmlns:p14="http://schemas.microsoft.com/office/powerpoint/2010/main" val="4224115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1/17/2018 3:09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1/17/2018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1/17/2018</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1/17/2018</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24</a:t>
            </a:fld>
            <a:endParaRPr lang="en-US" dirty="0"/>
          </a:p>
        </p:txBody>
      </p:sp>
    </p:spTree>
    <p:extLst>
      <p:ext uri="{BB962C8B-B14F-4D97-AF65-F5344CB8AC3E}">
        <p14:creationId xmlns:p14="http://schemas.microsoft.com/office/powerpoint/2010/main" val="1617229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25</a:t>
            </a:fld>
            <a:endParaRPr lang="en-US" dirty="0"/>
          </a:p>
        </p:txBody>
      </p:sp>
    </p:spTree>
    <p:extLst>
      <p:ext uri="{BB962C8B-B14F-4D97-AF65-F5344CB8AC3E}">
        <p14:creationId xmlns:p14="http://schemas.microsoft.com/office/powerpoint/2010/main" val="964369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1/17/2018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27</a:t>
            </a:fld>
            <a:endParaRPr lang="en-US" dirty="0"/>
          </a:p>
        </p:txBody>
      </p:sp>
    </p:spTree>
    <p:extLst>
      <p:ext uri="{BB962C8B-B14F-4D97-AF65-F5344CB8AC3E}">
        <p14:creationId xmlns:p14="http://schemas.microsoft.com/office/powerpoint/2010/main" val="2856580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28</a:t>
            </a:fld>
            <a:endParaRPr lang="en-US" dirty="0"/>
          </a:p>
        </p:txBody>
      </p:sp>
    </p:spTree>
    <p:extLst>
      <p:ext uri="{BB962C8B-B14F-4D97-AF65-F5344CB8AC3E}">
        <p14:creationId xmlns:p14="http://schemas.microsoft.com/office/powerpoint/2010/main" val="262188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29</a:t>
            </a:fld>
            <a:endParaRPr lang="en-US" dirty="0"/>
          </a:p>
        </p:txBody>
      </p:sp>
    </p:spTree>
    <p:extLst>
      <p:ext uri="{BB962C8B-B14F-4D97-AF65-F5344CB8AC3E}">
        <p14:creationId xmlns:p14="http://schemas.microsoft.com/office/powerpoint/2010/main" val="173798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30</a:t>
            </a:fld>
            <a:endParaRPr lang="en-US" dirty="0"/>
          </a:p>
        </p:txBody>
      </p:sp>
    </p:spTree>
    <p:extLst>
      <p:ext uri="{BB962C8B-B14F-4D97-AF65-F5344CB8AC3E}">
        <p14:creationId xmlns:p14="http://schemas.microsoft.com/office/powerpoint/2010/main" val="275281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31</a:t>
            </a:fld>
            <a:endParaRPr lang="en-US" dirty="0"/>
          </a:p>
        </p:txBody>
      </p:sp>
    </p:spTree>
    <p:extLst>
      <p:ext uri="{BB962C8B-B14F-4D97-AF65-F5344CB8AC3E}">
        <p14:creationId xmlns:p14="http://schemas.microsoft.com/office/powerpoint/2010/main" val="1106650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32</a:t>
            </a:fld>
            <a:endParaRPr lang="en-US" dirty="0"/>
          </a:p>
        </p:txBody>
      </p:sp>
    </p:spTree>
    <p:extLst>
      <p:ext uri="{BB962C8B-B14F-4D97-AF65-F5344CB8AC3E}">
        <p14:creationId xmlns:p14="http://schemas.microsoft.com/office/powerpoint/2010/main" val="1465515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33</a:t>
            </a:fld>
            <a:endParaRPr lang="en-US" dirty="0"/>
          </a:p>
        </p:txBody>
      </p:sp>
    </p:spTree>
    <p:extLst>
      <p:ext uri="{BB962C8B-B14F-4D97-AF65-F5344CB8AC3E}">
        <p14:creationId xmlns:p14="http://schemas.microsoft.com/office/powerpoint/2010/main" val="3663918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34</a:t>
            </a:fld>
            <a:endParaRPr lang="en-US" dirty="0"/>
          </a:p>
        </p:txBody>
      </p:sp>
    </p:spTree>
    <p:extLst>
      <p:ext uri="{BB962C8B-B14F-4D97-AF65-F5344CB8AC3E}">
        <p14:creationId xmlns:p14="http://schemas.microsoft.com/office/powerpoint/2010/main" val="3738676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35</a:t>
            </a:fld>
            <a:endParaRPr lang="en-US" dirty="0"/>
          </a:p>
        </p:txBody>
      </p:sp>
    </p:spTree>
    <p:extLst>
      <p:ext uri="{BB962C8B-B14F-4D97-AF65-F5344CB8AC3E}">
        <p14:creationId xmlns:p14="http://schemas.microsoft.com/office/powerpoint/2010/main" val="1253397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36</a:t>
            </a:fld>
            <a:endParaRPr lang="en-US" dirty="0"/>
          </a:p>
        </p:txBody>
      </p:sp>
    </p:spTree>
    <p:extLst>
      <p:ext uri="{BB962C8B-B14F-4D97-AF65-F5344CB8AC3E}">
        <p14:creationId xmlns:p14="http://schemas.microsoft.com/office/powerpoint/2010/main" val="17699742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37</a:t>
            </a:fld>
            <a:endParaRPr lang="en-US" dirty="0"/>
          </a:p>
        </p:txBody>
      </p:sp>
    </p:spTree>
    <p:extLst>
      <p:ext uri="{BB962C8B-B14F-4D97-AF65-F5344CB8AC3E}">
        <p14:creationId xmlns:p14="http://schemas.microsoft.com/office/powerpoint/2010/main" val="9480193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38</a:t>
            </a:fld>
            <a:endParaRPr lang="en-US" dirty="0"/>
          </a:p>
        </p:txBody>
      </p:sp>
    </p:spTree>
    <p:extLst>
      <p:ext uri="{BB962C8B-B14F-4D97-AF65-F5344CB8AC3E}">
        <p14:creationId xmlns:p14="http://schemas.microsoft.com/office/powerpoint/2010/main" val="16721272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39</a:t>
            </a:fld>
            <a:endParaRPr lang="en-US" dirty="0"/>
          </a:p>
        </p:txBody>
      </p:sp>
    </p:spTree>
    <p:extLst>
      <p:ext uri="{BB962C8B-B14F-4D97-AF65-F5344CB8AC3E}">
        <p14:creationId xmlns:p14="http://schemas.microsoft.com/office/powerpoint/2010/main" val="154651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1/17/2018</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40</a:t>
            </a:fld>
            <a:endParaRPr lang="en-US" dirty="0"/>
          </a:p>
        </p:txBody>
      </p:sp>
    </p:spTree>
    <p:extLst>
      <p:ext uri="{BB962C8B-B14F-4D97-AF65-F5344CB8AC3E}">
        <p14:creationId xmlns:p14="http://schemas.microsoft.com/office/powerpoint/2010/main" val="3378105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41</a:t>
            </a:fld>
            <a:endParaRPr lang="en-US" dirty="0"/>
          </a:p>
        </p:txBody>
      </p:sp>
    </p:spTree>
    <p:extLst>
      <p:ext uri="{BB962C8B-B14F-4D97-AF65-F5344CB8AC3E}">
        <p14:creationId xmlns:p14="http://schemas.microsoft.com/office/powerpoint/2010/main" val="3270299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42</a:t>
            </a:fld>
            <a:endParaRPr lang="en-US" dirty="0"/>
          </a:p>
        </p:txBody>
      </p:sp>
    </p:spTree>
    <p:extLst>
      <p:ext uri="{BB962C8B-B14F-4D97-AF65-F5344CB8AC3E}">
        <p14:creationId xmlns:p14="http://schemas.microsoft.com/office/powerpoint/2010/main" val="624074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43</a:t>
            </a:fld>
            <a:endParaRPr lang="en-US" dirty="0"/>
          </a:p>
        </p:txBody>
      </p:sp>
    </p:spTree>
    <p:extLst>
      <p:ext uri="{BB962C8B-B14F-4D97-AF65-F5344CB8AC3E}">
        <p14:creationId xmlns:p14="http://schemas.microsoft.com/office/powerpoint/2010/main" val="382822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44</a:t>
            </a:fld>
            <a:endParaRPr lang="en-US" dirty="0"/>
          </a:p>
        </p:txBody>
      </p:sp>
    </p:spTree>
    <p:extLst>
      <p:ext uri="{BB962C8B-B14F-4D97-AF65-F5344CB8AC3E}">
        <p14:creationId xmlns:p14="http://schemas.microsoft.com/office/powerpoint/2010/main" val="3132282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45</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46</a:t>
            </a:fld>
            <a:endParaRPr lang="en-US" dirty="0"/>
          </a:p>
        </p:txBody>
      </p:sp>
    </p:spTree>
    <p:extLst>
      <p:ext uri="{BB962C8B-B14F-4D97-AF65-F5344CB8AC3E}">
        <p14:creationId xmlns:p14="http://schemas.microsoft.com/office/powerpoint/2010/main" val="2808258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48</a:t>
            </a:fld>
            <a:endParaRPr lang="en-US" dirty="0"/>
          </a:p>
        </p:txBody>
      </p:sp>
    </p:spTree>
    <p:extLst>
      <p:ext uri="{BB962C8B-B14F-4D97-AF65-F5344CB8AC3E}">
        <p14:creationId xmlns:p14="http://schemas.microsoft.com/office/powerpoint/2010/main" val="2899426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49</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1/17/2018</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1/17/2018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1/17/2018 3:09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55</a:t>
            </a:fld>
            <a:endParaRPr lang="en-US" dirty="0"/>
          </a:p>
        </p:txBody>
      </p:sp>
    </p:spTree>
    <p:extLst>
      <p:ext uri="{BB962C8B-B14F-4D97-AF65-F5344CB8AC3E}">
        <p14:creationId xmlns:p14="http://schemas.microsoft.com/office/powerpoint/2010/main" val="662127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56</a:t>
            </a:fld>
            <a:endParaRPr lang="en-US" dirty="0"/>
          </a:p>
        </p:txBody>
      </p:sp>
    </p:spTree>
    <p:extLst>
      <p:ext uri="{BB962C8B-B14F-4D97-AF65-F5344CB8AC3E}">
        <p14:creationId xmlns:p14="http://schemas.microsoft.com/office/powerpoint/2010/main" val="38444045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57</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58</a:t>
            </a:fld>
            <a:endParaRPr lang="en-US" dirty="0"/>
          </a:p>
        </p:txBody>
      </p:sp>
    </p:spTree>
    <p:extLst>
      <p:ext uri="{BB962C8B-B14F-4D97-AF65-F5344CB8AC3E}">
        <p14:creationId xmlns:p14="http://schemas.microsoft.com/office/powerpoint/2010/main" val="16550362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1/17/2018</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1/17/2018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1/17/2018 3:09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67</a:t>
            </a:fld>
            <a:endParaRPr lang="en-US" dirty="0"/>
          </a:p>
        </p:txBody>
      </p:sp>
    </p:spTree>
    <p:extLst>
      <p:ext uri="{BB962C8B-B14F-4D97-AF65-F5344CB8AC3E}">
        <p14:creationId xmlns:p14="http://schemas.microsoft.com/office/powerpoint/2010/main" val="11013932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1/17/2018 3:09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74254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69</a:t>
            </a:fld>
            <a:endParaRPr lang="en-US" dirty="0"/>
          </a:p>
        </p:txBody>
      </p:sp>
    </p:spTree>
    <p:extLst>
      <p:ext uri="{BB962C8B-B14F-4D97-AF65-F5344CB8AC3E}">
        <p14:creationId xmlns:p14="http://schemas.microsoft.com/office/powerpoint/2010/main" val="1945776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7</a:t>
            </a:fld>
            <a:endParaRPr lang="en-US" dirty="0"/>
          </a:p>
        </p:txBody>
      </p:sp>
    </p:spTree>
    <p:extLst>
      <p:ext uri="{BB962C8B-B14F-4D97-AF65-F5344CB8AC3E}">
        <p14:creationId xmlns:p14="http://schemas.microsoft.com/office/powerpoint/2010/main" val="425178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8</a:t>
            </a:fld>
            <a:endParaRPr lang="en-US" dirty="0"/>
          </a:p>
        </p:txBody>
      </p:sp>
    </p:spTree>
    <p:extLst>
      <p:ext uri="{BB962C8B-B14F-4D97-AF65-F5344CB8AC3E}">
        <p14:creationId xmlns:p14="http://schemas.microsoft.com/office/powerpoint/2010/main" val="144573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1414D-8EF7-4387-9A32-6034F782CAFE}" type="slidenum">
              <a:rPr lang="en-US" smtClean="0"/>
              <a:t>9</a:t>
            </a:fld>
            <a:endParaRPr lang="en-US" dirty="0"/>
          </a:p>
        </p:txBody>
      </p:sp>
    </p:spTree>
    <p:extLst>
      <p:ext uri="{BB962C8B-B14F-4D97-AF65-F5344CB8AC3E}">
        <p14:creationId xmlns:p14="http://schemas.microsoft.com/office/powerpoint/2010/main" val="1246425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authentication-scenario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developers-guid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azure.microsoft.com/en-us/documentation/articles/active-directory-v2-limitation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6749-section-1.3.3"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6749-section-1.3.4"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tools.ietf.org/html/rfc6749-section-1.3.1"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hyperlink" Target="https://tools.ietf.org/html/rfc6749-section-1.3.2"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47.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51.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2.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52.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54.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developer.microsoft.com/en-us/graph/graph-explorer" TargetMode="External"/><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63.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3"/>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3"/>
              </a:rPr>
              <a:t>https://azure.microsoft.com/en-us/documentation/articles/active-directory-developers-guide/</a:t>
            </a:r>
            <a:endParaRPr lang="en-US" dirty="0"/>
          </a:p>
          <a:p>
            <a:endParaRPr lang="en-US" dirty="0"/>
          </a:p>
          <a:p>
            <a:r>
              <a:rPr lang="en-US" dirty="0">
                <a:hlinkClick r:id="rId4"/>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3"/>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3"/>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flipV="1">
            <a:off x="1383609" y="4648840"/>
            <a:ext cx="7107248" cy="66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7038230" cy="6822"/>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3"/>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flipV="1">
            <a:off x="1383609" y="4600954"/>
            <a:ext cx="7038232" cy="485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a:off x="1383611" y="5284864"/>
            <a:ext cx="7038230" cy="48717"/>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3"/>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4719221" cy="9239"/>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666726" y="5327064"/>
            <a:ext cx="4755115"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3"/>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3"/>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7107248" cy="70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7038230" cy="1450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Microsoft Graph</a:t>
            </a:r>
            <a:endParaRPr lang="en-US" dirty="0"/>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cstate="hqprint">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a:xfrm>
            <a:off x="269239" y="3877277"/>
            <a:ext cx="11253395" cy="1793881"/>
          </a:xfrm>
        </p:spPr>
        <p:txBody>
          <a:bodyPr/>
          <a:lstStyle/>
          <a:p>
            <a:r>
              <a:rPr lang="en-US" dirty="0"/>
              <a:t>Query the graph </a:t>
            </a:r>
          </a:p>
          <a:p>
            <a:r>
              <a:rPr lang="en-US">
                <a:hlinkClick r:id="rId3"/>
              </a:rPr>
              <a:t>https</a:t>
            </a:r>
            <a:r>
              <a:rPr lang="en-US" dirty="0">
                <a:hlinkClick r:id="rId3"/>
              </a:rPr>
              <a:t>://developer.microsoft.com/en-us/graph</a:t>
            </a:r>
            <a:r>
              <a:rPr lang="en-US">
                <a:hlinkClick r:id="rId3"/>
              </a:rPr>
              <a:t>/graph-explorer</a:t>
            </a:r>
            <a:r>
              <a:rPr lang="en-US"/>
              <a:t> </a:t>
            </a:r>
            <a:endParaRPr lang="en-US" dirty="0"/>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042581"/>
          </a:xfrm>
        </p:spPr>
        <p:txBody>
          <a:bodyPr>
            <a:normAutofit/>
          </a:bodyPr>
          <a:lstStyle/>
          <a:p>
            <a:r>
              <a:rPr lang="en-US" dirty="0"/>
              <a:t>OAuth authentication for web applications with Azure AD.</a:t>
            </a:r>
          </a:p>
          <a:p>
            <a:r>
              <a:rPr lang="en-US" dirty="0"/>
              <a:t>Querying the Microsoft Graph for extended details about a given user.</a:t>
            </a:r>
          </a:p>
          <a:p>
            <a:r>
              <a:rPr lang="en-US" dirty="0"/>
              <a:t>Using the Graph to send an email message as an example. This can be applied to calendar events and tasks.</a:t>
            </a:r>
          </a:p>
        </p:txBody>
      </p:sp>
      <p:sp>
        <p:nvSpPr>
          <p:cNvPr id="3" name="Title 2"/>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79225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5" cstate="hqprint">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d199e6426c46402243577b48a8cd6d8e44fe"/>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4985</Words>
  <Application>Microsoft Office PowerPoint</Application>
  <PresentationFormat>Breitbild</PresentationFormat>
  <Paragraphs>861</Paragraphs>
  <Slides>69</Slides>
  <Notes>69</Notes>
  <HiddenSlides>10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69</vt:i4>
      </vt:variant>
    </vt:vector>
  </HeadingPairs>
  <TitlesOfParts>
    <vt:vector size="81"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Flow Office 365 APIs</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The Microsoft 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HOL Summary</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Senaj Lelic</cp:lastModifiedBy>
  <cp:revision>74</cp:revision>
  <dcterms:created xsi:type="dcterms:W3CDTF">2016-09-30T22:32:37Z</dcterms:created>
  <dcterms:modified xsi:type="dcterms:W3CDTF">2018-01-17T14:05:43Z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ivega@microsoft.com</vt:lpwstr>
  </property>
  <property fmtid="{D5CDD505-2E9C-101B-9397-08002B2CF9AE}" pid="5" name="MSIP_Label_f42aa342-8706-4288-bd11-ebb85995028c_SetDate">
    <vt:lpwstr>2017-12-05T05:00:57.5105965Z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