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txBox="1">
            <a:spLocks noGrp="1"/>
          </p:cNvSpPr>
          <p:nvPr>
            <p:ph type="ctrTitle"/>
          </p:nvPr>
        </p:nvSpPr>
        <p:spPr>
          <a:xfrm>
            <a:off x="1524003" y="1122361"/>
            <a:ext cx="9144000" cy="2387598"/>
          </a:xfrm>
        </p:spPr>
        <p:txBody>
          <a:bodyPr anchor="b" anchorCtr="1"/>
          <a:lstStyle>
            <a:lvl1pPr algn="ctr">
              <a:defRPr sz="6000"/>
            </a:lvl1pPr>
          </a:lstStyle>
          <a:p>
            <a:pPr lvl="0"/>
            <a:r>
              <a:rPr lang="fr-FR"/>
              <a:t>Modifiez le style du titre</a:t>
            </a:r>
          </a:p>
        </p:txBody>
      </p:sp>
      <p:sp>
        <p:nvSpPr>
          <p:cNvPr id="3" name="Sous-titre 2"/>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fr-FR"/>
              <a:t>Modifiez le style des sous-titres du masque</a:t>
            </a:r>
          </a:p>
        </p:txBody>
      </p:sp>
      <p:sp>
        <p:nvSpPr>
          <p:cNvPr id="4" name="Espace réservé de la date 3"/>
          <p:cNvSpPr txBox="1">
            <a:spLocks noGrp="1"/>
          </p:cNvSpPr>
          <p:nvPr>
            <p:ph type="dt" sz="half" idx="7"/>
          </p:nvPr>
        </p:nvSpPr>
        <p:spPr/>
        <p:txBody>
          <a:bodyPr/>
          <a:lstStyle>
            <a:lvl1pPr>
              <a:defRPr/>
            </a:lvl1pPr>
          </a:lstStyle>
          <a:p>
            <a:pPr lvl="0"/>
            <a:fld id="{809F6838-D1E0-42B9-B2D3-E48B95C67F60}" type="datetime1">
              <a:rPr lang="fr-FR"/>
              <a:pPr lvl="0"/>
              <a:t>28/02/2022</a:t>
            </a:fld>
            <a:endParaRPr lang="fr-FR"/>
          </a:p>
        </p:txBody>
      </p:sp>
      <p:sp>
        <p:nvSpPr>
          <p:cNvPr id="5" name="Espace réservé du pied de page 4"/>
          <p:cNvSpPr txBox="1">
            <a:spLocks noGrp="1"/>
          </p:cNvSpPr>
          <p:nvPr>
            <p:ph type="ftr" sz="quarter" idx="9"/>
          </p:nvPr>
        </p:nvSpPr>
        <p:spPr/>
        <p:txBody>
          <a:bodyPr/>
          <a:lstStyle>
            <a:lvl1pPr>
              <a:defRPr/>
            </a:lvl1pPr>
          </a:lstStyle>
          <a:p>
            <a:pPr lvl="0"/>
            <a:endParaRPr lang="fr-FR"/>
          </a:p>
        </p:txBody>
      </p:sp>
      <p:sp>
        <p:nvSpPr>
          <p:cNvPr id="6" name="Espace réservé du numéro de diapositive 5"/>
          <p:cNvSpPr txBox="1">
            <a:spLocks noGrp="1"/>
          </p:cNvSpPr>
          <p:nvPr>
            <p:ph type="sldNum" sz="quarter" idx="8"/>
          </p:nvPr>
        </p:nvSpPr>
        <p:spPr/>
        <p:txBody>
          <a:bodyPr/>
          <a:lstStyle>
            <a:lvl1pPr>
              <a:defRPr/>
            </a:lvl1pPr>
          </a:lstStyle>
          <a:p>
            <a:pPr lvl="0"/>
            <a:fld id="{AEFDDCB5-41FB-4990-A657-545248F8C7BA}" type="slidenum">
              <a:t>‹N°›</a:t>
            </a:fld>
            <a:endParaRPr lang="fr-FR"/>
          </a:p>
        </p:txBody>
      </p:sp>
    </p:spTree>
    <p:extLst>
      <p:ext uri="{BB962C8B-B14F-4D97-AF65-F5344CB8AC3E}">
        <p14:creationId xmlns:p14="http://schemas.microsoft.com/office/powerpoint/2010/main" val="35468981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lvl1pPr>
              <a:defRPr/>
            </a:lvl1pPr>
          </a:lstStyle>
          <a:p>
            <a:pPr lvl="0"/>
            <a:r>
              <a:rPr lang="fr-FR"/>
              <a:t>Modifiez le style du titre</a:t>
            </a:r>
          </a:p>
        </p:txBody>
      </p:sp>
      <p:sp>
        <p:nvSpPr>
          <p:cNvPr id="3" name="Espace réservé du texte vertical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txBox="1">
            <a:spLocks noGrp="1"/>
          </p:cNvSpPr>
          <p:nvPr>
            <p:ph type="dt" sz="half" idx="7"/>
          </p:nvPr>
        </p:nvSpPr>
        <p:spPr/>
        <p:txBody>
          <a:bodyPr/>
          <a:lstStyle>
            <a:lvl1pPr>
              <a:defRPr/>
            </a:lvl1pPr>
          </a:lstStyle>
          <a:p>
            <a:pPr lvl="0"/>
            <a:fld id="{C7239CA4-ED7D-4C7A-B157-083DC06EAFCC}" type="datetime1">
              <a:rPr lang="fr-FR"/>
              <a:pPr lvl="0"/>
              <a:t>28/02/2022</a:t>
            </a:fld>
            <a:endParaRPr lang="fr-FR"/>
          </a:p>
        </p:txBody>
      </p:sp>
      <p:sp>
        <p:nvSpPr>
          <p:cNvPr id="5" name="Espace réservé du pied de page 4"/>
          <p:cNvSpPr txBox="1">
            <a:spLocks noGrp="1"/>
          </p:cNvSpPr>
          <p:nvPr>
            <p:ph type="ftr" sz="quarter" idx="9"/>
          </p:nvPr>
        </p:nvSpPr>
        <p:spPr/>
        <p:txBody>
          <a:bodyPr/>
          <a:lstStyle>
            <a:lvl1pPr>
              <a:defRPr/>
            </a:lvl1pPr>
          </a:lstStyle>
          <a:p>
            <a:pPr lvl="0"/>
            <a:endParaRPr lang="fr-FR"/>
          </a:p>
        </p:txBody>
      </p:sp>
      <p:sp>
        <p:nvSpPr>
          <p:cNvPr id="6" name="Espace réservé du numéro de diapositive 5"/>
          <p:cNvSpPr txBox="1">
            <a:spLocks noGrp="1"/>
          </p:cNvSpPr>
          <p:nvPr>
            <p:ph type="sldNum" sz="quarter" idx="8"/>
          </p:nvPr>
        </p:nvSpPr>
        <p:spPr/>
        <p:txBody>
          <a:bodyPr/>
          <a:lstStyle>
            <a:lvl1pPr>
              <a:defRPr/>
            </a:lvl1pPr>
          </a:lstStyle>
          <a:p>
            <a:pPr lvl="0"/>
            <a:fld id="{A13796FC-1359-4F90-879A-0F4106E36BB7}" type="slidenum">
              <a:t>‹N°›</a:t>
            </a:fld>
            <a:endParaRPr lang="fr-FR"/>
          </a:p>
        </p:txBody>
      </p:sp>
    </p:spTree>
    <p:extLst>
      <p:ext uri="{BB962C8B-B14F-4D97-AF65-F5344CB8AC3E}">
        <p14:creationId xmlns:p14="http://schemas.microsoft.com/office/powerpoint/2010/main" val="30967253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txBox="1">
            <a:spLocks noGrp="1"/>
          </p:cNvSpPr>
          <p:nvPr>
            <p:ph type="title" orient="vert"/>
          </p:nvPr>
        </p:nvSpPr>
        <p:spPr>
          <a:xfrm>
            <a:off x="8724903" y="365129"/>
            <a:ext cx="2628899" cy="5811834"/>
          </a:xfrm>
        </p:spPr>
        <p:txBody>
          <a:bodyPr vert="eaVert"/>
          <a:lstStyle>
            <a:lvl1pPr>
              <a:defRPr/>
            </a:lvl1pPr>
          </a:lstStyle>
          <a:p>
            <a:pPr lvl="0"/>
            <a:r>
              <a:rPr lang="fr-FR"/>
              <a:t>Modifiez le style du titre</a:t>
            </a:r>
          </a:p>
        </p:txBody>
      </p:sp>
      <p:sp>
        <p:nvSpPr>
          <p:cNvPr id="3" name="Espace réservé du texte vertical 2"/>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txBox="1">
            <a:spLocks noGrp="1"/>
          </p:cNvSpPr>
          <p:nvPr>
            <p:ph type="dt" sz="half" idx="7"/>
          </p:nvPr>
        </p:nvSpPr>
        <p:spPr/>
        <p:txBody>
          <a:bodyPr/>
          <a:lstStyle>
            <a:lvl1pPr>
              <a:defRPr/>
            </a:lvl1pPr>
          </a:lstStyle>
          <a:p>
            <a:pPr lvl="0"/>
            <a:fld id="{F9685C77-9C68-419C-A8B7-A12A4E25E968}" type="datetime1">
              <a:rPr lang="fr-FR"/>
              <a:pPr lvl="0"/>
              <a:t>28/02/2022</a:t>
            </a:fld>
            <a:endParaRPr lang="fr-FR"/>
          </a:p>
        </p:txBody>
      </p:sp>
      <p:sp>
        <p:nvSpPr>
          <p:cNvPr id="5" name="Espace réservé du pied de page 4"/>
          <p:cNvSpPr txBox="1">
            <a:spLocks noGrp="1"/>
          </p:cNvSpPr>
          <p:nvPr>
            <p:ph type="ftr" sz="quarter" idx="9"/>
          </p:nvPr>
        </p:nvSpPr>
        <p:spPr/>
        <p:txBody>
          <a:bodyPr/>
          <a:lstStyle>
            <a:lvl1pPr>
              <a:defRPr/>
            </a:lvl1pPr>
          </a:lstStyle>
          <a:p>
            <a:pPr lvl="0"/>
            <a:endParaRPr lang="fr-FR"/>
          </a:p>
        </p:txBody>
      </p:sp>
      <p:sp>
        <p:nvSpPr>
          <p:cNvPr id="6" name="Espace réservé du numéro de diapositive 5"/>
          <p:cNvSpPr txBox="1">
            <a:spLocks noGrp="1"/>
          </p:cNvSpPr>
          <p:nvPr>
            <p:ph type="sldNum" sz="quarter" idx="8"/>
          </p:nvPr>
        </p:nvSpPr>
        <p:spPr/>
        <p:txBody>
          <a:bodyPr/>
          <a:lstStyle>
            <a:lvl1pPr>
              <a:defRPr/>
            </a:lvl1pPr>
          </a:lstStyle>
          <a:p>
            <a:pPr lvl="0"/>
            <a:fld id="{AC69D8F8-3056-4CA2-8A09-AE1FA394BF9B}" type="slidenum">
              <a:t>‹N°›</a:t>
            </a:fld>
            <a:endParaRPr lang="fr-FR"/>
          </a:p>
        </p:txBody>
      </p:sp>
    </p:spTree>
    <p:extLst>
      <p:ext uri="{BB962C8B-B14F-4D97-AF65-F5344CB8AC3E}">
        <p14:creationId xmlns:p14="http://schemas.microsoft.com/office/powerpoint/2010/main" val="32071500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lvl1pPr>
              <a:defRPr/>
            </a:lvl1pPr>
          </a:lstStyle>
          <a:p>
            <a:pPr lvl="0"/>
            <a:r>
              <a:rPr lang="fr-FR"/>
              <a:t>Modifiez le style du titre</a:t>
            </a:r>
          </a:p>
        </p:txBody>
      </p:sp>
      <p:sp>
        <p:nvSpPr>
          <p:cNvPr id="3" name="Espace réservé du contenu 2"/>
          <p:cNvSpPr txBox="1">
            <a:spLocks noGrp="1"/>
          </p:cNvSpPr>
          <p:nvPr>
            <p:ph idx="1"/>
          </p:nvPr>
        </p:nvSpPr>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txBox="1">
            <a:spLocks noGrp="1"/>
          </p:cNvSpPr>
          <p:nvPr>
            <p:ph type="dt" sz="half" idx="7"/>
          </p:nvPr>
        </p:nvSpPr>
        <p:spPr/>
        <p:txBody>
          <a:bodyPr/>
          <a:lstStyle>
            <a:lvl1pPr>
              <a:defRPr/>
            </a:lvl1pPr>
          </a:lstStyle>
          <a:p>
            <a:pPr lvl="0"/>
            <a:fld id="{29554470-A31E-4DC4-A96A-19CCBEC0157F}" type="datetime1">
              <a:rPr lang="fr-FR"/>
              <a:pPr lvl="0"/>
              <a:t>28/02/2022</a:t>
            </a:fld>
            <a:endParaRPr lang="fr-FR"/>
          </a:p>
        </p:txBody>
      </p:sp>
      <p:sp>
        <p:nvSpPr>
          <p:cNvPr id="5" name="Espace réservé du pied de page 4"/>
          <p:cNvSpPr txBox="1">
            <a:spLocks noGrp="1"/>
          </p:cNvSpPr>
          <p:nvPr>
            <p:ph type="ftr" sz="quarter" idx="9"/>
          </p:nvPr>
        </p:nvSpPr>
        <p:spPr/>
        <p:txBody>
          <a:bodyPr/>
          <a:lstStyle>
            <a:lvl1pPr>
              <a:defRPr/>
            </a:lvl1pPr>
          </a:lstStyle>
          <a:p>
            <a:pPr lvl="0"/>
            <a:endParaRPr lang="fr-FR"/>
          </a:p>
        </p:txBody>
      </p:sp>
      <p:sp>
        <p:nvSpPr>
          <p:cNvPr id="6" name="Espace réservé du numéro de diapositive 5"/>
          <p:cNvSpPr txBox="1">
            <a:spLocks noGrp="1"/>
          </p:cNvSpPr>
          <p:nvPr>
            <p:ph type="sldNum" sz="quarter" idx="8"/>
          </p:nvPr>
        </p:nvSpPr>
        <p:spPr/>
        <p:txBody>
          <a:bodyPr/>
          <a:lstStyle>
            <a:lvl1pPr>
              <a:defRPr/>
            </a:lvl1pPr>
          </a:lstStyle>
          <a:p>
            <a:pPr lvl="0"/>
            <a:fld id="{2057EB47-35F1-4806-8590-87C25CF0284D}" type="slidenum">
              <a:t>‹N°›</a:t>
            </a:fld>
            <a:endParaRPr lang="fr-FR"/>
          </a:p>
        </p:txBody>
      </p:sp>
    </p:spTree>
    <p:extLst>
      <p:ext uri="{BB962C8B-B14F-4D97-AF65-F5344CB8AC3E}">
        <p14:creationId xmlns:p14="http://schemas.microsoft.com/office/powerpoint/2010/main" val="11814177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txBox="1">
            <a:spLocks noGrp="1"/>
          </p:cNvSpPr>
          <p:nvPr>
            <p:ph type="title"/>
          </p:nvPr>
        </p:nvSpPr>
        <p:spPr>
          <a:xfrm>
            <a:off x="831847" y="1709735"/>
            <a:ext cx="10515600" cy="2852735"/>
          </a:xfrm>
        </p:spPr>
        <p:txBody>
          <a:bodyPr anchor="b"/>
          <a:lstStyle>
            <a:lvl1pPr>
              <a:defRPr sz="6000"/>
            </a:lvl1pPr>
          </a:lstStyle>
          <a:p>
            <a:pPr lvl="0"/>
            <a:r>
              <a:rPr lang="fr-FR"/>
              <a:t>Modifiez le style du titre</a:t>
            </a:r>
          </a:p>
        </p:txBody>
      </p:sp>
      <p:sp>
        <p:nvSpPr>
          <p:cNvPr id="3" name="Espace réservé du texte 2"/>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fr-FR"/>
              <a:t>Cliquez pour modifier les styles du texte du masque</a:t>
            </a:r>
          </a:p>
        </p:txBody>
      </p:sp>
      <p:sp>
        <p:nvSpPr>
          <p:cNvPr id="4" name="Espace réservé de la date 3"/>
          <p:cNvSpPr txBox="1">
            <a:spLocks noGrp="1"/>
          </p:cNvSpPr>
          <p:nvPr>
            <p:ph type="dt" sz="half" idx="7"/>
          </p:nvPr>
        </p:nvSpPr>
        <p:spPr/>
        <p:txBody>
          <a:bodyPr/>
          <a:lstStyle>
            <a:lvl1pPr>
              <a:defRPr/>
            </a:lvl1pPr>
          </a:lstStyle>
          <a:p>
            <a:pPr lvl="0"/>
            <a:fld id="{3F792500-9CAE-4E89-A00D-C3A4378B96CB}" type="datetime1">
              <a:rPr lang="fr-FR"/>
              <a:pPr lvl="0"/>
              <a:t>28/02/2022</a:t>
            </a:fld>
            <a:endParaRPr lang="fr-FR"/>
          </a:p>
        </p:txBody>
      </p:sp>
      <p:sp>
        <p:nvSpPr>
          <p:cNvPr id="5" name="Espace réservé du pied de page 4"/>
          <p:cNvSpPr txBox="1">
            <a:spLocks noGrp="1"/>
          </p:cNvSpPr>
          <p:nvPr>
            <p:ph type="ftr" sz="quarter" idx="9"/>
          </p:nvPr>
        </p:nvSpPr>
        <p:spPr/>
        <p:txBody>
          <a:bodyPr/>
          <a:lstStyle>
            <a:lvl1pPr>
              <a:defRPr/>
            </a:lvl1pPr>
          </a:lstStyle>
          <a:p>
            <a:pPr lvl="0"/>
            <a:endParaRPr lang="fr-FR"/>
          </a:p>
        </p:txBody>
      </p:sp>
      <p:sp>
        <p:nvSpPr>
          <p:cNvPr id="6" name="Espace réservé du numéro de diapositive 5"/>
          <p:cNvSpPr txBox="1">
            <a:spLocks noGrp="1"/>
          </p:cNvSpPr>
          <p:nvPr>
            <p:ph type="sldNum" sz="quarter" idx="8"/>
          </p:nvPr>
        </p:nvSpPr>
        <p:spPr/>
        <p:txBody>
          <a:bodyPr/>
          <a:lstStyle>
            <a:lvl1pPr>
              <a:defRPr/>
            </a:lvl1pPr>
          </a:lstStyle>
          <a:p>
            <a:pPr lvl="0"/>
            <a:fld id="{D1F92776-EB50-4A0B-9E64-BC0D83AD84D1}" type="slidenum">
              <a:t>‹N°›</a:t>
            </a:fld>
            <a:endParaRPr lang="fr-FR"/>
          </a:p>
        </p:txBody>
      </p:sp>
    </p:spTree>
    <p:extLst>
      <p:ext uri="{BB962C8B-B14F-4D97-AF65-F5344CB8AC3E}">
        <p14:creationId xmlns:p14="http://schemas.microsoft.com/office/powerpoint/2010/main" val="8249552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lvl1pPr>
              <a:defRPr/>
            </a:lvl1pPr>
          </a:lstStyle>
          <a:p>
            <a:pPr lvl="0"/>
            <a:r>
              <a:rPr lang="fr-FR"/>
              <a:t>Modifiez le style du titre</a:t>
            </a:r>
          </a:p>
        </p:txBody>
      </p:sp>
      <p:sp>
        <p:nvSpPr>
          <p:cNvPr id="3" name="Espace réservé du contenu 2"/>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txBox="1">
            <a:spLocks noGrp="1"/>
          </p:cNvSpPr>
          <p:nvPr>
            <p:ph type="dt" sz="half" idx="7"/>
          </p:nvPr>
        </p:nvSpPr>
        <p:spPr/>
        <p:txBody>
          <a:bodyPr/>
          <a:lstStyle>
            <a:lvl1pPr>
              <a:defRPr/>
            </a:lvl1pPr>
          </a:lstStyle>
          <a:p>
            <a:pPr lvl="0"/>
            <a:fld id="{B876D412-B11D-488D-96F0-DA6D9139E20A}" type="datetime1">
              <a:rPr lang="fr-FR"/>
              <a:pPr lvl="0"/>
              <a:t>28/02/2022</a:t>
            </a:fld>
            <a:endParaRPr lang="fr-FR"/>
          </a:p>
        </p:txBody>
      </p:sp>
      <p:sp>
        <p:nvSpPr>
          <p:cNvPr id="6" name="Espace réservé du pied de page 5"/>
          <p:cNvSpPr txBox="1">
            <a:spLocks noGrp="1"/>
          </p:cNvSpPr>
          <p:nvPr>
            <p:ph type="ftr" sz="quarter" idx="9"/>
          </p:nvPr>
        </p:nvSpPr>
        <p:spPr/>
        <p:txBody>
          <a:bodyPr/>
          <a:lstStyle>
            <a:lvl1pPr>
              <a:defRPr/>
            </a:lvl1pPr>
          </a:lstStyle>
          <a:p>
            <a:pPr lvl="0"/>
            <a:endParaRPr lang="fr-FR"/>
          </a:p>
        </p:txBody>
      </p:sp>
      <p:sp>
        <p:nvSpPr>
          <p:cNvPr id="7" name="Espace réservé du numéro de diapositive 6"/>
          <p:cNvSpPr txBox="1">
            <a:spLocks noGrp="1"/>
          </p:cNvSpPr>
          <p:nvPr>
            <p:ph type="sldNum" sz="quarter" idx="8"/>
          </p:nvPr>
        </p:nvSpPr>
        <p:spPr/>
        <p:txBody>
          <a:bodyPr/>
          <a:lstStyle>
            <a:lvl1pPr>
              <a:defRPr/>
            </a:lvl1pPr>
          </a:lstStyle>
          <a:p>
            <a:pPr lvl="0"/>
            <a:fld id="{09CF0C25-AC1B-4930-B83C-0DE0DF863651}" type="slidenum">
              <a:t>‹N°›</a:t>
            </a:fld>
            <a:endParaRPr lang="fr-FR"/>
          </a:p>
        </p:txBody>
      </p:sp>
    </p:spTree>
    <p:extLst>
      <p:ext uri="{BB962C8B-B14F-4D97-AF65-F5344CB8AC3E}">
        <p14:creationId xmlns:p14="http://schemas.microsoft.com/office/powerpoint/2010/main" val="30140692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txBox="1">
            <a:spLocks noGrp="1"/>
          </p:cNvSpPr>
          <p:nvPr>
            <p:ph type="title"/>
          </p:nvPr>
        </p:nvSpPr>
        <p:spPr>
          <a:xfrm>
            <a:off x="839784" y="365129"/>
            <a:ext cx="10515600" cy="1325559"/>
          </a:xfrm>
        </p:spPr>
        <p:txBody>
          <a:bodyPr/>
          <a:lstStyle>
            <a:lvl1pPr>
              <a:defRPr/>
            </a:lvl1pPr>
          </a:lstStyle>
          <a:p>
            <a:pPr lvl="0"/>
            <a:r>
              <a:rPr lang="fr-FR"/>
              <a:t>Modifiez le style du titre</a:t>
            </a:r>
          </a:p>
        </p:txBody>
      </p:sp>
      <p:sp>
        <p:nvSpPr>
          <p:cNvPr id="3" name="Espace réservé du texte 2"/>
          <p:cNvSpPr txBox="1">
            <a:spLocks noGrp="1"/>
          </p:cNvSpPr>
          <p:nvPr>
            <p:ph type="body" idx="1"/>
          </p:nvPr>
        </p:nvSpPr>
        <p:spPr>
          <a:xfrm>
            <a:off x="839784" y="1681160"/>
            <a:ext cx="5157782" cy="823910"/>
          </a:xfrm>
        </p:spPr>
        <p:txBody>
          <a:bodyPr anchor="b"/>
          <a:lstStyle>
            <a:lvl1pPr marL="0" indent="0">
              <a:buNone/>
              <a:defRPr sz="2400" b="1"/>
            </a:lvl1pPr>
          </a:lstStyle>
          <a:p>
            <a:pPr lvl="0"/>
            <a:r>
              <a:rPr lang="fr-FR"/>
              <a:t>Cliquez pour modifier les styles du texte du masque</a:t>
            </a:r>
          </a:p>
        </p:txBody>
      </p:sp>
      <p:sp>
        <p:nvSpPr>
          <p:cNvPr id="4" name="Espace réservé du contenu 3"/>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txBox="1">
            <a:spLocks noGrp="1"/>
          </p:cNvSpPr>
          <p:nvPr>
            <p:ph type="body" idx="3"/>
          </p:nvPr>
        </p:nvSpPr>
        <p:spPr>
          <a:xfrm>
            <a:off x="6172200" y="1681160"/>
            <a:ext cx="5183184" cy="823910"/>
          </a:xfrm>
        </p:spPr>
        <p:txBody>
          <a:bodyPr anchor="b"/>
          <a:lstStyle>
            <a:lvl1pPr marL="0" indent="0">
              <a:buNone/>
              <a:defRPr sz="2400" b="1"/>
            </a:lvl1pPr>
          </a:lstStyle>
          <a:p>
            <a:pPr lvl="0"/>
            <a:r>
              <a:rPr lang="fr-FR"/>
              <a:t>Cliquez pour modifier les styles du texte du masque</a:t>
            </a:r>
          </a:p>
        </p:txBody>
      </p:sp>
      <p:sp>
        <p:nvSpPr>
          <p:cNvPr id="6" name="Espace réservé du contenu 5"/>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txBox="1">
            <a:spLocks noGrp="1"/>
          </p:cNvSpPr>
          <p:nvPr>
            <p:ph type="dt" sz="half" idx="7"/>
          </p:nvPr>
        </p:nvSpPr>
        <p:spPr/>
        <p:txBody>
          <a:bodyPr/>
          <a:lstStyle>
            <a:lvl1pPr>
              <a:defRPr/>
            </a:lvl1pPr>
          </a:lstStyle>
          <a:p>
            <a:pPr lvl="0"/>
            <a:fld id="{E1223BC8-87C4-40B8-9836-363CEB5FE0A7}" type="datetime1">
              <a:rPr lang="fr-FR"/>
              <a:pPr lvl="0"/>
              <a:t>28/02/2022</a:t>
            </a:fld>
            <a:endParaRPr lang="fr-FR"/>
          </a:p>
        </p:txBody>
      </p:sp>
      <p:sp>
        <p:nvSpPr>
          <p:cNvPr id="8" name="Espace réservé du pied de page 7"/>
          <p:cNvSpPr txBox="1">
            <a:spLocks noGrp="1"/>
          </p:cNvSpPr>
          <p:nvPr>
            <p:ph type="ftr" sz="quarter" idx="9"/>
          </p:nvPr>
        </p:nvSpPr>
        <p:spPr/>
        <p:txBody>
          <a:bodyPr/>
          <a:lstStyle>
            <a:lvl1pPr>
              <a:defRPr/>
            </a:lvl1pPr>
          </a:lstStyle>
          <a:p>
            <a:pPr lvl="0"/>
            <a:endParaRPr lang="fr-FR"/>
          </a:p>
        </p:txBody>
      </p:sp>
      <p:sp>
        <p:nvSpPr>
          <p:cNvPr id="9" name="Espace réservé du numéro de diapositive 8"/>
          <p:cNvSpPr txBox="1">
            <a:spLocks noGrp="1"/>
          </p:cNvSpPr>
          <p:nvPr>
            <p:ph type="sldNum" sz="quarter" idx="8"/>
          </p:nvPr>
        </p:nvSpPr>
        <p:spPr/>
        <p:txBody>
          <a:bodyPr/>
          <a:lstStyle>
            <a:lvl1pPr>
              <a:defRPr/>
            </a:lvl1pPr>
          </a:lstStyle>
          <a:p>
            <a:pPr lvl="0"/>
            <a:fld id="{47418519-C9C6-4EE4-9CB9-E981DDF401E4}" type="slidenum">
              <a:t>‹N°›</a:t>
            </a:fld>
            <a:endParaRPr lang="fr-FR"/>
          </a:p>
        </p:txBody>
      </p:sp>
    </p:spTree>
    <p:extLst>
      <p:ext uri="{BB962C8B-B14F-4D97-AF65-F5344CB8AC3E}">
        <p14:creationId xmlns:p14="http://schemas.microsoft.com/office/powerpoint/2010/main" val="32213370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lvl1pPr>
              <a:defRPr/>
            </a:lvl1pPr>
          </a:lstStyle>
          <a:p>
            <a:pPr lvl="0"/>
            <a:r>
              <a:rPr lang="fr-FR"/>
              <a:t>Modifiez le style du titre</a:t>
            </a:r>
          </a:p>
        </p:txBody>
      </p:sp>
      <p:sp>
        <p:nvSpPr>
          <p:cNvPr id="3" name="Espace réservé de la date 2"/>
          <p:cNvSpPr txBox="1">
            <a:spLocks noGrp="1"/>
          </p:cNvSpPr>
          <p:nvPr>
            <p:ph type="dt" sz="half" idx="7"/>
          </p:nvPr>
        </p:nvSpPr>
        <p:spPr/>
        <p:txBody>
          <a:bodyPr/>
          <a:lstStyle>
            <a:lvl1pPr>
              <a:defRPr/>
            </a:lvl1pPr>
          </a:lstStyle>
          <a:p>
            <a:pPr lvl="0"/>
            <a:fld id="{2F001785-E828-4D70-8B52-0823A8A89A2A}" type="datetime1">
              <a:rPr lang="fr-FR"/>
              <a:pPr lvl="0"/>
              <a:t>28/02/2022</a:t>
            </a:fld>
            <a:endParaRPr lang="fr-FR"/>
          </a:p>
        </p:txBody>
      </p:sp>
      <p:sp>
        <p:nvSpPr>
          <p:cNvPr id="4" name="Espace réservé du pied de page 3"/>
          <p:cNvSpPr txBox="1">
            <a:spLocks noGrp="1"/>
          </p:cNvSpPr>
          <p:nvPr>
            <p:ph type="ftr" sz="quarter" idx="9"/>
          </p:nvPr>
        </p:nvSpPr>
        <p:spPr/>
        <p:txBody>
          <a:bodyPr/>
          <a:lstStyle>
            <a:lvl1pPr>
              <a:defRPr/>
            </a:lvl1pPr>
          </a:lstStyle>
          <a:p>
            <a:pPr lvl="0"/>
            <a:endParaRPr lang="fr-FR"/>
          </a:p>
        </p:txBody>
      </p:sp>
      <p:sp>
        <p:nvSpPr>
          <p:cNvPr id="5" name="Espace réservé du numéro de diapositive 4"/>
          <p:cNvSpPr txBox="1">
            <a:spLocks noGrp="1"/>
          </p:cNvSpPr>
          <p:nvPr>
            <p:ph type="sldNum" sz="quarter" idx="8"/>
          </p:nvPr>
        </p:nvSpPr>
        <p:spPr/>
        <p:txBody>
          <a:bodyPr/>
          <a:lstStyle>
            <a:lvl1pPr>
              <a:defRPr/>
            </a:lvl1pPr>
          </a:lstStyle>
          <a:p>
            <a:pPr lvl="0"/>
            <a:fld id="{2E5C5A97-534D-4B47-8D02-22D578C3D846}" type="slidenum">
              <a:t>‹N°›</a:t>
            </a:fld>
            <a:endParaRPr lang="fr-FR"/>
          </a:p>
        </p:txBody>
      </p:sp>
    </p:spTree>
    <p:extLst>
      <p:ext uri="{BB962C8B-B14F-4D97-AF65-F5344CB8AC3E}">
        <p14:creationId xmlns:p14="http://schemas.microsoft.com/office/powerpoint/2010/main" val="33796248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txBox="1">
            <a:spLocks noGrp="1"/>
          </p:cNvSpPr>
          <p:nvPr>
            <p:ph type="dt" sz="half" idx="7"/>
          </p:nvPr>
        </p:nvSpPr>
        <p:spPr/>
        <p:txBody>
          <a:bodyPr/>
          <a:lstStyle>
            <a:lvl1pPr>
              <a:defRPr/>
            </a:lvl1pPr>
          </a:lstStyle>
          <a:p>
            <a:pPr lvl="0"/>
            <a:fld id="{6A74F096-CBD6-419B-8D97-DCCA3CDF0907}" type="datetime1">
              <a:rPr lang="fr-FR"/>
              <a:pPr lvl="0"/>
              <a:t>28/02/2022</a:t>
            </a:fld>
            <a:endParaRPr lang="fr-FR"/>
          </a:p>
        </p:txBody>
      </p:sp>
      <p:sp>
        <p:nvSpPr>
          <p:cNvPr id="3" name="Espace réservé du pied de page 2"/>
          <p:cNvSpPr txBox="1">
            <a:spLocks noGrp="1"/>
          </p:cNvSpPr>
          <p:nvPr>
            <p:ph type="ftr" sz="quarter" idx="9"/>
          </p:nvPr>
        </p:nvSpPr>
        <p:spPr/>
        <p:txBody>
          <a:bodyPr/>
          <a:lstStyle>
            <a:lvl1pPr>
              <a:defRPr/>
            </a:lvl1pPr>
          </a:lstStyle>
          <a:p>
            <a:pPr lvl="0"/>
            <a:endParaRPr lang="fr-FR"/>
          </a:p>
        </p:txBody>
      </p:sp>
      <p:sp>
        <p:nvSpPr>
          <p:cNvPr id="4" name="Espace réservé du numéro de diapositive 3"/>
          <p:cNvSpPr txBox="1">
            <a:spLocks noGrp="1"/>
          </p:cNvSpPr>
          <p:nvPr>
            <p:ph type="sldNum" sz="quarter" idx="8"/>
          </p:nvPr>
        </p:nvSpPr>
        <p:spPr/>
        <p:txBody>
          <a:bodyPr/>
          <a:lstStyle>
            <a:lvl1pPr>
              <a:defRPr/>
            </a:lvl1pPr>
          </a:lstStyle>
          <a:p>
            <a:pPr lvl="0"/>
            <a:fld id="{76AE5FD6-E734-43B6-88CE-C3DDE38F0F10}" type="slidenum">
              <a:t>‹N°›</a:t>
            </a:fld>
            <a:endParaRPr lang="fr-FR"/>
          </a:p>
        </p:txBody>
      </p:sp>
    </p:spTree>
    <p:extLst>
      <p:ext uri="{BB962C8B-B14F-4D97-AF65-F5344CB8AC3E}">
        <p14:creationId xmlns:p14="http://schemas.microsoft.com/office/powerpoint/2010/main" val="4394864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txBox="1">
            <a:spLocks noGrp="1"/>
          </p:cNvSpPr>
          <p:nvPr>
            <p:ph type="title"/>
          </p:nvPr>
        </p:nvSpPr>
        <p:spPr>
          <a:xfrm>
            <a:off x="839784" y="457200"/>
            <a:ext cx="3932240" cy="1600200"/>
          </a:xfrm>
        </p:spPr>
        <p:txBody>
          <a:bodyPr anchor="b"/>
          <a:lstStyle>
            <a:lvl1pPr>
              <a:defRPr sz="3200"/>
            </a:lvl1pPr>
          </a:lstStyle>
          <a:p>
            <a:pPr lvl="0"/>
            <a:r>
              <a:rPr lang="fr-FR"/>
              <a:t>Modifiez le style du titre</a:t>
            </a:r>
          </a:p>
        </p:txBody>
      </p:sp>
      <p:sp>
        <p:nvSpPr>
          <p:cNvPr id="3" name="Espace réservé du contenu 2"/>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txBox="1">
            <a:spLocks noGrp="1"/>
          </p:cNvSpPr>
          <p:nvPr>
            <p:ph type="body" idx="2"/>
          </p:nvPr>
        </p:nvSpPr>
        <p:spPr>
          <a:xfrm>
            <a:off x="839784" y="2057400"/>
            <a:ext cx="3932240" cy="3811584"/>
          </a:xfrm>
        </p:spPr>
        <p:txBody>
          <a:bodyPr/>
          <a:lstStyle>
            <a:lvl1pPr marL="0" indent="0">
              <a:buNone/>
              <a:defRPr sz="1600"/>
            </a:lvl1pPr>
          </a:lstStyle>
          <a:p>
            <a:pPr lvl="0"/>
            <a:r>
              <a:rPr lang="fr-FR"/>
              <a:t>Cliquez pour modifier les styles du texte du masque</a:t>
            </a:r>
          </a:p>
        </p:txBody>
      </p:sp>
      <p:sp>
        <p:nvSpPr>
          <p:cNvPr id="5" name="Espace réservé de la date 4"/>
          <p:cNvSpPr txBox="1">
            <a:spLocks noGrp="1"/>
          </p:cNvSpPr>
          <p:nvPr>
            <p:ph type="dt" sz="half" idx="7"/>
          </p:nvPr>
        </p:nvSpPr>
        <p:spPr/>
        <p:txBody>
          <a:bodyPr/>
          <a:lstStyle>
            <a:lvl1pPr>
              <a:defRPr/>
            </a:lvl1pPr>
          </a:lstStyle>
          <a:p>
            <a:pPr lvl="0"/>
            <a:fld id="{3D5F10E2-31F7-4371-A8DB-64DC54DA9BB7}" type="datetime1">
              <a:rPr lang="fr-FR"/>
              <a:pPr lvl="0"/>
              <a:t>28/02/2022</a:t>
            </a:fld>
            <a:endParaRPr lang="fr-FR"/>
          </a:p>
        </p:txBody>
      </p:sp>
      <p:sp>
        <p:nvSpPr>
          <p:cNvPr id="6" name="Espace réservé du pied de page 5"/>
          <p:cNvSpPr txBox="1">
            <a:spLocks noGrp="1"/>
          </p:cNvSpPr>
          <p:nvPr>
            <p:ph type="ftr" sz="quarter" idx="9"/>
          </p:nvPr>
        </p:nvSpPr>
        <p:spPr/>
        <p:txBody>
          <a:bodyPr/>
          <a:lstStyle>
            <a:lvl1pPr>
              <a:defRPr/>
            </a:lvl1pPr>
          </a:lstStyle>
          <a:p>
            <a:pPr lvl="0"/>
            <a:endParaRPr lang="fr-FR"/>
          </a:p>
        </p:txBody>
      </p:sp>
      <p:sp>
        <p:nvSpPr>
          <p:cNvPr id="7" name="Espace réservé du numéro de diapositive 6"/>
          <p:cNvSpPr txBox="1">
            <a:spLocks noGrp="1"/>
          </p:cNvSpPr>
          <p:nvPr>
            <p:ph type="sldNum" sz="quarter" idx="8"/>
          </p:nvPr>
        </p:nvSpPr>
        <p:spPr/>
        <p:txBody>
          <a:bodyPr/>
          <a:lstStyle>
            <a:lvl1pPr>
              <a:defRPr/>
            </a:lvl1pPr>
          </a:lstStyle>
          <a:p>
            <a:pPr lvl="0"/>
            <a:fld id="{362AF5F4-BCDA-4072-AE38-BF6FC38E5DC0}" type="slidenum">
              <a:t>‹N°›</a:t>
            </a:fld>
            <a:endParaRPr lang="fr-FR"/>
          </a:p>
        </p:txBody>
      </p:sp>
    </p:spTree>
    <p:extLst>
      <p:ext uri="{BB962C8B-B14F-4D97-AF65-F5344CB8AC3E}">
        <p14:creationId xmlns:p14="http://schemas.microsoft.com/office/powerpoint/2010/main" val="23903002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txBox="1">
            <a:spLocks noGrp="1"/>
          </p:cNvSpPr>
          <p:nvPr>
            <p:ph type="title"/>
          </p:nvPr>
        </p:nvSpPr>
        <p:spPr>
          <a:xfrm>
            <a:off x="839784" y="457200"/>
            <a:ext cx="3932240" cy="1600200"/>
          </a:xfrm>
        </p:spPr>
        <p:txBody>
          <a:bodyPr anchor="b"/>
          <a:lstStyle>
            <a:lvl1pPr>
              <a:defRPr sz="3200"/>
            </a:lvl1pPr>
          </a:lstStyle>
          <a:p>
            <a:pPr lvl="0"/>
            <a:r>
              <a:rPr lang="fr-FR"/>
              <a:t>Modifiez le style du titre</a:t>
            </a:r>
          </a:p>
        </p:txBody>
      </p:sp>
      <p:sp>
        <p:nvSpPr>
          <p:cNvPr id="3" name="Espace réservé pour une image  2"/>
          <p:cNvSpPr txBox="1">
            <a:spLocks noGrp="1"/>
          </p:cNvSpPr>
          <p:nvPr>
            <p:ph type="pic" idx="1"/>
          </p:nvPr>
        </p:nvSpPr>
        <p:spPr>
          <a:xfrm>
            <a:off x="5183184" y="987423"/>
            <a:ext cx="6172200" cy="4873623"/>
          </a:xfrm>
        </p:spPr>
        <p:txBody>
          <a:bodyPr/>
          <a:lstStyle>
            <a:lvl1pPr marL="0" indent="0">
              <a:buNone/>
              <a:defRPr sz="3200"/>
            </a:lvl1pPr>
          </a:lstStyle>
          <a:p>
            <a:pPr lvl="0"/>
            <a:endParaRPr lang="fr-FR"/>
          </a:p>
        </p:txBody>
      </p:sp>
      <p:sp>
        <p:nvSpPr>
          <p:cNvPr id="4" name="Espace réservé du texte 3"/>
          <p:cNvSpPr txBox="1">
            <a:spLocks noGrp="1"/>
          </p:cNvSpPr>
          <p:nvPr>
            <p:ph type="body" idx="2"/>
          </p:nvPr>
        </p:nvSpPr>
        <p:spPr>
          <a:xfrm>
            <a:off x="839784" y="2057400"/>
            <a:ext cx="3932240" cy="3811584"/>
          </a:xfrm>
        </p:spPr>
        <p:txBody>
          <a:bodyPr/>
          <a:lstStyle>
            <a:lvl1pPr marL="0" indent="0">
              <a:buNone/>
              <a:defRPr sz="1600"/>
            </a:lvl1pPr>
          </a:lstStyle>
          <a:p>
            <a:pPr lvl="0"/>
            <a:r>
              <a:rPr lang="fr-FR"/>
              <a:t>Cliquez pour modifier les styles du texte du masque</a:t>
            </a:r>
          </a:p>
        </p:txBody>
      </p:sp>
      <p:sp>
        <p:nvSpPr>
          <p:cNvPr id="5" name="Espace réservé de la date 4"/>
          <p:cNvSpPr txBox="1">
            <a:spLocks noGrp="1"/>
          </p:cNvSpPr>
          <p:nvPr>
            <p:ph type="dt" sz="half" idx="7"/>
          </p:nvPr>
        </p:nvSpPr>
        <p:spPr/>
        <p:txBody>
          <a:bodyPr/>
          <a:lstStyle>
            <a:lvl1pPr>
              <a:defRPr/>
            </a:lvl1pPr>
          </a:lstStyle>
          <a:p>
            <a:pPr lvl="0"/>
            <a:fld id="{7320E3CA-17AC-41A0-B221-F3FA1D8BA29F}" type="datetime1">
              <a:rPr lang="fr-FR"/>
              <a:pPr lvl="0"/>
              <a:t>28/02/2022</a:t>
            </a:fld>
            <a:endParaRPr lang="fr-FR"/>
          </a:p>
        </p:txBody>
      </p:sp>
      <p:sp>
        <p:nvSpPr>
          <p:cNvPr id="6" name="Espace réservé du pied de page 5"/>
          <p:cNvSpPr txBox="1">
            <a:spLocks noGrp="1"/>
          </p:cNvSpPr>
          <p:nvPr>
            <p:ph type="ftr" sz="quarter" idx="9"/>
          </p:nvPr>
        </p:nvSpPr>
        <p:spPr/>
        <p:txBody>
          <a:bodyPr/>
          <a:lstStyle>
            <a:lvl1pPr>
              <a:defRPr/>
            </a:lvl1pPr>
          </a:lstStyle>
          <a:p>
            <a:pPr lvl="0"/>
            <a:endParaRPr lang="fr-FR"/>
          </a:p>
        </p:txBody>
      </p:sp>
      <p:sp>
        <p:nvSpPr>
          <p:cNvPr id="7" name="Espace réservé du numéro de diapositive 6"/>
          <p:cNvSpPr txBox="1">
            <a:spLocks noGrp="1"/>
          </p:cNvSpPr>
          <p:nvPr>
            <p:ph type="sldNum" sz="quarter" idx="8"/>
          </p:nvPr>
        </p:nvSpPr>
        <p:spPr/>
        <p:txBody>
          <a:bodyPr/>
          <a:lstStyle>
            <a:lvl1pPr>
              <a:defRPr/>
            </a:lvl1pPr>
          </a:lstStyle>
          <a:p>
            <a:pPr lvl="0"/>
            <a:fld id="{B8DDD215-1156-4C32-A833-78A8E3AF1EAD}" type="slidenum">
              <a:t>‹N°›</a:t>
            </a:fld>
            <a:endParaRPr lang="fr-FR"/>
          </a:p>
        </p:txBody>
      </p:sp>
    </p:spTree>
    <p:extLst>
      <p:ext uri="{BB962C8B-B14F-4D97-AF65-F5344CB8AC3E}">
        <p14:creationId xmlns:p14="http://schemas.microsoft.com/office/powerpoint/2010/main" val="17287181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u titre 1"/>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fr-FR"/>
              <a:t>Modifiez le style du titre</a:t>
            </a:r>
          </a:p>
        </p:txBody>
      </p:sp>
      <p:sp>
        <p:nvSpPr>
          <p:cNvPr id="3" name="Espace réservé du texte 2"/>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fld id="{177E3E74-21EE-46A8-8D40-24D5897BB190}" type="datetime1">
              <a:rPr lang="fr-FR"/>
              <a:pPr lvl="0"/>
              <a:t>28/02/2022</a:t>
            </a:fld>
            <a:endParaRPr lang="fr-FR"/>
          </a:p>
        </p:txBody>
      </p:sp>
      <p:sp>
        <p:nvSpPr>
          <p:cNvPr id="5" name="Espace réservé du pied de page 4"/>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endParaRPr lang="fr-FR"/>
          </a:p>
        </p:txBody>
      </p:sp>
      <p:sp>
        <p:nvSpPr>
          <p:cNvPr id="6" name="Espace réservé du numéro de diapositive 5"/>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fld id="{8E93C2F0-E5B2-449B-AFFB-2C956F49E195}" type="slidenum">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lvl="0" indent="0" algn="l" defTabSz="914400" rtl="0" fontAlgn="auto" hangingPunct="1">
        <a:lnSpc>
          <a:spcPct val="90000"/>
        </a:lnSpc>
        <a:spcBef>
          <a:spcPts val="0"/>
        </a:spcBef>
        <a:spcAft>
          <a:spcPts val="0"/>
        </a:spcAft>
        <a:buNone/>
        <a:tabLst/>
        <a:defRPr lang="fr-FR"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fr-FR"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re 1"/>
          <p:cNvSpPr txBox="1">
            <a:spLocks noGrp="1"/>
          </p:cNvSpPr>
          <p:nvPr>
            <p:ph type="ctrTitle"/>
          </p:nvPr>
        </p:nvSpPr>
        <p:spPr>
          <a:xfrm>
            <a:off x="1524003" y="1931990"/>
            <a:ext cx="9144000" cy="2387598"/>
          </a:xfrm>
        </p:spPr>
        <p:txBody>
          <a:bodyPr/>
          <a:lstStyle/>
          <a:p>
            <a:pPr lvl="0"/>
            <a:r>
              <a:rPr lang="fr-FR"/>
              <a:t> </a:t>
            </a:r>
            <a:r>
              <a:rPr lang="fr-FR" sz="1700"/>
              <a:t>Trouvez Les Bonnes Affaires Sur Le Site Référent Des Annonces De B2B Et B2C</a:t>
            </a:r>
          </a:p>
        </p:txBody>
      </p:sp>
      <p:sp>
        <p:nvSpPr>
          <p:cNvPr id="3" name="Sous-titre 2"/>
          <p:cNvSpPr txBox="1">
            <a:spLocks noGrp="1"/>
          </p:cNvSpPr>
          <p:nvPr>
            <p:ph type="subTitle" idx="1"/>
          </p:nvPr>
        </p:nvSpPr>
        <p:spPr>
          <a:xfrm>
            <a:off x="1524003" y="4632322"/>
            <a:ext cx="9144000" cy="1655758"/>
          </a:xfrm>
        </p:spPr>
        <p:txBody>
          <a:bodyPr anchorCtr="0"/>
          <a:lstStyle/>
          <a:p>
            <a:pPr lvl="0" algn="l">
              <a:lnSpc>
                <a:spcPct val="70000"/>
              </a:lnSpc>
            </a:pPr>
            <a:r>
              <a:rPr lang="fr-FR" sz="1700">
                <a:latin typeface="Calibri Light"/>
              </a:rPr>
              <a:t>trouvez la bonne occasion dans nos catégories: Entreprises ,Commerces ,Immobilier professionnel, Cabinets d'affaires, Enseignes et franchise, Partenaires et d'associés Affaires</a:t>
            </a:r>
          </a:p>
          <a:p>
            <a:pPr lvl="0" algn="l">
              <a:lnSpc>
                <a:spcPct val="70000"/>
              </a:lnSpc>
            </a:pPr>
            <a:endParaRPr lang="fr-FR" sz="1700">
              <a:latin typeface="Calibri Light"/>
            </a:endParaRPr>
          </a:p>
          <a:p>
            <a:pPr lvl="0" algn="l">
              <a:lnSpc>
                <a:spcPct val="70000"/>
              </a:lnSpc>
            </a:pPr>
            <a:endParaRPr lang="fr-FR" sz="1700">
              <a:latin typeface="Calibri Light"/>
            </a:endParaRPr>
          </a:p>
          <a:p>
            <a:pPr lvl="0" algn="r">
              <a:lnSpc>
                <a:spcPct val="70000"/>
              </a:lnSpc>
            </a:pPr>
            <a:r>
              <a:rPr lang="fr-FR" sz="1700" b="1">
                <a:solidFill>
                  <a:srgbClr val="FF0000"/>
                </a:solidFill>
                <a:latin typeface="Calibri Light"/>
              </a:rPr>
              <a:t>Déposer une annonce</a:t>
            </a:r>
          </a:p>
        </p:txBody>
      </p:sp>
      <p:pic>
        <p:nvPicPr>
          <p:cNvPr id="4" name="Picture 2">
            <a:extLst>
              <a:ext uri="{FF2B5EF4-FFF2-40B4-BE49-F238E27FC236}">
                <a16:creationId xmlns:a16="http://schemas.microsoft.com/office/drawing/2014/main" id="{00000000-0000-0000-0000-000000000000}"/>
              </a:ext>
            </a:extLst>
          </p:cNvPr>
          <p:cNvPicPr>
            <a:picLocks noChangeAspect="1"/>
          </p:cNvPicPr>
          <p:nvPr/>
        </p:nvPicPr>
        <p:blipFill>
          <a:blip r:embed="rId2"/>
          <a:srcRect/>
          <a:stretch>
            <a:fillRect/>
          </a:stretch>
        </p:blipFill>
        <p:spPr>
          <a:xfrm>
            <a:off x="2037182" y="2143125"/>
            <a:ext cx="6191246" cy="1285875"/>
          </a:xfrm>
          <a:prstGeom prst="rect">
            <a:avLst/>
          </a:prstGeom>
          <a:noFill/>
          <a:ln cap="flat">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p>
            <a:endParaRPr lang="en-US"/>
          </a:p>
        </p:txBody>
      </p:sp>
      <p:sp>
        <p:nvSpPr>
          <p:cNvPr id="3" name="Espace réservé du contenu 2"/>
          <p:cNvSpPr txBox="1">
            <a:spLocks noGrp="1"/>
          </p:cNvSpPr>
          <p:nvPr>
            <p:ph idx="1"/>
          </p:nvPr>
        </p:nvSpPr>
        <p:spPr/>
        <p:txBody>
          <a:bodyPr/>
          <a:lstStyle/>
          <a:p>
            <a:pPr lvl="0">
              <a:lnSpc>
                <a:spcPct val="70000"/>
              </a:lnSpc>
            </a:pPr>
            <a:r>
              <a:rPr lang="fr-FR" sz="2400" b="1">
                <a:solidFill>
                  <a:srgbClr val="FF6E14"/>
                </a:solidFill>
                <a:latin typeface="open sans" pitchFamily="34"/>
              </a:rPr>
              <a:t>Je m'inscris gratuitement</a:t>
            </a:r>
            <a:r>
              <a:rPr lang="fr-FR" sz="2400">
                <a:solidFill>
                  <a:srgbClr val="333333"/>
                </a:solidFill>
                <a:latin typeface="open sans" pitchFamily="34"/>
              </a:rPr>
              <a:t> pour rejoindre la communauté entrepreneuriale </a:t>
            </a:r>
            <a:r>
              <a:rPr lang="fr-FR" sz="2400" b="1">
                <a:solidFill>
                  <a:srgbClr val="363B4D"/>
                </a:solidFill>
                <a:latin typeface="open sans" pitchFamily="34"/>
              </a:rPr>
              <a:t>Businesss Link</a:t>
            </a:r>
          </a:p>
          <a:p>
            <a:pPr lvl="0">
              <a:lnSpc>
                <a:spcPct val="70000"/>
              </a:lnSpc>
            </a:pPr>
            <a:r>
              <a:rPr lang="fr-FR" sz="2400">
                <a:solidFill>
                  <a:srgbClr val="00B050"/>
                </a:solidFill>
                <a:latin typeface="open sans" pitchFamily="34"/>
              </a:rPr>
              <a:t>Je m'inscris gratuitement pour rejoindre la communauté  Businesss Link</a:t>
            </a:r>
          </a:p>
          <a:p>
            <a:pPr lvl="0">
              <a:lnSpc>
                <a:spcPct val="70000"/>
              </a:lnSpc>
            </a:pPr>
            <a:endParaRPr lang="fr-FR" sz="2400" b="1">
              <a:solidFill>
                <a:srgbClr val="363B4D"/>
              </a:solidFill>
              <a:latin typeface="open sans" pitchFamily="34"/>
            </a:endParaRPr>
          </a:p>
          <a:p>
            <a:pPr lvl="0">
              <a:lnSpc>
                <a:spcPct val="70000"/>
              </a:lnSpc>
            </a:pPr>
            <a:r>
              <a:rPr lang="fr-FR" sz="2400">
                <a:solidFill>
                  <a:srgbClr val="333333"/>
                </a:solidFill>
                <a:latin typeface="open sans" pitchFamily="34"/>
              </a:rPr>
              <a:t>je dépose mon offre , le matching m'adresse par email les offres compatibles et </a:t>
            </a:r>
            <a:r>
              <a:rPr lang="fr-FR" sz="2400" b="1">
                <a:solidFill>
                  <a:srgbClr val="FF6E14"/>
                </a:solidFill>
                <a:latin typeface="open sans" pitchFamily="34"/>
              </a:rPr>
              <a:t>j'exploite ma mise en relation offerte</a:t>
            </a:r>
            <a:endParaRPr lang="fr-FR" sz="2400" b="1">
              <a:solidFill>
                <a:srgbClr val="363B4D"/>
              </a:solidFill>
              <a:latin typeface="open sans" pitchFamily="34"/>
            </a:endParaRPr>
          </a:p>
          <a:p>
            <a:pPr lvl="0">
              <a:lnSpc>
                <a:spcPct val="70000"/>
              </a:lnSpc>
            </a:pPr>
            <a:r>
              <a:rPr lang="fr-FR" sz="2400">
                <a:solidFill>
                  <a:srgbClr val="00B050"/>
                </a:solidFill>
                <a:latin typeface="open sans" pitchFamily="34"/>
              </a:rPr>
              <a:t>Je dépose mon offre , le matching m'adresse des alertes et les offres compatibles avec mes besoins </a:t>
            </a:r>
          </a:p>
          <a:p>
            <a:pPr lvl="0">
              <a:lnSpc>
                <a:spcPct val="70000"/>
              </a:lnSpc>
            </a:pPr>
            <a:endParaRPr lang="fr-FR" sz="2400">
              <a:solidFill>
                <a:srgbClr val="333333"/>
              </a:solidFill>
              <a:latin typeface="open sans" pitchFamily="34"/>
            </a:endParaRPr>
          </a:p>
          <a:p>
            <a:pPr lvl="0">
              <a:lnSpc>
                <a:spcPct val="70000"/>
              </a:lnSpc>
            </a:pPr>
            <a:r>
              <a:rPr lang="fr-FR" sz="2400" b="1">
                <a:solidFill>
                  <a:srgbClr val="FF6E14"/>
                </a:solidFill>
                <a:latin typeface="open sans" pitchFamily="34"/>
              </a:rPr>
              <a:t>Je profite du mode "Abonnement"</a:t>
            </a:r>
            <a:r>
              <a:rPr lang="fr-FR" sz="2400">
                <a:solidFill>
                  <a:srgbClr val="333333"/>
                </a:solidFill>
                <a:latin typeface="open sans" pitchFamily="34"/>
              </a:rPr>
              <a:t> pour utiliser les fonctionnalités en illimité ou j'achète des mises en relation pour dialoguer en illimité.</a:t>
            </a:r>
          </a:p>
          <a:p>
            <a:pPr lvl="0">
              <a:lnSpc>
                <a:spcPct val="70000"/>
              </a:lnSpc>
            </a:pPr>
            <a:r>
              <a:rPr lang="fr-FR" sz="2400">
                <a:solidFill>
                  <a:srgbClr val="00B050"/>
                </a:solidFill>
                <a:latin typeface="open sans" pitchFamily="34"/>
              </a:rPr>
              <a:t>Je profite des fonctionnalités en illimité en toute simplicité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p>
            <a:endParaRPr lang="en-US"/>
          </a:p>
        </p:txBody>
      </p:sp>
      <p:sp>
        <p:nvSpPr>
          <p:cNvPr id="3" name="Espace réservé du contenu 2"/>
          <p:cNvSpPr txBox="1">
            <a:spLocks noGrp="1"/>
          </p:cNvSpPr>
          <p:nvPr>
            <p:ph idx="1"/>
          </p:nvPr>
        </p:nvSpPr>
        <p:spPr/>
        <p:txBody>
          <a:bodyPr/>
          <a:lstStyle/>
          <a:p>
            <a:pPr lvl="0">
              <a:lnSpc>
                <a:spcPct val="70000"/>
              </a:lnSpc>
            </a:pPr>
            <a:r>
              <a:rPr lang="fr-FR" sz="2400"/>
              <a:t>BusinessLink est un marketplace de petites annonces gratuites de particuliers et professionnels en Tunisie. Vous pouvez passer une annonce gratuite en Tunisie ou consulter nos petites annonces auto, moto, emploi, immobilier, bonnes affaires, animaux... Avec des centaines de nouvelles annonces chaque jour, vous trouverez forcément la petite annonce occasion ou neuf que vous recherchez.</a:t>
            </a:r>
          </a:p>
          <a:p>
            <a:pPr lvl="0">
              <a:lnSpc>
                <a:spcPct val="70000"/>
              </a:lnSpc>
            </a:pPr>
            <a:endParaRPr lang="fr-FR" sz="2400"/>
          </a:p>
          <a:p>
            <a:pPr lvl="0">
              <a:lnSpc>
                <a:spcPct val="70000"/>
              </a:lnSpc>
            </a:pPr>
            <a:endParaRPr lang="fr-FR" sz="2400"/>
          </a:p>
          <a:p>
            <a:pPr lvl="0">
              <a:lnSpc>
                <a:spcPct val="70000"/>
              </a:lnSpc>
            </a:pPr>
            <a:endParaRPr lang="fr-FR" sz="2400"/>
          </a:p>
          <a:p>
            <a:pPr lvl="0">
              <a:lnSpc>
                <a:spcPct val="70000"/>
              </a:lnSpc>
            </a:pPr>
            <a:r>
              <a:rPr lang="fr-FR" sz="2400"/>
              <a:t>BusinessLink est une marketplace B2B. Vous pouvez passer une annonce ou consulter des annonces : Entreprises ,Commerces ,Immobilier professionnel, Cabinets d'affaires, Enseignes et franchise, Partenaires et d'associés Affaires Avec des centaines de nouvelle opportunité chaque jour, vous trouverez forcément votre besoin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1085</TotalTime>
  <Words>159</Words>
  <Application>Microsoft Office PowerPoint</Application>
  <PresentationFormat>Grand écran</PresentationFormat>
  <Paragraphs>18</Paragraphs>
  <Slides>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vt:i4>
      </vt:variant>
    </vt:vector>
  </HeadingPairs>
  <TitlesOfParts>
    <vt:vector size="8" baseType="lpstr">
      <vt:lpstr>Arial</vt:lpstr>
      <vt:lpstr>Calibri</vt:lpstr>
      <vt:lpstr>Calibri Light</vt:lpstr>
      <vt:lpstr>open sans</vt:lpstr>
      <vt:lpstr>Thème Office</vt:lpstr>
      <vt:lpstr> Trouvez Les Bonnes Affaires Sur Le Site Référent Des Annonces De B2B Et B2C</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Trouvez Les Bonnes Affaires Sur Le Site Référent Des Annonces De B2B Et B2C</dc:title>
  <dc:creator>Nizar Jeridi</dc:creator>
  <cp:lastModifiedBy>Mejdi</cp:lastModifiedBy>
  <cp:revision>4</cp:revision>
  <dcterms:created xsi:type="dcterms:W3CDTF">2022-02-27T20:39:14Z</dcterms:created>
  <dcterms:modified xsi:type="dcterms:W3CDTF">2022-02-28T14:51:41Z</dcterms:modified>
</cp:coreProperties>
</file>