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3A38FA-CCF1-457D-9010-0B74A9165DD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E96B9D-1F8F-461F-88DE-DB54985B7B8C}" type="datetimeFigureOut">
              <a:rPr lang="en-US" smtClean="0"/>
              <a:t>12/16/2024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58" y="914400"/>
            <a:ext cx="8458200" cy="2971800"/>
          </a:xfrm>
        </p:spPr>
        <p:txBody>
          <a:bodyPr>
            <a:normAutofit/>
          </a:bodyPr>
          <a:lstStyle/>
          <a:p>
            <a:pPr algn="just"/>
            <a:r>
              <a:rPr lang="en-US" sz="6000" cap="none" dirty="0" smtClean="0"/>
              <a:t>Energy consumption and demand in different cells,</a:t>
            </a:r>
            <a:br>
              <a:rPr lang="en-US" sz="6000" cap="none" dirty="0" smtClean="0"/>
            </a:br>
            <a:r>
              <a:rPr lang="en-US" sz="6000" cap="none" dirty="0" smtClean="0"/>
              <a:t>through out the year 2013</a:t>
            </a:r>
            <a:endParaRPr lang="en-US" sz="6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76800"/>
            <a:ext cx="6400800" cy="38100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Rasha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Habib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4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projects contains two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r>
              <a:rPr lang="en-US" dirty="0"/>
              <a:t>Energy Consumption.csv:</a:t>
            </a:r>
          </a:p>
          <a:p>
            <a:r>
              <a:rPr lang="en-US" dirty="0"/>
              <a:t>This dataset contains energy consumption data collected from network sites, to help us monitor and track sites’ energy consumption, the dataset has 5 columns: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0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projects contains two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r>
              <a:rPr lang="en-US" dirty="0"/>
              <a:t>Energy Consumption.csv:</a:t>
            </a:r>
          </a:p>
          <a:p>
            <a:r>
              <a:rPr lang="en-US" dirty="0"/>
              <a:t>This dataset contains energy consumption data collected from network sites, to help us monitor and track sites’ energy consumption, the dataset has 5 columns: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projects contains two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r>
              <a:rPr lang="en-US" dirty="0"/>
              <a:t>Energy Consumption.csv:</a:t>
            </a:r>
          </a:p>
          <a:p>
            <a:r>
              <a:rPr lang="en-US" dirty="0"/>
              <a:t>This dataset contains energy consumption data collected from network sites, to help us monitor and track sites’ energy consumption, the dataset has 5 columns: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projects contains two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r>
              <a:rPr lang="en-US" dirty="0"/>
              <a:t>Energy Consumption.csv:</a:t>
            </a:r>
          </a:p>
          <a:p>
            <a:r>
              <a:rPr lang="en-US" dirty="0"/>
              <a:t>This dataset contains energy consumption data collected from network sites, to help us monitor and track sites’ energy consumption, the dataset has 5 columns: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projects contains two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r>
              <a:rPr lang="en-US" dirty="0"/>
              <a:t>Energy Consumption.csv:</a:t>
            </a:r>
          </a:p>
          <a:p>
            <a:r>
              <a:rPr lang="en-US" dirty="0"/>
              <a:t>This dataset contains energy consumption data collected from network sites, to help us monitor and track sites’ energy consumption, the dataset has 5 columns: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5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projects contains two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r>
              <a:rPr lang="en-US" dirty="0"/>
              <a:t>Energy Consumption.csv:</a:t>
            </a:r>
          </a:p>
          <a:p>
            <a:r>
              <a:rPr lang="en-US" dirty="0"/>
              <a:t>This dataset contains energy consumption data collected from network sites, to help us monitor and track sites’ energy consumption, the dataset has 5 columns: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5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104</TotalTime>
  <Words>244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Energy consumption and demand in different cells, through out the year 2013</vt:lpstr>
      <vt:lpstr>Understanding Data</vt:lpstr>
      <vt:lpstr>Understanding Data</vt:lpstr>
      <vt:lpstr>Understanding Data</vt:lpstr>
      <vt:lpstr>Understanding Data</vt:lpstr>
      <vt:lpstr>Understanding Data</vt:lpstr>
      <vt:lpstr>Understanding Data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and demand</dc:title>
  <dc:creator>Rasha</dc:creator>
  <cp:lastModifiedBy>Rasha</cp:lastModifiedBy>
  <cp:revision>4</cp:revision>
  <dcterms:created xsi:type="dcterms:W3CDTF">2024-12-16T02:55:48Z</dcterms:created>
  <dcterms:modified xsi:type="dcterms:W3CDTF">2024-12-16T04:39:56Z</dcterms:modified>
</cp:coreProperties>
</file>