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76" r:id="rId3"/>
    <p:sldId id="265" r:id="rId4"/>
    <p:sldId id="263" r:id="rId5"/>
    <p:sldId id="275" r:id="rId6"/>
    <p:sldId id="274" r:id="rId7"/>
    <p:sldId id="277" r:id="rId8"/>
    <p:sldId id="278" r:id="rId9"/>
    <p:sldId id="284" r:id="rId10"/>
    <p:sldId id="283" r:id="rId11"/>
    <p:sldId id="269" r:id="rId12"/>
    <p:sldId id="266" r:id="rId13"/>
    <p:sldId id="280" r:id="rId14"/>
    <p:sldId id="281" r:id="rId15"/>
    <p:sldId id="282" r:id="rId16"/>
    <p:sldId id="285" r:id="rId17"/>
    <p:sldId id="273" r:id="rId18"/>
    <p:sldId id="271" r:id="rId19"/>
    <p:sldId id="286" r:id="rId20"/>
    <p:sldId id="287" r:id="rId21"/>
    <p:sldId id="288" r:id="rId22"/>
    <p:sldId id="267" r:id="rId23"/>
    <p:sldId id="289" r:id="rId24"/>
    <p:sldId id="293" r:id="rId25"/>
    <p:sldId id="268" r:id="rId26"/>
    <p:sldId id="291" r:id="rId27"/>
    <p:sldId id="292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7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5249-1152-4D94-B4E2-D9CA19ADD8A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674DD-F907-42B1-8E24-2351272D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74DD-F907-42B1-8E24-2351272D5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EB3FD0E-FEE9-4438-8A0D-732DEBEDA98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14D27C3-4AC9-4F86-837E-004821A9C8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nnastasy/consumer-behavior-cluster-analysis-kmeans/noteboo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Customer Segmentation Clustering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 </a:t>
            </a:r>
            <a:r>
              <a:rPr lang="en-US" b="1" dirty="0" err="1" smtClean="0"/>
              <a:t>Rasha</a:t>
            </a:r>
            <a:r>
              <a:rPr lang="en-US" b="1" dirty="0" smtClean="0"/>
              <a:t> Habib</a:t>
            </a:r>
          </a:p>
          <a:p>
            <a:r>
              <a:rPr lang="en-US" b="1" dirty="0" err="1" smtClean="0"/>
              <a:t>Esraa</a:t>
            </a:r>
            <a:r>
              <a:rPr lang="en-US" b="1" dirty="0" smtClean="0"/>
              <a:t> </a:t>
            </a:r>
            <a:r>
              <a:rPr lang="en-US" b="1" dirty="0" err="1" smtClean="0"/>
              <a:t>Nassar</a:t>
            </a:r>
            <a:endParaRPr lang="en-US" b="1" dirty="0" smtClean="0"/>
          </a:p>
          <a:p>
            <a:r>
              <a:rPr lang="en-US" b="1" dirty="0" err="1" smtClean="0"/>
              <a:t>Shimaa</a:t>
            </a:r>
            <a:r>
              <a:rPr lang="en-US" b="1" dirty="0" smtClean="0"/>
              <a:t> </a:t>
            </a:r>
            <a:r>
              <a:rPr lang="en-US" b="1" dirty="0" err="1" smtClean="0"/>
              <a:t>Abdelkhalek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082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721" y="1295400"/>
            <a:ext cx="540885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3- Checking for null values</a:t>
            </a:r>
          </a:p>
          <a:p>
            <a:endParaRPr lang="en-US" sz="2800" dirty="0"/>
          </a:p>
          <a:p>
            <a:r>
              <a:rPr lang="en-US" sz="2000" dirty="0" smtClean="0"/>
              <a:t>Replacing null in income using  mean imputation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2971800"/>
            <a:ext cx="7828571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Analysis and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78896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53" y="1309208"/>
            <a:ext cx="8235013" cy="26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072" y="852812"/>
            <a:ext cx="2750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Univariate Analysis</a:t>
            </a:r>
            <a:endParaRPr lang="en-US" sz="2000" b="1" dirty="0"/>
          </a:p>
        </p:txBody>
      </p:sp>
      <p:sp>
        <p:nvSpPr>
          <p:cNvPr id="4" name="AutoShape 5" descr="data:image/png;base64,iVBORw0KGgoAAAANSUhEUgAABcwAAAHkCAYAAAAD/WxfAAAAOXRFWHRTb2Z0d2FyZQBNYXRwbG90bGliIHZlcnNpb24zLjcuMSwgaHR0cHM6Ly9tYXRwbG90bGliLm9yZy/bCgiHAAAACXBIWXMAAA9hAAAPYQGoP6dpAACHk0lEQVR4nOzdeXxU1f3/8fe9s09WwqoCshl2AasCgrQqlQIqiOJWt7pb99YqWqVqrVu/rRtoK2rr2rog1gVxQQsV0Z91qRsqu4iyJmSbmcxyz++PSUZiAgaSzEyS1/PxiDEzd+45M+cm3HnPuZ9jGWOMAAAAAAAAAABo5+xMdwAAAAAAAAAAgGxAYA4AAAAAAAAAgAjMAQAAAAAAAACQRGAOAAAAAAAAAIAkAnMAAAAAAAAAACQRmAMAAAAAAAAAIInAHAAAAAAAAAAASQTmAAAAAAAAAABIIjAHAAAAAAAAAEASgTkAtIhDDz1UM2bMyHQ32rz7779fhx12mAYOHKgpU6ZkujsAAABohb7++mv1799fzzzzTKa7UsfixYs1ZcoUDR06VP3791d5eXmmuwQA7YI70x0AgGz3zDPP6KqrrtLTTz+toUOH1rv/lFNOUWlpqV544YUmtbNo0SJ99NFHuuiii5q0n/bizTff1B//+EcdddRRuuiii9ShQ4cdbjtjxgzNmzcv9bPH49Fee+2lSZMm6bzzzpPP50tHlwEAANq02vPm7RUVFalfv34666yz9OMf/zit/XnnnXd06qmnpn52u93q1q2bfvSjH+miiy5Sjx49mtzG+++/ryVLlui0005Tfn5+k/dXq7S0VJdeeqn22WcfzZw5U16vV4FAoMFtv/+6u1wudezYUWPGjNFll12mrl27Nlu/AKA9IDAHgBawYMECWZa1S49ZtGiRHnvsMQLzRnr77bdl27b+8Ic/yOv1/uD2Xq9XN954oySpsrJSCxcu1D333KOvvvpKf/rTn1q6uwAAAO3GxRdfrO7du8sYo61bt2revHk655xz9Je//EWHHHJI2vtzyimnaOjQoYrH4/rss8/0xBNPaNGiRXruueeaHCZ/8MEHmjVrlo4++uhmDcw//vhjVVVV6ZJLLtFBBx3UqMfUvu7RaFQffvih5s2bp/fee08vvPACE0QAYBcQmANAC2hMgJttQqGQgsFgprvRaFu3bpXf72/0a+12u+uUbTnppJN0wgkn6MUXX9RVV12lTp06tVRXAQAA2pVx48bVuTLz2GOP1ZgxY/TCCy9kJDDff//99bOf/UySdMwxx6hXr1668cYb9eyzz+rcc89Ne38ao6SkRJKUl5fX6Mds/7pPnz5dHTp00Jw5c7Rw4UJNmjSpRfoJAG0RNcwBoAV8v4Z5LBbTrFmzdPjhh2vo0KEaOXKkTjzxRC1ZskRSsmTIY489Jknq379/6qtWKBTSLbfcoh//+McaMmSIJkyYoAceeEDGmDrtRiIR3XjjjRo5cqRGjBih8847Txs3blT//v119913p7a7++671b9/f61YsUK//vWvdcABB+ikk06SJH3++eeaMWOGDjvsMA0dOlRjxozRVVddpdLS0jpt1e5j9erVuvzyy/WjH/1Io0aN0h133CFjjL799ludf/752m+//TRmzBg9+OCDjXrt4vG4Zs+erfHjx2vIkCE69NBD9ec//1nRaDS1TW2NyVAolHqtdrXmpGVZ2m+//WSM0bp16+rct2jRIp100kkaPny4RowYoXPOOUfLly+vt4+VK1fqkksu0ahRo7TvvvtqwoQJuv322+tss3HjRl111VU66KCDNGTIEE2ePFlPP/10nW3eeecd9e/fX/Pnz9e9996berNz2mmnae3atfXa/d///qezzz5bBxxwgIYPH64jjzxSDz30kCRp7ty56t+/vz777LN6j/vLX/6igQMHauPGjbv0WgEAADRFfn6+fD6f3O66c/Z+6Bw3EonoZz/7mX72s58pEomkHrdt2zaNHTtWJ5xwghKJxC73Z9SoUZKStct3ZunSpalzwv3331/nn3++Vq5cmbr/7rvv1m233SZJOuyww1LnpT+035deeknTpk3Tvvvuq5EjR+ryyy+vc352yimn6Morr5SU/LChf//+u7U+0v777y9J9c51V65cqYsvvlgHHnighg4dqmnTpmnhwoX1Hl9eXq6bbrpJhx56qIYMGaJx48bpiiuuSIX5khSNRnXXXXfppz/9qYYMGaIf//jHuu222+qcu0vJ8/cbbrhBr732mo444ojUefHixYvrtbtx40ZdffXVGjt2bOr9wO9+9ztFo1GtW7dO/fv319///vd6j3v//ffVv3//JpfKBABmmANAI1VWVtY5OawVi8V+8LGzZs3SX//6V02fPl377ruvKisr9cknn+jTTz/VmDFjdPzxx2vTpk1asmRJ6qS7ljFG559/vt555x0de+yxGjhwoP7zn//otttuS51M1poxY4ZeeuklTZkyRcOGDdO7776rc845Z4f9uuSSS7T33nvrsssuS70xeeutt7Ru3TpNmzZNnTt31vLly/Xkk09qxYoVevLJJ+uVmrnsssvUt29f/frXv9aiRYt07733qrCwUP/85z81atQoXX755Xr++ed16623aujQoTrggAN2+lpdc801mjdvniZMmKBf/OIX+uijj/TXv/5VK1eu1OzZsyVJt912m5588kl99NFHqTIr++233w+Ow/etX79ekupcPvvss89qxowZGjt2rC6//HKFw2H94x//0EknnaR58+ape/fukpIfLPz85z+X2+3W8ccfr7322ktfffWVXn/9dV122WWSpC1btui4446TZVn6+c9/rqKiIi1evFi//e1vVVlZqdNPP71Of+bMmSPLsnTGGWeosrJS999/vy6//HI99dRTqW2WLFmic889V126dNGpp56qTp06aeXKlfr3v/+t0047TRMmTNANN9yg559/XoMGDaqz/+eff14HHnggdSwBAECL2v68eevWrXrkkUcUCoV01FFHpbZpzDmu3+/XrbfeqhNPPFG33357qk73DTfcoIqKCt18881yuVy73L+vvvpKklRYWLjDbd566y2dffbZ6t69uy688EJFIhE9+uijOvHEE/XMM8+oe/fu+ulPf6o1a9bohRde0FVXXZVaU6eoqGiH+62tNz506FD96le/0tatW/Xwww/r/fff17PPPqv8/Hydd9556t27t5544olUmZWePXvu8vNs6Fx3+fLlOvHEE9W1a1edffbZCgaDeumll3TBBRfo7rvv1k9/+lNJUlVVlX7+859r5cqVOuaYYzRo0CCVlpbq9ddf18aNG1VUVCTHcXT++efrvffe03HHHae+ffvqyy+/1EMPPaQ1a9bonnvuqdOf9957T6+88opOOukk5eTk6JFHHtHFF1+sN954I/Xabdy4Uccee6wqKip03HHHqU+fPtq4caNefvllRSIR9ejRQ/vtt5+ee+65eufSzz//vHJycnTYYYft8msFAHUYAMBOzZ071xQXF+/0a/LkyXUec8ghh5grr7wy9fNRRx1lzjnnnJ22c/3115vi4uJ6t7/66qumuLjY3HPPPXVuv+iii0z//v3N2rVrjTHGfPLJJ6a4uNj84Q9/qLPdjBkzTHFxsbnrrrtSt911112muLjY/OpXv6rXXjgcrnfbCy+8YIqLi827775bbx/XXntt6rZ4PG7GjRtn+vfvb/7617+mbi8rKzP77rtvndekIcuWLTPFxcXmt7/9bZ3bb7nlFlNcXGyWLl2auu3KK680w4cP3+n+vr/t1q1bzdatW83atWvNAw88YPr372+OOOII4ziOMcaYyspKs//++5trrrmmzuM3b95sfvSjH9W5/ec//7kZMWKEWb9+fZ1ta/dljDFXX321GTNmjCkpKamzzWWXXWZ+9KMfpV7rt99+2xQXF5uJEyea6urq1HYPPfSQKS4uNl988YUxJvn6HnrooeaQQw4xZWVlO2z3V7/6lRk7dqxJJBKp2z799FNTXFxs5s6d26jXDAAAYFft6Lx5yJAh5plnnqmzbWPPcY0x5k9/+pMZMGCAeffdd81LL71kiouLzd///vcf7E/tOdbTTz9ttm7dajZu3Gj+/e9/m0MOOcT079/ffPTRR8YYY9atW1fvPGnKlClm9OjRprS0NHXbsmXLzIABA8wVV1yRuu3+++83xcXFZt26dT/Yn2g0akaPHm2OOOIIE4lEUre/8cYbpri42Nx5552p22pfy9o+7kzttm+99ZbZunWr+fbbb82CBQvMqFGjzJAhQ8y3336b2va0004zRxxxRJ1zTsdxzPHHH28OP/zw1G133nmnKS4uNq+88kq99mrPO5999tnUuGzvH//4hykuLjbvvfde6rbi4mIzePDgOuNae+7/yCOPpG674oorzIABAxp83rXt/vOf/zTFxcVmxYoVqfui0agZOXLkD77fAIDGoCQLADTSzJkz9be//a3e1/alU3YkPz9fy5cv15o1a3a53cWLF8vlcumUU06pc/sZZ5whY0zqMsb//Oc/kpQqrVLr5JNP3uG+TzjhhHq3+f3+1P9XV1erpKREw4YNkyR9+umn9bY/9thjU//vcrk0ZMgQGWPq3J6fn6/evXvXuxz0+xYtWiRJ+sUvflHn9jPOOKPO/bsjFApp9OjRGj16tH7605/q1ltv1X777ad77rknNWv+rbfeUnl5uSZPnqySkpLUl23bGjZsmN555x1JyZqS7777ro455hjtueeeddqp3ZcxRq+88ooOPfRQGWPq7G/s2LGqqKio93pOmzatTk32719G+9lnn+nrr7/WqaeeWm9Rqe1n/k+ZMkWbNm1K9VdKzrjx+/06/PDDd/s1BAAAaIztz5v/+Mc/auTIkbrmmmv0yiuvpLZp7DmuJF144YXq16+frrzySl1//fU68MADdeqppza6P1dffbVGjx6tgw8+WOecc47C4bBuueWWOnXWt7dp0yYtW7ZMRx99dJ1Z6AMGDNBBBx202+ekn3zyibZu3aoTTzyxziKcP/nJT9SnTx/9+9//3q391jr99NM1evRo/fjHP9bFF1+sQCCge++9V926dZOULGXz9ttva+LEiamrAEpKSlRaWqqxY8dqzZo1qdIwr7zyigYMGJCacb692vPOBQsWqG/fvurTp0+dc93akjfbn4tK0kEHHVRnpvyAAQOUm5ubOtd1HEevvfaaDjnkkAbHprbdiRMnyufz6fnnn0/d9+abb6q0tLTOVQwAsLsoyQIAjbTvvvs2eOJWUFBQr77391188cX65S9/qQkTJqi4uFhjx47VlClTNGDAgB9sd/369erSpYtyc3Pr3N63b9/U/ZL0zTffyLbtVMmQWnvvvfcO9/39baXkifSsWbM0f/58bd26tc59FRUV9bb/fmCcl5cnn89X71LUvLw8bdu2bYd9qX0utm3Xu+S0c+fOys/PTz3X3eHz+fSXv/xFkrRhwwbdf//92rp1a503K7UfaJx22mkN7qN2DGpP6ouLi3fYXklJicrLy/XEE0/oiSee2OE22/v+a1kbipeXlze6XUkaM2aMOnfurOeee06jR4+W4zh64YUXdNhhh9U7jgAAAJrb98+bjzjiCE2dOlU33HCDfvKTn8jr9Tb6HFeSvF6vbrrpJh177LHy+Xy66aab6pUJ3JkLLrhA+++/v2zbVocOHdS3b9969dS3980330iSevfuXe++vn376s0331QoFFIwGGx0H35ov3369NF77723S/v7vpkzZ6p3796qqKjQ3Llz9e6779aZjPHVV1/JGKM777xTd955Z4P72Lp1q7p27aqvvvrqBydarF27VitXrtTo0aN3uK/t7bHHHvW2KSgoSJ3rlpSUqLKyUvvss89O283Pz9chhxyiF154QZdeeqmk5OSQrl27psJ6AGgKAnMASIMDDjhAr776qhYuXKglS5bo6aef1kMPPaTrr79e06dPz1i/tg+La1166aX64IMPdOaZZ2rgwIEKBoNyHEdnnXVWvUVGJcm261+stKNakg09viG78gaosVwulw466KDUz2PHjtXEiRM1c+bMVJBe27/bbrtNnTt3bnAfjeU4jiTpqKOO0tFHH93gNt+/OqGh13L7fjWWy+XSkUceqSeffFLXXXed3n//fW3atIkZNwAAICNs29bIkSP18MMPa+3atT8YiDbkzTfflJS8AnLt2rXq0aNHox9bXFxc5zywrdr+g4rx48frpJNO0q9//WstWLBAOTk5qfPTM844QwcffHCD+9iVWumO46i4uDhVW/77ame212rqe4TtTZ06VQsWLND777+v4uJivf766zrxxBN3eD4NALuCwBwA0qSwsFDHHHOMjjnmGFVVVenkk0/W3XffnQrMdxQS77XXXlq6dKkqKyvrzMBZtWpV6n4pOTvZcRx9/fXX6tWrV2q7tWvXNrqPZWVlWrp0qS666CJdeOGFqdt3p5TM7thrr73kOI7Wrl2bml0kJRfPLC8vTz3X5tClSxedfvrpmjVrlj788EMNHz489carY8eOO31TVbvdl19+ucNtioqKUm9MmusN2vbt/tA+p0yZogcffFCvv/66Fi9erKKiIo0dO7ZZ+gEAALCrEomEpGSZPKnx57hScrH12bNna9q0afr88891zTXX6Pnnn1deXl6L9LX2qr/Vq1fXu2/VqlXq0KFDanb5rkz02H6/35+VvXr16npXGzaFy+XSr371K5166ql67LHHdM4556TOJT0ezw+eS/bs2VPLly//wW0+//xzjR49ulkmvBQVFSk3N/cH25Wkgw8+WEVFRXr++ec1bNgwhcNhTZkypcl9AABJ4qM3AEiD75dsycnJUc+ePRWNRlO3BQIBSd+V36g1btw4JRIJPfbYY3Vu//vf/y7LsjRu3DhJSoWhjz/+eJ3tHn300Ub3c0ezPh566KFG76MpfvzjHzfY3t/+9rc69zeXk08+WYFAQPfdd5+k5Il3bm6u/vrXvyoWi9XbvraESlFRkQ444ADNnTs3dWltrdoZMi6XSxMmTNDLL7/cYLD+/XIsjTF48GB1795dDz/8cL3j5PszcwYMGKD+/fvr6aef1iuvvKLJkyfv9NJjAACAlhKLxbRkyRJ5PJ7UpIjGnuPGYjFdddVV6tKli37729/q5ptv1pYtW3TTTTe1WH+7dOmigQMH6tlnn61zzvXll19qyZIldc5Ja8/hGypd+H1DhgxRx44d9c9//rPO+4BFixZp5cqV+slPftJ8T0LSyJEjte++++qhhx5SdXW1OnbsqAMPPFBPPPGENm3aVG/77c9PDz/8cH3++ed69dVX621Xe945ceJEbdy4UU8++WS9bSKRSOrDkcaybVvjx4/XG2+8oY8//niH7UqS2+3W5MmT9dJLL+mZZ55RcXFxo8pdAkBj8M4ZANJg8uTJOvDAAzV48GAVFhbq448/1ssvv1xnQc7BgwdLkm688UaNHTtWLpdLkydP1qGHHqqRI0fq9ttv1/r169W/f38tWbJECxcu1GmnnZa6bHLIkCGaMGGCHnroIW3btk3Dhg3Tu+++m5od3phZH7m5uTrggAN0//33KxaLqWvXrlqyZIm+/vrr5n9RGjBgwAAdffTReuKJJ1ReXq4DDjhAH3/8sebNm6fx48c3e03CDh06aNq0aXr88ce1cuVK9e3bV9ddd52uuOIKTZs2TZMmTVJRUZG++eYbLVq0SPvtt59mzpwpSbrmmmt04okn6uijj9bxxx+v7t27a/369fr3v/+tf/3rX5KkX//613rnnXd03HHHafr06erXr5/Kysr06aefaunSpfp//+//7VJ/bdvWddddp/PPP19Tp07VtGnT1LlzZ61atUorVqzQAw88UGf7qVOn6tZbb5UkyrEAAIC0Wbx4cWqmeElJiZ5//nmtWbNG55xzTmo2eWPPce+9914tW7ZMf//735Wbm6sBAwboggsu0B133KGf/exnzT6hotYVV1yhs88+W8cff7yOPfZYRSIRPfroo8rLy6tzJWbtOfztt9+uSZMmyePx6JBDDmmwvrnH49Hll1+uq666SieffLImT56srVu36uGHH9Zee+2l008/vdmfx5lnnqlLLrlEzzzzjE488UT97ne/00knnaQjjzxSxx13nHr06KEtW7boww8/1IYNG/Tcc8+lHvfyyy/rkksu0THHHKPBgwerrKxMr7/+uq6//noNGDBAU6ZM0UsvvaTf/e53euedd7TffvspkUho1apVWrBgge6///4dLqy6I7/61a+0ZMkSnXLKKTruuOPUt29fbd68WQsWLNDjjz9eZ+H7qVOn6pFHHtE777yjyy+/vFlfNwDtG4E5AKTBKaecotdff11LlixRNBrVnnvuqUsvvVRnnnlmapvDDz9cp5xyil588UU999xzMsZo8uTJsm1b9957r+666y7Nnz9fzzzzjPbaay9dccUVOuOMM+q0c+utt6pTp0568cUX9eqrr+qggw7S7bffrp/97Gd1FvzZmT/96U/6/e9/r8cff1zGGI0ZM0Zz5szZYZ3D5nbjjTeqe/fumjdvnl577TV16tRJ5557bp03Js3pF7/4hf75z39qzpw5uuWWW3TkkUeqS5cuuu+++/TAAw8oGo2qa9eu2n///TVt2rTU4wYMGKAnn3xSd955p/7xj3+ourpae+65pyZOnJjaplOnTnrqqac0e/Zsvfrqq/rHP/6hwsJC9evXb7dP6g8++GA99NBDmj17th588EEZY9SjRw8dd9xx9bY98sgj9X//93/q0aOH9t13391qDwAAYFfdddddqf/3+Xzq06ePrrvuOp1wwgmp2xtzjvvpp5/qr3/9q04++eQ6EyfOOeccLVy4UNdcc41efPHFOiFqcznooIN0//3366677tJdd90lt9utAw44QL/5zW/q1E/fd999dckll+if//yn/vOf/8hxHC1cuHCHC4JOmzZNfr9fc+bM0f/93/8pGAxq/Pjx+s1vftMiz+Pwww9Xz5499eCDD+q4445Tv379NHfuXM2aNUvz5s3Ttm3bVFRUpEGDBumCCy5IPS4nJ0ePPfaY7r77br366quaN2+eOnbsqNGjR6tr166SkmM4e/Zs/f3vf9e//vUvvfrqqwoEAurevbtOOeWUBhc3/SFdu3ZNnWM///zzqqysVNeuXTVu3Dj5/f462w4ZMkT77LOPVq5cyeQQAM3KMruzugIAoNVYtmyZpk6dqj/+8Y+cSLYzJSUlOvjgg/XLX/6yzhsgAAAAoC2YOnWqCgoK0lZCEkD7QA1zAGhDIpFIvdseeugh2batAw44IAM9QibNmzdPiUSCBZAAAADQ5nz88cepyUEA0JwoyQIAbcj999+vTz75RKNGjZLL5dLixYu1ePFiHX/88dpjjz0y3T2kydKlS7Vy5Ur95S9/0fjx49W9e/dMdwkAAABoFl9++aU+/fRTPfjgg+rcubMmTZqU6S4BaGMIzAGgDRkxYoSWLFmie+65R6FQSHvssYcuuuginXfeeZnuGtLonnvu0QcffKARI0bo2muvzXR3AAAAgGbz8ssva/bs2erdu7f+/Oc/y+fzZbpLANoYapgDAAAAAAAAACBqmAMAAAAAAAAAIInAHAAAAAAAAAAASdQw3yUffPCBjDHyeDyZ7goAAADQaLFYTJZlacSIEU3aD+fDAAAAaI125XyYGea7wBijTJV8N8YoGo1mrH1kDmPffjH27RPj3n4x9u1XOsa+uc5jOR9GJjD27Rdj3z4x7u0XY99+Zdv5MDPMd0HtTJqhQ4emve1QKKRly5apX79+CgaDaW8fmcPYt1+MffvEuLdfjH37lY6x//jjj5tlP5wPIxMY+/aLsW+fGPf2i7Fvv7LtfJgZ5gAAAAAAAAAAiMAcAAAAAAAAAABJBOYAAAAAAAAAAEgiMAcAAAAAAAAAQBKBOQAAAAAAAAAAkgjMAQAAAAAAAACQRGAOAAAAAAAAAIAkAnMAAAAAAAAAACQRmAMAAAAAAAAAIInAHAAAAAAAAAAASQTmAAAAAAAAAABIIjAHAAAAAAAAAEASgTkAAAAAAAAAAJIIzAEAAAAAAAAAkERgDgAAAAAAAACAJAJzAAAAAAAAAAAkEZi3Kh6PR5ZlZbobAAAAAAAAANAmuTPdATSOZVkaPHiIXK7MfMZhjCGsBwAAAAAAANCmEZi3Ii6XraXfVqoybtLabr7XpZFdg2ltEwAAAAAAAADSjcC8lSmPJlQez3QvAAAAAAAAAKDtoYY5AAAAAAAAAAAiMAcAAAAAAAAAQBKBOQAAAAAAAAAAkgjMAQAAAAAAAACQRGAOAAAAAAAAAIAkAnMAAAAAAAAAACQRmAMAAAAAAAAAIInAHAAAAAAAAAAASQTmAAAAAAAAAABIIjAHAAAAAAAAAEASgTkAAAAAAAAAAJIIzAEAAAAAAAAAkERgDgAAAAAAAACAJAJzAAAAAAAAAAAkSe5Md2B7a9eu1QMPPKD//e9/Wr58ufr06aMXXnghdX9lZaX+9re/adGiRVqzZo28Xq/23XdfXXbZZerfv3+dfVVUVOjmm2/Wa6+9plgspoMPPljXXHONunTpku6nBQAAAAAAAABoBbJqhvny5cu1aNEi7b333urbt2+9+7/55hs98cQTGjNmjO644w79/ve/V0VFhY4//nitXLmyzraXXnqplixZouuuu07/93//p9WrV+vss89WPB5P19MBAAAAAAAAALQiWTXD/NBDD9X48eMlSTNmzNAnn3xS5/7u3bvr1VdfVSAQSN02atQoHXrooXr88cd17bXXSpI++OADvfnmm3rggQc0duxYSVLv3r01adIkvfLKK5o0aVKanhEAAAAAoDUoLS1VVVVVpruB7UQiEZWUlOibb76R3+/PdHeQJox7euTk5KhDhw6Z7gaQlbIqMLftnU94DwaD9W7LyclRz549tWnTptRtixcvVn5+vsaMGZO6rU+fPho4cKAWL15MYA4AAAAASCktLdWtt92qeIwrkgG0D26PW1decSWhOdCArArMd0d5ebmWL1+ugw46KHXbqlWr1Lt3b1mWVWfbPn36aNWqVenuIgAAAAAgi1VVVSkei2vPCXvKW+TNdHfQjlSXVOvbl7/VHhP2kK/Il+nuoJ2IlkT1zcvfqKqqisAcaECrD8z/+Mc/yrIsnXjiianbysvLlZeXV2/bgoKCemVedpUxRqFQqEn72B3RaFSBQECO4yiRMGlt23GS38PhsIxJb9tIvu7bf0f7wdi3T4x7+8XYt1/pGHtjTL3JJADq8xZ5FegS+OENgWbmK/Jx7AFAlmjVgfncuXP15JNP6pZbblG3bt3S0mYsFtOyZcvS0tb2AoGACgsLFYlEVBmOpbVtX8IjqUCrV6/mTXwGrVmzJtNdQIYw9u0T495+MfbtV0uPvdfLrFkAAADgh7TawHzRokWaOXOmfvnLX+roo4+uc19+fr42bNhQ7zFlZWUqKChoUrsej0f9+vVr0j52RzQalST5/X7lutJ7mVbQ55KUXDiVGebpFw6HtWbNGvXq1avOgrdo+xj79olxb78Y+/YrHWO/YsWKFtkvAAAA0Na0ysD8ww8/1CWXXKKpU6fqkksuqXd/nz59tHTp0nqXnq5evVrFxcVNatuyrAYXH21ptc/Dtm25XOltu3YxVt68Z1YgEMjIsYfMY+zbJ8a9/WLs26+WHHvKsQAAAACNY2e6A7tqxYoVOvfcczVq1Chdf/31DW4zbtw4lZWVaenSpanbVq9erc8++0zjxo1LV1cBAAAAAAAAAK1IVs0wD4fDWrRokSRp/fr1qqys1IIFCyRJBx54oIwxOvPMM+Xz+XTaaafVWcAzNzc3VSplxIgRGjt2rK6++mpdeeWV8vl8uv3229W/f38dfvjh6X9iAAAAAAAAAICsl1WB+datW+uVWKn9+eGHH5akVG3y008/vc52Bx54oB555JHUz3fccYduvvlmzZw5U/F4XGPHjtU111wjtzurnjIAAAAAAAAAIEtkVXrcvXt3ffHFFzvd5ofur5WXl6ebbrpJN910U3N0DQAAAAAAAADQxrW6GuYAAAAAAAAAALQEAnMAAAAAAAAAAERgDgAAAAAAAACAJAJzAAAAAAAAAAAkEZgDAAAAAAAAACCJwBzAThhj2mXbAAAAAAAAaJ/cme4AgOxlWZbe2RhSeTSR1nbzvS6N7BpMa5sAAAAAAAAAgTmAnSqPJrQt6mS6GwAAAAAAAECLoyQLAAAAAAAAAAAiMAcAAAAAAAAAQBKBOQAAQFawLEuBQECWZWW6KwAAAADQblHDHACQYozJaFiX6faBdPr+8R4IBDRo0KCMtA0AAAAASCIwBwCkWJaldzaGVB5NpL3tfK9LI7sG094ukCnf/31zHEehUEjBYFC23XIXAfK7BgAAAAA7RmAOAKijPJrQtqiT9nb9Liujs16ZcYtM2P73LZFIqDIcU7UrIZcrwx0DAAAAgHaKwBwAkBU8tpWxGe7MuAUAAAAAABKBOQAgy2RqhjsAAAAAAEDLFcgEAAD4AcaYdt0+AAAAACC7MMMcAABkDAvNAgAAAACyCYE5AADIKMrwAAAAAACyBSVZAAAAAAAAAAAQgTkAAAAAAAAAAJIIzAEAAAAAAAAAkERgjlbCGNMu2wYAAAAAAACQPiz6iVbBsiy9szGk8mgire3me10a2TWY1jYBAAAAAAAAZAaBOVqN8mhC26JOprsBAAAAAAAAoI2iJAsAAAAAAAAAACIwBwAAAAAAAABAEoE5AAAAAAAAAACSCMwBAAAAAAAAAJBEYA4AAAAAAAAAgCQCcwAAAAAAAAAAJBGYAwAAAAAAAAAgicAcAAAAAAAAAABJBOYAAAAAAAAAAEgiMAcAAAAAAAAAQBKBOQAAAAAAAAAAkiR3pjsAAEBDHGMUdYxijhR3jOKOlDBGCZO8z0gy5rvtLUuyZcm2JJctuS1LLkvy2Ja8LktuS7IsK2PPBwAAAAAAZD8CcwBAxjnGaFs0oaUbQlpZHlNlzFHc/PDj6jCp/0iJ7f5/Oz7bktcl+VyWAi5bHpsQHcgEY0zGfvcy2TYAAACA7EdgDgBIO2OMqh2jcNwoFDeKJGrD7Wid7WpniLttyWNZctmSXTNz3FLyS5YkIzlKzjh3jBSvmYked4xiNbPUjaRqx6jakSpiRpIj25ICLkuxhEvl0YTyva40vgpA+2VZlt7ZGFJ5NJHWdvO9Lo3sGkxrmwAAAABaFwJzADsUTRiF446qYk4ygHSSoWTCGDk1waRT8//Sd/N5LdUtj2Fbkqsm7HRbyfDTbVnM7m1njEmG41VxR6F4MtDenteWeud7VRVLKGGSs8FddvMcH8YYxY1UnTCpr0gieexWxY2q4nHd82mpugZc6lfg1T4FPnUNuDg+gRZUHk1oW9TJdDcAAAAAoA4Cc6CdM8ZoW9TRpnBcWyIJbQnHtS3qqCyaUGiXa2Jsv+PUf7a/oR63JXldlnwuSz47+R1thzHJYLoi5qgqZrR9NGZJCrotBdyWgm5bvXPdGr1Hrl5dV9HsIZplWfLUzFbP9XzXt+qEUbgmQK+KG20MJ7QxHNaSDWHlemwVF3g1uMinPYNuwnPsVNxJHuuRhKNIzVUT4bijmJP8sCbhJD8k2r4Ov21Z+roqrmjCSJZkHKOo3DIxI7fj1PnA0baSK7VzHAIAAABAyyIwB9qRuGO0ORzXN6G4Nobi2hxJaEskrthOskmX9V1ZjFRos32AUxPiaLsMxxilFmR0jOQoOTu9bpmM5DZxI8VrynLU+iYUV1nMaM+gWz1zPdojxy0XIVGrEk0YVcYcVXyvFrnLknLctnI8lgIuq074l+4g0LIs+d2W/G6p0GvroG45Wlke1YqyqFZXRFUZc/T+loje3xJRodfW4CKfBnfwq8hP2Zb2JppI1tjfVp1QRc1xXRF1Usd4ZcxR1GnCB4zbs7wKRY1qCvHX496uTJHbtlJX63ib8YoMAAAAAGjPCMyBNsoYo5LqhL4NxfVNVVzfhuLaFI7XK4MhJQOYjn6XOgfc6ux3qdDnUqHXpQKvrf98W9Uil8ybmvA85tSUyKj5HnOkmCOtKEsGl1IyCOqR69beeV71yvOos59SGdnIMUaVMaPymKPq7Q40S1Kux1Kex5b/eyF5Nsnx2Nq3o1/7dvQr7hitrYjps9JqfVlWrW1RR0s2JGee7xF014TnPgXcdqa7jWbiGKNt1Y42R+IqiSRUWp1QaTSh0upkIN5YfpeV/HInj3evbcltWzUfPiZLU9V+4GiMtLo8mqrh7xhHsVhcttstI0tOajb6d9foxI0UT5gGF7Z1Wcm/lz6XJW9N215KXwEAAADALiEwB9qIypijb0OxVDj+bSheJ7SsFXBZ2iPHrW5Bt7r43eoccKmDzyU7A7N73VZyhmRgu79EjjHy2JZ65Hr1dVVMaytiiiSMVpbHtLI8JilZxqNvvlf7FHjVO98rD7MqMyqaSIbkFVGnTsmVgMtSntdWjttK+/HVVG7bUt8Cr/oWeBVN5Gp5WbU+La3W6vJY6vfrjfVV2qfAq307+tUrz9PqnmN7Fq/5gC4Sd/T8mgpticS1NZLQzqpQ+VyWOvhcyvfYyvXYyvPYyvMmv+d6bOW4bXldu36sxx0n9aFkIiFVxqLK9XvlctW9kqG2Dn/cMYrXXLETq/n/VNkXI4VrygzVsqXklRSu5FUdlL0CAAAAgJ0jMAdaoUjC0cbQd8H4t1VxlTcwA9JtSd2Cbu0RdGuPHI/2DLpV4LWzerahbSVnIh/QJaADFJAxybrSayuiWlsR07qqmEJxo49LqvVxSbXcltQr36viAq/65XsV9DDjNx2MSdb8Lo86dcI5tyXl14SI7jbyQYbXZWlwkV+Di/yqijn6rLRan5REtDGc0Ofbovp8W1T5HltDOvq0b5FfhT5KtmSThDF1FnutTpg6wfj60HelT9yW1MnvVkd/8oPEDj675rsr41cTbF+HvyGOMYrWXK0TTUjRmg8FHEmh7cpeWZK2RBLK94bUr8CrIh9X7AAAAADA9rIqMF+7dq0eeOAB/e9//9Py5cvVp08fvfDCC/W2e+qpp3T//ffrm2++Ue/evXXZZZfpkEMOqbNNRUWFbr75Zr322muKxWI6+OCDdc0116hLly7pejpAswgnjLbKr/e2xrR1Y7k2huMqrW64PEBnv6smHHdrz6BHnQKuVl/727IsdQsmZ8SP7JpcOO/rqpiWl0X1ZVlU5VEnVb7FktQ9161BHXzqX+AjPG8BcSc5m7w86tQp7xN0W8r32Aq6s7fkSnPIqf0wp0tAG0JxfbQ1os9Kq1Uec/TWhrDe2hDW3rke7dvRp+JCH1c/pFntQq6RxHffdzRr3GNLuW5bQzr61bmmJFWB1261VwrYtTX5t7vNGKOoI4XjyQ+2IvFkgF4eM3rjm5De+CakDj5b+xT4NLCDV90CLG4LAAAAAFkVmC9fvlyLFi3SsGHD5DiOjKn/LvfFF1/Utddeq/POO0+jRo3S/PnzdeGFF+qxxx7T8OHDU9tdeumlWrFiha677jr5fD7dcccdOvvsszV37ly53Vn1tAFJydmBZVFHWyMJbQwnF+XcEI6rPOpIdldpS6zO9vkeuyYYd2uPoEddgy75XG0/IHbZlvbO82rvPK8O28toUzih5WVRLS+r1sZwQusq41pXGdcr66rUK8+jgR18Ki7wyk+t6d1mTDJ4LIs6qtoufbSt5HGY77XbZTCc/CAnV4fulaMvy6L6aGtEaypiWluZ/PJ9XaXBHXzat6NfXQPM4m0JTs2xGY5/F5I3lI+7rWRJFb/ru/reLstSodfWmG7BtPc7XSzLks8l+VwuFeq7AN2Skdu29VVlTKXVjv7fprD+36awCr22BtUcs1wpAQAAAKC9yqrk+NBDD9X48eMlSTNmzNAnn3xSb5u77rpLkydP1qWXXipJGjVqlL788kvNnj1bc+bMkSR98MEHevPNN/XAAw9o7NixkqTevXtr0qRJeuWVVzRp0qT0PCGgAZF4sl7ttuqEtlYntDWS0JaaReZ2NBMyYGLqnu/XXnk+dQ241TXoVpAAWJZlqWsw+XqM3SOosmhCn5dWa1lpVBvCca2uiGl1RUwLLKlPnlcDO3jVr8DbLj5YaA4JY1QRdVQec7R9xR+/y1K+11ZuG59N3lhu29KgDj4N6uBTWTShj7dW66OSiMqjjt7fEtH7WyLq7HdpWEe/BhexUGhTxJ1kMJ4MyR01tB6xbSlVq7v2q7VfadNcagP0Qq9LP+2Rp+qEo9XlMX2xrVrLy6LaFnX01saw3tqYvFJiWEe/+hd65WqHH4gBAAAAaL+yKjC37Z2HCOvWrdOaNWv0m9/8ps7tkyZN0m233aZoNCqv16vFixcrPz9fY8aMSW3Tp08fDRw4UIsXLyYwR4tIztwzqooZVcYdVcUcVdZ8bYsmtK06oW1Rp8GFOGu5LKnIlywN0C3oVteAS/mKadWXazVwz4EKBtvuTMjmUOB1aWTXoEZ2Daq0OqFlpdVaVlqtzZGEVpRHtaI8Krcl9S3wamChT30LWDC0IVVxR5vCcVXGvputa0nKq5lNzqKBO1bgdWnsHkGN6RbQ2oqYPiqp1hfbksfga+ur9MY3LBTaWLWLXCZnjzuKJIwaWKpBbiu5qGXAZcvvsuSxxQc5jeRz2RrQwacBHXyKJoxWlEX1cUlEq7e7UiJ3va39Ovs1vJOfD2oBAAAAtAtZFZj/kFWrVklKzhbfXt++fRWLxbRu3Tr17dtXq1atUu/eveu9Ye7Tp09qH0BjJYxRVcxRVdxRVSz5/9sH4lXxmu8xZ4czxL8v6LZU6HWpyO9SJ79LHf0udfI3XD83FIq3wLNq+zr4XDqoW1AHdQtqSziuZduSM89LqhP6YltUX2yLymNL+xT41L/Qqz757Ts8jzlGy0qr9cGWiL7d7pjz2t8t4km423iWZalXvle98r0Kx3P0WWm1PtrKQqE7s3297dpZ5A19vui1Jb/LVsCdLLHSVhaXzTSvy9KgIp8GFSWvlPhoa0T/21Ktyrijxd+G9NaGkIZ18mtUl4DyvByvAAAAANquVhWYl5WVSZLy8/Pr3F77c+395eXlysvLq/f4goKCBsu87ApjjEKhUJP2sTui0agCgYAcx1FiJzOUW4JTM6MvHA43WFe+pVmWtd1zTzTrvp2aGYwJR4obKW6SAU3ckRJGWivpvS3Vu7RPjy3luCwF3ZZyar7yPcmvAo+tfI/VQDCbkBIJRcL19xcOh+t8T5eWfN1/SHMfc0FJPyqwtF++V1uqjb6siGt5RULlMaPPSqv1WWm1PJbUO9elfnku9cpxZUUI19Jjb4zRhoijZWUJLa+Iq3YtWUtS0CXleSz5bMmyJOM4aumjwDHJ2avGMa3+mPu+gTnSwByfNkUcfVYW1xfl8ToLhXbx2eqblzz+/InqVF/asphjtDFitDlu68ttUVXGG64/7rMlv0vy2clyIt+VVzGSMWrKoZLJf98a+hvrJJw631tK7fOORCINPm+vpP0LbY0o8Gt5eUIflMa0KeLovc0RfbglosEFbh3Q0aPc3VxY2bIs+f3+NvHvS3NJx7/1xhiuvgAAAAAaoVUF5tkgFotp2bJlaW83EAiosLBQkUhEleHYDz+gGfkSHkkFWr16dUYCnEAgoEGDBikUCu32c3ckJWQrLlsJWan/N41842jJyGsS8ikhr7b7bmp/dlK3uxwjxSV9L2evlrSp5mt3rFmzZjcfuXua43XfXS19zBVJOlBSubzaYOVok4KKyK0vKxL6siIhl3HUSWF1MSF1VFieBmO89GnusQ/JrW+tHH2rHIUtT+r2oBI6cM88rdtaprJITPF48lBOl4gnIClPkeqIKisjaWw5vX/nukrqJGmzglpv5apEfm2qdrSp2tHSLTHlmqi6WAWqWLNeuYqprcRbEblUJp+2WT6VyqdKeev9DbaMkVuOPErII0duObISkhLJv+PNPTKZ/PdtZ39jQ+GW/WC+0PLJmHz5/f4f3HZEUBre1WhtRUxvbgjp66q4PtoW17LyuA7sEtDILkF5d7NMUyQcUWVo1z6UbqpMn9P8kJb+t97r9bbo/gEAAIC2oFUF5gUFBZKkiooKde7cOXV7eXl5nfvz8/O1YcOGeo8vKytLbbO7PB6P+vXr16R97I5oNCpJ8vv9ynX50tp2sKZUQO/evTM2w1ySgsGgql0/PBOt9rL+akeKJIyqa2aL73D/StbAddvJGuJuy5Lbkly21MHr0uF750vR9IZ32wuHw1qzZo169eqlQCCQtnZ39XVvTuk+5owx2hhxtLwioRUVCVXEbW1UjjZaObIl7Rm01TvHpd65LhV601fDtznHflvU0erKhJZXJLQh8t3sVY8l9c1zaUC+Wz1zXAoGgyqLxJRwp3fMJcnvT4b3fp9fuWn+5ymTf+dCcaNVlQmtqIjr65CjSsurSnm1yipUjttSj6CtHkGXugeTpXFag6hjtDniaFPN17cRR+Wx+q9rrttSzzyvyqtjSjhGXtuSZbkkeervtAVkctwb+hvrJByFwiEFA0HZLbg4cX6uR5Zl6e1vq1QWbfzHYp19lvy2S9+GHVXFjZZsCOudjWHtGXSpyNv4RYD3CHq0b+egAoGAcu30jHWtTJ/T7Eg6/q1fsWJFi+wXAAAAaGtaVWDep08fScla5rX/X/uzx+NRjx49UtstXbq03qWnq1evVnFxcZP6YFlWRhZerH0etm3LlebSobWLsaYzrN1RP3b03BOOUVXcKBx3FEoYOQ28B3Zbkse25HVZ8tqWvK7kz66dvMHP8drJRc7cmV9sMxAIZOTYay/HXJ8cqU9H6XBj9G0ori+2RbWiLKqt1Ql9HXL0dcjRfzbHVORzqU++Rz1zPeqR61EgDYvg7c7YO8ZofVVcK8qSi51ujXwXgFuSeuV5NKTIp30KfPVmh2ZizCXJtpKvpWVbcqW5A5n8OxeU1Ck/edVDJO7o082V+uDbbSq1g6qKG31entDn5cnxK/K5tHeeRz1yPNojx61Cr53REgvGGFXGHG2JJLQlktCGUFwbwvE6x1stS1LngEvdczzqnutR9xy38mtqYb+6rkLboi1bhqQh2fDvW0O/b7bLbtHfgdrftYq4o/JdvYzEstU1YKkqblRSnVDMkb6qSmhTxFJnv6tRs80Laj7Fbm+/643Rkv/WU44FAAAAaJxWFZj36NFDvXr10oIFCzR+/PjU7fPnz9fo0aNTl5mOGzdO99xzj5YuXaqDDjpIUjIs/+yzz3TWWWdlpO9ofsnFOJNhTfh7U8htSf6aBeH8rmRIvrNgHNnF77IyVmvVsiztmePRHkG3DtkrR6XViWToXBbVusqYSqoTKtmc0H83J6866Ox3qUfudwF6TjPMAN6d525MMrxaVxnXV5UxrS6P1vm9sCT1yPWoX4FXAzt4ledh0b5s5HfbGljglr7ZrH36DVCJ8WhtRUxrKmLaEIonj7/qhD7Ykjz+/C5LXQJudfK71DngUpHPpUKfq1kXaXVqFj4ujzmqiDoqiybD8a01X9UNfUIpKc9jq1vQrW5Bt/YMurVnjlu+Fpw1jfSxLEu5nuQaHWVRRyXVyYVa11XF1cFrq4Mvsx/kAAAAAEBTZFVgHg6HtWjRIknS+vXrVVlZqQULFkiSDjzwQBUVFemiiy7S5Zdfrp49e2rkyJGaP3++PvroIz366KOp/YwYMUJjx47V1VdfrSuvvFI+n0+33367+vfvr8MPPzwjzw3NpzphVBZNqDJWd4E4ry3luG0FaoJy3qy3Xh47OX7vbAypPJr+0iDdgm4N7Rio034nv60OXq/Ka4LDyphRJGG0OZLQ5khC79cEmB5bCrptBd2WAjUf2PhcVqPDy3yvSyO77nx2YcIxKq1OaEt1QhtD8eSs3lC83gdHPpelvvle9Svwqk+eR/40zIZH83HblnoFveqV59WPlZx9/lVlTGsrY/qmKq5N4bgiCaOvKmP6qrJuDWxbUp7XVo7bVtCTPB69dvLLY1uyrWToaUmKO0Yxxyha+z1hFHOkUNxRRcxRZczZaRV/S1IHn0sd/S51Dbi1R01I3hwfHiG7WZalQp9LOR5bWyIJheJGpVFHVXFHXQPu3a5tDgAAAACZlFWB+datW3XJJZfUua3254cfflgjR47UEUccoXA4rDlz5ui+++5T7969NWvWLI0YMaLO4+644w7dfPPNmjlzpuLxuMaOHatrrrlGbndWPWU0kjFGZVFH66uSAVEtj52cxZjjtnlj3gaVRxMZKdOQ53F22L5lWSrwulTgTQaNkYRROG4USTiKOlLMkcqijsqidfeZrJNv1dTKt+Sykt9tKxk41ubpZVFHHf1RxR2jinBcXylPpZujiiihiqij8lhC26obDjDdlrRnjkc9ct3aO9er7rnuZptljMzzu20VF/pUXJhcxyLhJD+w2RSO15REiau0OqGyqCPH1B6HzfP7Yyn5tzbPayvfY6uj362Ofpc6+V3q4HPJbXOctWce29IeQbcqY442RxKKOtLXVXEV+WwVZLhsEAAAAADsqqxKj7t3764vvvjiB7ebPn26pk+fvtNt8vLydNNNN+mmm25qru4hA4wxWlke05vfhrQh/F2h1Vy3pXyv3eIzyTNZGkTavdIcSB+3bSnXtpTrkSSXHGNUnUh+RR2jaCK5+KGRFDdSPGGkhKSdztdNaEX5drOF7SKpJC6pbqFhr22pyO9Sl4BL3Wpm9XYOuAkud1Nr/F132Vaq5Mn2nJq64uVRR6G4o1DcKBR3FK09Lh0jY5JHoTFG7ppZ57XrO3hqZqL73Jbya0LyHHfzlXhB25XrSf67vLlmtvnWmlItnQMuyqIBAAAAaDWyKjAHtrcpHNfCr6u0tqbUQG2JgUKvnbZQMJOlQRpTmgPZxbYsBdyWAtv9ZTXGKGGSs9HjRoo5yZ8dU/v9u+BSktyWpQKfSy5LcstRdWW5unQoVIegV3keW7keW0V+l3LdzNpsTm3pd922LOV7XakFNYF0ctuWugVcKo852hJxVBU3ilbF1TXglo8rwQAAAAC0AgTmyDrVCUeLvgnpgy0RGUkuS9q/c0DheEJV8Z3NzG05mSoNIiVLgAQCAcLRVsqyrFQ5lsYo9Nr6aY88SVIoFNKyZas1sGsXBYN8eJIOmfxdB9qK2tJVPpeljaGEYo60viquLgGXcqltDwAAACDLEZgjq6wpj2r+V5UqjyUDq/6FXh2yZ44KfS69uq5COy9l0bbUlojw+/0aNGhQprsDoA2j/BNagt9lq3uOpY3hhMIJo43hhOKOUfcgVz8AAAAAyF4E5sgKMcfo9fVV+mBLRFJylu3EnrnaO8+b4Z5lTm2JiLe/rdK328oVDAZl2+mbmdct6NbQjoG0tQcgczJVjoa/M22fy7a0R9ClLRFH5TFHW6sdLS+PaWS39vMBOAAAAIDWhcAcGVcSSWje6nJtjiSDmv06+fWTPXPkpdappGSJiK3hmKpdCbnSOCkvz0NZCqA9yUQ5Gv7OtA+WZamT35bHlrZWO/omlNC/1lSIieYAAAAAshGBOTLqy23VenFtpaodoxy3pSN75alXO55VDgBAW2RZlgp9LrltS5vCCX2xLap8j62Ofls25YAAAAAAZBECc2SEMUZLN4a1+NuQJKl7jltTeucpz8N0MwAA2qpcj62uAZc+K42qPOYo5hh1C7oIzQEAAABkjfQVRAZqOMbola+rUmH5/p39OnGfAsJyAFByJm4gEGARTrRZRT6XjutXINuSwgmjb0MJOYaa5gAAAACyA4E50irmGM1bXZFa3POn3XM0vnuuXARDANopv8uS2S4sDAQCGjRokAIBFsNE29Uz16PifI8sSZGE0cZwos7vAQAAAABkCiVZkDYxx+ipleX6qjImlyUd2StPAwp9me4WAGSUx7ZkWZbe2RhSeTQhx3EUCoUUDAZl2y3/uXa3oFtDOxLOI/1yPLb2CLr0bSihUDwZmncNuLi6AjtVXV2d6S4AAACgCaqqqpSTk5PpbuwUgTnSIuYYzV2VDMu9tqXpffPVI9eT6W4BQNYojya0LeookUioMhxTtSshVxoqVeV5nJZvBNiBgNtWt6D0bSihqrjRloijTn6b0BwNKikp0bx589SzZ08Fg8FMdwcAAAC7aOvWrbrllls0Y8YMdezYMdPd2SFKsqDFxR2jZ1aVa01FTB5bOo6wHACQBb5fDgeZEXQnFwKVpPKYo21RPsRBwyKRiIwxikQime4KAAAAdkM4HJYxRuFwONNd2SlmmKNFOcbo2dUVWp0KywvUnbAcAJAFvl8OJ50ohVNXrsdW3DHaWu2opNqRx7aU62FeBwAAAID0IzBHizHG6LWvq7SiPCq3JR3bh5nlAIDsU1sOJ50ohVNfoc+luJHKoo42hRNyW5LfTWgOAAAAIL14F4IW8/82hfX+luQls0f0ytPeed4M9wgAAGSzjj5bQbclI2lDOKG4Q8kcAAAAAOlFYI4Wsay0Wm98E5IkHbZXjgYU+jLcIwAAkO0sy1LXgEteW0oYaWM4QZ15AAAAAGlFYI5mtzEU14trKyRJP+rs1wFdqNEKAAAax7YsdQ24ZUuKJJJ1zZtLphd6JfwHAAAAsh81zNGsInFH81aXK26kPnkeHbZXTqa7BAAAWhmvy1KXgEsbwgmVRR35XJbymmER0Ewu9JrvdWlk12Ba2wQAAACw6wjM0WyMMXp+bYW2RR0VeG0d2StPtmVlulsAAKAVyvHYKkwYbYs62hxOyGdb8rqa57wiEwu9AgAAAGgdKMmCZvPWxrBWlsfktqSje+cr4ObwAgAAu6/IZyfLqEjaRD1zAAAAAGlAoolmsa4ypv98m1zk8/AeueoW5OIFAADQNLWLgNqSqh2jkmasZw4AAAAADSEwR5NFEo6er1nkc2iRT/t29Ge4RwAAoK1w25Y6B1ySpG1RR+E4oTkAAACAlkNgjiZ7dV2VyqOOCr22xndnkU8AANC8cj228jzJ+uUbwwklKM0CAAAAoIUQmKNJlpVW69PSalmSjtg7Tz4XhxQAAGh+nfwueWwpYaStkUSmuwMAAACgjSLdxG6riCW0YF2lJGl0t4C653oy3CMAANBW2Zalzv5kaZaKmFGI0iwAAAAAWgCBOX6Q32XJNHDp86vrqlSdMOoWdGtMt2AGegYAANqTgNtWgTd5+ro5nJBDaRYAAAAAzcyd6Q4g+3lsS5Zl6Z2NIZVHk5dAl1YntKoiLknq4LX0+teVLdZ+t6BbQzsGWmz/AACg9Sjy2aqKOYobaWvESS0ICgAAAADNgcAcjVYeTWhb1FHCGK2rTIblhV5bUUeKRlvusug8D5dcAwCAJNuy1Dng0rehhMpjjnI9lgJuLpoEAAAA0Dx4d4FdVhJxlDCSx5Y6+DiEAABAegXdtvI8liRpSyTRYOk4AAAAANgdpJ3YJZG4o/JYcsZ3Z79LtmVluEcAAKA96uhzybakqCOVteCVbgAAAADaFwJzNJoxRpsjyRrmeVz+DAAAMshlW+roS9YvL6l2FHeYZQ4AAACg6Ug80Whbqh1FneRBU+RjgS0AAJBZeR5LPtuSkbS15kN9AAAAAGgKAnM0SiTu6Juq5EKfHXy23DalWAAAQGZZNQuASlJl3CgcpzQLAAAAgKYhMEejvLkhpHjNQp8FXg4bAACQHXwuS/me5LkJC4ACAAAAaCqST/ygqpij9zdHJEmd/C5ZLPQJAACySJHPlq3kAqAVMQJzAAAAALuPwBw/aFVFTI6SM8uDLPQJAACyjMu2VOhLnqOUVCfkMMscAAAAwG4i/cROheOOtlY7siR1D7LQJ5BOlmUpEAhwVQcANEKB15bbkhJG2halljkAAACA3UNgjh0yxqikOvmGc9+OPvmZXQ60OL/LStXfDQQCGjRokAKBQIZ7BQDZz7YsdfQnP9zfVu0o7jDLHAAAAMCuc2e6A8heobhRJGFkSxrbLai3N4Yy3SWgzfPYlizL0jsbQ9oWiSkUCikYDMq2W/4Dq25Bt4Z2JJwH0HrluC35XJaqE0Yl1Ql1CXCqCwAAAGDX8C4CDTLGaGt1QpK0V45beV7KsQDpVB5NqLQ6ocpwTNWuhFxp+BXM81DCAEDrZlmWOvlsrQ8lVBEzKvQaeV2UtQIAAADQeNTYQIMqYkYxJ3mA9MzlcxUAANA6+N22gu5kSF5a8+E/AAAAADQWgTnqMcak3mAW+mx5bGZmAQCA1qPIl7wspzJuVJ2gljkAAACAxiMwRz0VMaO4kWxLKvByiAAAgNbF57KUUzPLvIRZ5gAAAAB2AWko6qgzu9xry7aYXQ4AAFqf2lnmobhRJM4aDQAAAAAah8AcdTC7HAAAtAVel6U8T+0scwJzAAAAAI3TKhPRhQsXavr06RoxYoTGjh2rSy65ROvWrau33VNPPaUJEyZo6NChOuqoo/TGG29koLethzFG26LMLgcAAG1Dh5pZ5uEEs8wBAAAANE6rC8zfeecdXXjhherXr59mz56tq6++Wp9//rnOOOMMRSKR1HYvvviirr32Wk2cOFFz5szR8OHDdeGFF+rDDz/MXOezXGXMKOYwuxwAALQNHvu7WealUQJzAAAAAD/MnekO7KoXX3xRe+65p2666SZZNTOgi4qKdNppp+mTTz7R/vvvL0m66667NHnyZF166aWSpFGjRunLL7/U7NmzNWfOnEx1P2sZY1TK7HIAANDGdPC5VBGLKxQ3qogRmgMAAADYuSZNI960aVNz9aPR4vG4cnJyUmG5JOXl5UlKhr6StG7dOq1Zs0YTJ06s89hJkyZp6dKlikaj6etwKxGK18wuF7PLAQBA2+GxLeXWzDJfWxHLcG8AAAAAZLsmJaM/+clPdMYZZ+jZZ59VKBRqrj7t1LRp07Ry5Uo99thjqqio0Lp16/TnP/9ZgwYN0n777SdJWrVqlSSpd+/edR7bt29fxWKxBuudt2fJ2eXJGVf5zC4HAABtTAdvspb5lmpHm8LxDPcGAAAAQDZrUkmWiy++WC+88IJmzJih66+/XocddpiOOuoojR07VrbdMrOU999/f82aNUu//vWvdcMNN0iSBg4cqPvvv18uV/LNUFlZmSQpPz+/zmNrf669f3cYY9L24cD2otGoAoGAHMdRImGadd+RhFF1zT5zXUaJRKLO/Y5JjqVx6t+XDplsPxvadpzkhxlOIr2XkWfDc2/vx1ztmKdr7Hnds6Pt9jTuHHN1207X2LfH190lKeiSQglp6YaQArbSP+Y1wxoOh1NXRdYKh8N1vrcEY0ydKzQBAAAANKxJgfl5552n8847T5999pmef/55vfjii3rhhRfUsWNHTZ48WUceeaSGDh3aXH2VJL3//vu64oordNxxx+knP/mJtm3bpnvuuUfnnHOOHn/8cfn9/mZt7/tisZiWLVvWom00JBAIqLCwUJFIRJXh5r2cuEw+yXLJb2KKhOrvO+IJSMpTpDqiyspI/R20sEy2nw1tR2PJEkKhcHo/qMmG597ej7lQONl2usae1z272m4P484x13DbLT327fV198pSyAro821R9Q04qgyl97n7Eh5JBVq9evUOg/E1a9a0aB+8Xm+L7h8AAABoC5pl0c9BgwZp0KBBuuKKK/T222/r+eef1zPPPKNHHnlEvXv31lFHHaWjjjpKe+65Z5PbuvHGGzVq1CjNmDEjddvw4cP1k5/8RP/61790/PHHq6CgQJJUUVGhzp07p7YrLy+XpNT9u8Pj8ahfv367/fjdVVt33e/3K9fla779OkaxcHKWU8egVx67/r79fk/yu8+v3AysE5vJ9rOhba/HKymiYCAo25W++vLZ8Nzb+zEXTNgKhUNpG3te9+xo20k47WbcOebqtp2usW/Pr7sVk0qjjrY5buXm5qa17aAveSVk7969G5xhvmbNGvXq1UuBQKBF2l+xYkWL7BcAAABoa5r1XYplWfrRj36k8vJybdy4UUuWLNHatWs1a9Ys3XXXXRo/fryuueYadenSZbfbWLlypQ477LA6t3Xr1k0dOnTQV199JUnq06ePpGQt89r/r/3Z4/GoR48eu92+ZVkKBoO7/fimtCtJtm2rpvJMs6iIJut45rgt+T0NHw62lXzTbtlWquxNOmWy/Wxou7a8ke2y09qHbHju7f2Yqw3M0jX2vO7Z1XZ7GHeOuYbbbumxb8+ve0+fpdKSqLZWO8r1uOWy01eipPbf850F4oFAoMXOMynHAgAAADROs01fevvtt/Xb3/5WY8aM0aWXXqotW7boyiuv1KJFi/Sf//xHv/71r/X222/riiuuaFI7e+65pz777LM6t61fv16lpaXaa6+9JEk9evRQr169tGDBgjrbzZ8/X6NHj+Zy1Bpxx6gilpzhVOhN38xlAACATCj02uoWdMtIKoumd20QAAAAAK1Dk2aYf/7553ruuef04osvatOmTerUqZOOPfZYTZ06Vf3796+z7Zlnnimfz6dbb721SR0+4YQTdNNNN+nGG2/UoYceqm3btunee+9Vx44dNXHixNR2F110kS6//HL17NlTI0eO1Pz58/XRRx/p0UcfbVL7bUl5zRtFv8uS301gDgAA2jbLsjSqS0DPrqlQWcxRoc+WzcxrAAAAANtpUmA+depU+f1+HXbYYZo6darGjBmTuty0If369dPw4cOb0qROPfVUeb1e/eMf/9DcuXOVk5Oj4cOH64477lCHDh1S2x1xxBEKh8OaM2eO7rvvPvXu3VuzZs3SiBEjmtR+W+EYo7JYMjAvYHY5AABoJ4oLvfLaUtSRKmKOCrzpL0sDAAAAIHs1KTC/6aabNGHCBOXk5DRq+1GjRmnUqFFNaVKWZenEE0/UiSee+IPbTp8+XdOnT29Se21VZczIMZLbStYvBwAAaA9sy1LXgFvrquLaVu0o32NT3xsAAABASpOmFk+bNq3RYTmyhzFGZdGEJCnfy5tEAADQvnTy27ItKW6kqrjJdHcAAAAAZJEmBeYPP/ywzjzzzB3ef9ZZZ+nxxx9vShNoAZGEUdSRLCUDcwAAgPbEtizle5LnQCz+CQAAAGB7TUpLn376afXt23eH9/fr109PPvlkU5pAC6h9Y5jnseVidjkAAGiHatdwiSSMqhPMMgcAAACQ1KTAfN26dTsNzPv06aOvvvqqKU2gmcUck7r0mMU+AQBAe+W2LeXWrONSW6oOAAAAAJqUmHo8Hm3evHmH92/atEm2TSibTcprZpcHXJa8LmaXAwCA9qt28kBFzCjuMMscAAAAQBMD82HDhmnevHmqrKysd19FRYWeeeYZDRs2rClNoBkZY1QRSwbm1C4HAADtnd9ty2cnJxCUx6hlDgAAAEByN+XBF154oU4++WRNnTpVp512mvr16ydJWr58uR566CFt3rxZf/rTn5qlo2i6yrhRwkguS8pxM7scAACgwGdrUzih8qijDl5bFuu7AAAAAO1akwLzYcOG6S9/+YtmzpypP/zhD6k3GMYYde/eXffee69GjBjRLB1F09WWY8n38GYQAABAknLdlrZaUsIkJxfkeThHAgAAANqzJgXmkjRmzBi9+uqr+uyzz1ILfPbs2VODBw8mlM0i0YRRJJGszUk5FgAAgCTLspTvtVVa7ag86ijPw3kSAAAA0J41OTCXJNu2NWTIEA0ZMqQ5docWUFYzuzzHbclt80EGAABArXxPMjCPJIyqE0Y+FkYHAAAA2q1mCcxXrFihdevWqaysrMH7p06d2hzNYDc5LPYJAACwQ27bUo7bUlXcqDzqqHPAlekuAQAAAMiQJgXmX331lX7zm9/oo48+kjGmwW0syyIwz7DKmJGR5LGlADOmAAAA6sn32qqKJ1QRc9TRb8umtCAAAADQLjUpMJ85c6a+/PJLXX311dp///2Vn5/fXP1CMyqvmV2ex2KfAAAADQq4LHlsKeZIFTFHBV5mmQMAAADtUZMC8/fff1/nnnuuTjnllObqD5pZdU0tTkksYgUAALADlmUp32Nra83in/lMNAAAAADapSYlqB06dFBeXl5z9QUtoLZ2OYt9AgAA7Fye15YlKepIkUTD5QYBAAAAtG1NCsxPOOEEPffcc0okEs3VHzSj7Rf7ZHY5AADAzrksS7me5ASD2pJ2AAAAANqXJpVk6dWrlxzH0ZQpU3TMMceoW7ducrnq13s8/PDDm9IMdlNV3MgxksuSgm5mlwMAAPyQfK+tilhCVTGjhN/IRVkWAAAAoF1pUmB+2WWXpf7/1ltvbXAby7K0bNmypjSD3VQRTc6MogYnAABA4/hsS147WZalIuqo0MfinwAAAEB70qTA/OGHH26ufqCZxRyjcO1in17KsQAAADSGZVnK99raEnFUEXNU4GXiAQAAANCeNCkwP/DAA5urH2hmtbPLAy5LHhb7BAAAaLRcj62tEUdRR6pOGPkpbQcAAAC0G80y9TgajeqDDz7Qa6+9ppKSkubYJZrAbL/YJ7PLAQAAdonLspTD4p8AAABAu9TkNPXhhx/W2LFjddJJJ+miiy7SF198IUkqKSnRyJEj9fTTTze5k9g1kYRR3CQHN4cZUQAAALss35M8Ta6MGTnGZLg3AAAAANKlSYH53LlzddNNN+nggw/WH/7wB5nt3kwUFRVp1KhRmj9/fpM7iV1TO7s8x2PJpuYmAADALvO7LHlsyei7cysAAAAAbV+TAvO//e1vOuyww/SnP/1JhxxySL37Bw8erOXLlzelCewixxhVxmoW+/RQjgUAAGB3WJaVmmVeEWWGOQAAANBeNClRXbt2rcaNG7fD+wsLC7Vt27amNIFdVBU3MpLcVnJmFAAAAHZPbk1gXu0YRROE5gAAAEB70KTAPD8/X6WlpTu8f8WKFercuXNTmsAuqojWLPbpsWVRjgUAAGC3uW1LwZr1YCjLAgAAALQPTQrMx40bpyeffFLl5eX17lu+fLmeeuopHXrooU1pArsg7hiFa2Y/5XkpxwIAANBUtSXuKmJOnfV6AAAAALRN7qY8+NJLL9Vxxx2nI444Qocccogsy9Kzzz6ruXPn6pVXXlHnzp31y1/+srn6ih9QWTPzKblIFbPLAQAAmirHbcm2pISRwgmTmnEOAAAAoG1q0jTkrl276plnntHBBx+sl156ScYY/etf/9Ibb7yhyZMn68knn1RRUVFz9RU7YYxJXSqc6+GNHAAAQHOwLOu7WeZRyrIAAAAAbV2TZphLUseOHfWHP/xBf/jDH1RSUiLHcVRUVCTbpiRIOkWd5Jel7xaoAgAAQNPleWyVRR1VxY0SxsjFOjEZtXnzZvn9/kx3A2kUiURUUlKib775psXGftOmTS2yXwDIZtn2ty8df++RWdl2zO1IkwPz7TGbPHNqZ5cH3RZv4gAAAJqR105+RZ1kCbwCryvTXWrX5s6dm+kuAADQJjz++OOZ7gKQlZoUmM+aNesHt7EsSxdccEFTmsEPMMak6pfnMbscAACgWdWWZdla7agiZlTgzXSP2rdjjjlGPXr0yHQ3kEaRSESrV69W7969W3SGOcERgPbmpJNOUpcuXTLdjZR0/L1HZrWWf29bLDC3LEvGGALzNAjFjRJGsi2xEBUAAEALyK0JzKsTRtGEkdfFOVemdO7cWd27d890N5BGoVBIZWVl2nPPPRUMBjPdHQBoM7p06ZJV/6by9x7ZokmB+eeff17vNsdxtH79ej3++ON69913NWfOnKY0gUao2G52uUU5FgAAgGbnti0F3ZZC8eRC6x1dlGUBAAAA2qJmr99h27Z69OihK6+8UnvvvbduvPHG5m4C20kYo1DcSKIcCwAAQEuqPdeqiDkyxmS4NwAAAABaQosmrAcccIAWLVrUkk20e1UxIyPJU7MYFQAAAFpGjtuSbUkJI4UTBOYAAABAW9SiEesnn3wi2ybFbUmUYwEAAEgPy7KU666ZZR51MtwbAAAAAC2hSTXMn3322QZvLy8v13//+1+98sormj59elOawE7EHKNIgnIsAAAA6ZLvtVUec1QVN0oYIxcTFgAAAIA2pUmB+YwZM3Z4X4cOHXTOOefoggsuaEoT2InKmtnlfpclt82bNQAAgJbmtZOl8GJOsjRevpdzMAAAAKAtaVJgvnDhwnq3WZal/Px85ebmNmXXaITawDzXwxs1AACAdLAsS/keW1urHZXHHOWziAwAAADQpjQpMN9rr72aqx/YRdGEUW3pzNpamgAAAGh5uTWBeXXCKOYYebjSDwAAAGgzSFpbqcp4Mi0PuCy5eJMGAACQNm7bUsCVPP+qXYAdAAAAQNvQpBnmAwYMkLWLCx1ZlqXPPvusKc22e8aYVDkWFvsEAABIv1yPrXAiocqYow5ee5fPiQEAAABkpyYF5hdccIFee+01rVixQmPHjlXv3r0lSatWrdKSJUu0zz77aPz48c3SUXwn6iQXmrIk5VC/HAAAIO1yPZa2RJLnZFFH8rky3SMAAAAAzaFJgXmXLl20detWPf/88+rTp0+d+1auXKnTTjtNXbp00XHHHdekTqKu2tnlQbclm9lMAAAAaWdbloJuS1Vxo4qYI5+LxBwAAABoC5pUz+OBBx7QySefXC8sl6S+ffvq5z//ue6///6mNLFD8+bN09SpUzV06FCNHDlSZ511liKRSOr+119/XUcddZSGDh2qCRMmaO7cuS3Sj3TbvhxLLuVYAAAAMqa2NF5lzJExJsO9AQAAANAcmjTDfMOGDXK7d7wLt9utDRs2NKWJBt17772aM2eOzjvvPA0fPlylpaVaunSpEomEJOm///2vLrzwQh177LG6+uqr9fbbb+u3v/2tcnJy9LOf/azZ+5NOVXGjuEmWYwm6mV0OAACQKUG3JVtSwkjhhOHcDAAAAGgDmhSY77PPPnr88cd15JFHqmvXrnXu27Bhg/7xj3+ouLi4SR38vlWrVmnWrFm655579OMf/zh1+4QJE1L/f++992rffffVDTfcIEkaNWqU1q1bp7vuuqvVB+al0eTspRwP5VgAAAAyybIs5XpslcccVcYcBd1c/QcAAAC0dk0KzK+66iqdddZZmjBhgsaPH6+9995bkrRmzRotXLhQxhjddtttzdLRWs8884y6d+9eJyzfXjQa1TvvvKPLL7+8zu2TJk3SCy+8oK+//lrdu3dv1j6li2OMtkVryrHwhgwAACDjcj2WymNSVczI8RsmNAAAAACtXJMC8/33319PPvmk7rzzTr322mupGuJ+v19jx47VRRddpP79+zdLR2v973//U3Fxse655x498sgjqqio0JAhQ3TVVVdp2LBh+uqrrxSLxerVVe/bt6+k5Az11hqYr62IKW4k26IcCwAAQDbwuyy5LSlupFDcKNfDORoAAADQmjUpMJek4uJizZ49W47jqKSkRJJUVFQk226ZGdCbN2/WJ598oi+//FK/+93vFAgE9Je//EVnnHGGXnnlFZWVlUmS8vPz6zyu9ufa+3eXMUahUKhJ+9gd0WhUn5W5JElBl+Q4TtradkxyLI1jUnXi0ymT7WdD27Vj7STSN+bbt9/eXvdMt79927Vjnq6x53XPjrbb07hzzNVtO11jz+ve/G0H3VJ5TKqIJhSwG178s/bULRwO11sgNBwO1/neEowxspj9DgAAAPygJgfmtWzbls/nUzAYbLGwXPousL7zzjs1YMAASdKwYcN06KGH6tFHH9XYsWNbrG1JisViWrZsWYu20RCvP6AvE8k68a5YRJWx9IWnEU9AUp4i1RFVVkbS1m42tJ8NbUdjUUlSKJzeD2qy4bm392MuFE62na6x53XPrrbbw7hzzDXcdkuPPa9787dty5KsgEJxo/LKSjV0JuxLeCQVaPXq1TsMxtesWdNsfWqI1+tt0f0DAAAAbUGTA/OPP/5Yd9xxh/773/8qFovpgQce0OjRo1VSUqLf/va3Ov300zVy5Mjm6Kuk5EzxwsLCVFguSYWFhRo0aJBWrFihyZMnS5IqKirqPK68vFySVFBQ0KT2PR6P+vXr16R97I4vSiOq3uTIbUmFwUBaZwj5/Z7kd59fuc33GUuraD8b2vZ6vJIiCgaCsl3pq12fDc+9vR9zwYStUDiUtrHndc+Otp2E027GnWOubtvpGnte95ZpuyrkKCZLljenwbIsQV/ySsHevXs3OMN8zZo16tWrlwKBQLP2q9aKFStaZL8AAABAW9Okdwrvv/++TjvtNHXt2lVHHXWUnnrqqdR9RUVFqqys1BNPPNGsgXm/fv301VdfNXhfdXW1evbsKY/Ho1WrVunggw9O3bdq1SpJqlfbfFdZlqVgMNikfeyO1d9US5I6eG253a60tm1byTftlm3J5Upv25luPxvarr1iw3bZae1DNjz39n7M1QZm6Rp7Xvfsars9jDvHXMNtt/TY87q3TNt5Xqmk2lFVQir019937b/nOwvEA4FAi51nUo4FAAAAaJwmTV+6/fbb1bdvX82fP1+XXXZZvftHjhyp//3vf01pop5DDjlE27Ztq1MWpbS0VJ9++qkGDx4sr9erkSNH6uWXX67zuPnz56tv376tdsHPNVXJOpsdfLzZAQAAyDa5nuRpdSRhFHcarmMOAAAAIPs1KTD/+OOPNW3aNHm93gZnrXTt2lVbtmxpShP1jB8/XkOHDtXFF1+s+fPna+HChTrvvPPk9Xp10kknSZLOP/98ffjhh7ruuuv0zjvv6K677tILL7ygiy66qFn7kk79890a0cmvoIvAHAAAINt4bEv+mvO0ijSuNQMAAACgeTUpMHe73XKcHb8h2LhxY7NfVmrbtu677z4NHz5cM2fO1K9+9Svl5ubqscceU+fOnSVJ+++/v+6++2699957OvPMM/XCCy/oxhtv1MSJE5u1L+l0aDefJvTI5XJaAACALJVXM8s8nYuzAwAAAGheTaphPmzYML388ss6/fTT690XCoX0zDPP6IADDmhKEw0qKirSH//4x51uc9hhh+mwww5r9rYBAACAhuR4LG2OSFFHiiaMvFwZCAAAALQ6TZphfvHFF+uTTz7ROeeco8WLF0uSvvjiCz311FOaNm2aSkpK9Mtf/rJZOgoAAABkM5dlKehOhuTMMgcAAABapyYF5sOGDdN9992ntWvX6sorr5Qk3XLLLbr22mvlOI7uu+8+DRgwoFk6CgAAAGS72sU/K+OOjGHxTwAAAKC12e2SLMYYVVVVab/99tPLL7+sZcuWac2aNTLGqEePHhoyZAj1tgEAANCu5LgtWZJijlTtmNRCoAAAAABah90OzGOxmA488EBddtllOvvsszVw4EANHDiwOfsGAAAAtCq2ZSnHbakyblQZM/K7Mt0jAAAAALtit0uyeL1ederUSV6vtzn7AwAAALRqqbIsMcqyAAAAAK1Nk2qYH3300frXv/6laDTaXP0BAAAAWrWg25ItKWGkSILAHAAAAGhNdrskiyT1799fCxcu1BFHHKGjjz5ae+21l/x+f73tDj/88KY0AwAAALQalmUpx2OpIpYsyxJo0hk3AAAAgHRq0un7r371q9T/33nnnQ1uY1mWli1b1pRmAAAAgFYl12OrIpZQZdxRJ9OkizoBAAAApNEuB+Z//vOfNWnSJA0YMEAPP/xwS/QJAAAAaNUCLku2JTlGCieMOmS6QwAAAAAaZZcD8/vuu0/77LOPBgwYoAMPPFClpaU66KCD9OCDD2r06NEt0UcAAACgVbEsS7luW+UxR5UxJ9PdAQAAANBIzXJ9qDEsZgQAAABsL9djSZKqYkYO58sAAABAq0BBRQAAAKAF+F2WXJbkSCqPMsscAAAAaA0IzAEAAIAWYFmWcj3J0+2SagJzAAAAoDXY5RrmkrR+/Xp9+umnkqSKigpJ0tq1a5Wfn9/g9oMHD97N7gEAAACtV67HUllU2hZ1FE0YeV1WprsEAAAAYCd2KzC/8847deedd9a57frrr6+3nTFGlmVp2bJlu9c7AAAAoBXz2ZY8thRzpBVlUQ0q8mW6SwAAAAB2YpcD85tvvrkl+gEAAAC0OZZlKddtqzTq6LNt1QTmAAAAQJbb5cD86KOPbol+AAAAAG1SricZmK8qjyoSd+R3s4wQAAAAkK04WwcAAABakNdlKeCy5BhpZXk0090BAAAAsBME5gAAAEAL6xZ0KcdtqcDrynRXAAAAAOzEbi36CQAAAKDxinwuHd+vMNPdAAAAAPADmGEOAAAAAAAAAIAIzAEAAAAAAAAAkERgDgAAAAAAAACAJAJzAAAAAAAAAAAkEZgDAAAAAAAAACCJwBwAAAAAAAAAAEkE5gAAAAAAAAAASCIwBwAAAAAAAABAEoE5AAAAAAAAAACSCMwBAAAAAAAAAJBEYA4AAAAAAAAAgCQCcwAAAAAAAAAAJBGYAwAAAAAAAAAgicAcAAAAAAAAAABJBOYAAAAAAAAAAEgiMAcAAAAAAAAAQBKBOQAAAAAAAAAAkgjMAQAAAAAAAACQRGAOAAAAAAAAAIAkAnMAAAAAAAAAACQRmAMAAAAAAAAAIInAHAAAAAAAAAAASQTmAAAAAAAAAABIIjAHAAAAAAAAAEASgTkAAAAAAAAAAJLaQGBeVVWlcePGqX///vr444/r3PfUU09pwoQJGjp0qI466ii98cYbGeolAAAAAAAAACDbtfrA/J577lEikah3+4svvqhrr71WEydO1Jw5czR8+HBdeOGF+vDDD9PfSQAAAAAAAABA1mvVgfnKlSv1+OOP66KLLqp331133aXJkyfr0ksv1ahRo3TDDTdo6NChmj17dgZ6CgAAAAAAAADIdq06ML/xxht1wgknqHfv3nVuX7dundasWaOJEyfWuX3SpElaunSpotFoOrsJAAAAAAAAAGgFWm1gvmDBAn355Ze64IIL6t23atUqSaoXpPft21exWEzr1q1LSx8BAAAAAAAAAK2HO9Md2B3hcFi33HKLLrvsMuXm5ta7v6ysTJKUn59f5/ban2vv3x3GGIVCod1+/O6KRqMKBAJyHEeJhElr245Jfq5iHNNgvfi23H42tO04TvJ7wslI++3tdc90+9u3XTvm6Rp7XvfsaLs9jTvHXN220zX2vO4ZartmWMPhsIypey4XDofrfG8JxhhZltVi+08Hv98vy7Lk9/sz3RUAAADshkAgIMuyFAgEMt2VnWqVgfm9996rjh076phjjkl727FYTMuWLUt7u4FAQIWFhYpEIqoMx9LadsQTkJSnSHVElZWRtLad6fazoe1oLFlCKBRO7wc12fDc2/sxFwon207X2PO6Z1fb7WHcOeYabrulx57XPTNt+xIeSQVavXr1DoPxNWvWtGgfvF5vi+6/pRUVFenoo49WUVFRprsCAACA3dCxY0ddd911ysnJyXRXdqrVBebr16/Xgw8+qNmzZ6uiokKSUjO+Q6GQqqqqVFBQIEmqqKhQ586dU48tLy+XpNT9u8Pj8ahfv367/fjdVVt33e/3K9flS2vbfr8n+d3nV24GDplMtp8NbXs9XkkRBQNB2a70VVHKhufe3o+5YMJWKBxK29jzumdH207CaTfjzjFXt+10jT2ve2baDvpckpIlAxuaYb5mzRr16tWrxWbbrFixokX2m24+X3rPgwEAANC8sj0sl1phYP71118rFovpnHPOqXffqaeeqmHDhulPf/qTpGQt8z59+qTuX7VqlTwej3r06LHb7VuWpWAwuNuPb0q7kmTbtlyu9LZtW8k37ZZtyZXuxjPcfja0bds13112WvuQDc+9vR9ztYFZusae1z272m4P484x13DbLT32vO4Zarvm3/OdBeKBQKDFzjNbezkWAAAAIF1aXWA+cOBAPfzww3VuW7ZsmW6++WZdf/31Gjp0qHr06KFevXppwYIFGj9+fGq7+fPna/To0a3+clQAAAAAAAAAQPNrdYF5fn6+Ro4c2eB9gwcP1uDBgyVJF110kS6//HL17NlTI0eO1Pz58/XRRx/p0UcfTWd3AQAAAAAAAACtRKsLzBvriCOOUDgc1pw5c3Tfffepd+/emjVrlkaMGJHprgEAAAAAAAAAslCbCMxHjhypL774ot7t06dP1/Tp0zPQIwAAAAAAAABAa2NnugMAAAAAAAAAAGQDAnMAAAAAAAAAAERgDgAAAAAAAACAJAJzAAAAAAAAAAAkEZgDAAAAAAAAACCJwBwAAAAAAAAAAEkE5gAAAAAAAAAASCIwBwAAAAAAAABAEoE5AAAAAAAAAACSCMwBAAAAAAAAAJBEYA4AAAAAAAAAgCQCcwAAAAAAAAAAJBGYAwAAAAAAAAAgicAcAAAAAAAAAABJBOYAAAAAAAAAAEgiMAcAAAAAAAAAQBKBOQAAAAAAAAAAkgjMAQAAAAAAAACQRGAOAAAAAAAAAIAkAnMAAAAAAAAAACQRmAMAAAAAAAAAIInAHAAAAAAAAAAASQTmAAAAAAAAAABIIjAHAAAAAAAAAEASgTkAAAAAAAAAAJIIzAEAAAAAAAAAkERgDgAAAAAAAACAJAJzAAAAAAAAAAAkEZgDAAAAAAAAACCJwBwAAAAAAAAAAEkE5gAAAAAAAAAASCIwBwAAAAAAAABAEoE5AAAAAAAAAACSCMwBAAAAAAAAAJBEYA4AAAAAAAAAgCQCcwAAAAAAAAAAJBGYAwAAAAAAAAAgicAcAAAAAAAAAABJBOYAAAAAAAAAAEgiMAcAAAAAAAAAQBKBOQAAAAAAAAAAkgjMAQAAAAAAAACQRGAOAAAAAAAAAIAkAnMAAAAAAAAAACQRmAMAAAAAAAAAIKkVBuYvvfSSzj//fI0bN07Dhw/XlClT9PTTT8sYU2e7p556ShMmTNDQoUN11FFH6Y033shQjwEAAAAAAAAArUGrC8z//ve/KxAIaMaMGbr33ns1btw4XXvttZo9e3ZqmxdffFHXXnutJk6cqDlz5mj48OG68MIL9eGHH2au4wAAAAAAAACArObOdAd21b333quioqLUz6NHj9a2bdv0t7/9Tb/85S9l27buuusuTZ48WZdeeqkkadSoUfryyy81e/ZszZkzJ0M9BwAAAAAAAABks1Y3w3z7sLzWwIEDVVlZqVAopHXr1mnNmjWaOHFinW0mTZqkpUuXKhqNpqurAAAAAAAAAIBWpNUF5g1577331LVrV+Xm5mrVqlWSpN69e9fZpm/fvorFYlq3bl0muggAAAAAAAAAyHKtriTL9/33v//V/PnzdeWVV0qSysrKJEn5+fl1tqv9ufb+3WWMUSgUatI+dkc0GlUgEJDjOEokzA8/oBk5Jvm5inGMEolEWtvOdPvZ0LbjOMnvCScj7be31z3T7W/fdu2Yp2vsed2zo+32NO4cc3XbTtfY87pnqO2aYQ2Hw/UWqw+Hw3W+twRjjCzLarH9AwAAAG1Fqw7MN2zYoMsuu0wjR47UqaeempY2Y7GYli1blpa2thcIBFRYWKhIJKLKcCytbUc8AUl5ilRHVFkZSWvbmW4/G9qOxpJlhELh9H5Qkw3Pvb0fc6Fwsu10jT2ve3a13R7GnWOu4bZbeux53TPTti/hkVSg1atX7zAYX7NmTYv2wev1tuj+AQAAgLag1Qbm5eXlOvvss1VYWKi7775btp2cMVRQUCBJqqioUOfOnetsv/39u8vj8ahfv35N2sfuqK297vf7levypbVtv9+T/O7zKzcDh0wm28+Gtr0er6SIgoGgbFf6qihlw3Nv78dcMGErFA6lbex53bOjbSfhtJtx55ir23a6xp7XPTNtB30uScmygQ3NMF+zZo169eqlQCDQIu2vWLGiRfYLAAAAtDWtMjCPRCI699xzVVFRoSeeeEJ5eXmp+/r06SNJWrVqVer/a3/2eDzq0aNHk9q2LEvBYLBJ+9jddiXJtm25XOlt27aSb9ot25Ir3Y1nuP1saLv2wyDbZae1D9nw3Nv7MVcbmKVr7Hnds6vt9jDuHHMNt93SY8/rnqG2a/4931kgHggEWuw8k3IsAAAAQOO0ukU/4/G4Lr30Uq1atUr333+/unbtWuf+Hj16qFevXlqwYEGd2+fPn6/Ro0dzKSoAAAAAAAAAoEGtbob59ddfrzfeeEMzZsxQZWWlPvzww9R9gwYNktfr1UUXXaTLL79cPXv21MiRIzV//nx99NFHevTRRzPXcQAAAAAAAABAVmt1gfmSJUskSbfccku9+xYuXKju3bvriCOOUDgc1pw5c3Tfffepd+/emjVrlkaMGJHu7gIAAAAAAAAAWolWF5i//vrrjdpu+vTpmj59egv3BgAAAAAAAADQVrS6GuYAAAAAAAAAALQEAnMAAAAAAAAAAERgDgAAAAAAAACAJAJzAAAAAAAAAAAkEZgDAAAAAAAAACCJwBwAAAAAAAAAAEkE5gAAAAAAAAAASCIwBwAAAAAAAABAEoE5AAAAAAAAAACSCMwBAAAAAAAAAJBEYA4AAAAAAAAAgCTJnekOAAAAAACQDaIl0Ux3Ae1MdUl1ne9AOvC3Dtg5AnMAAAAAQLuWk5Mjt8etb17+JtNdQTv17cvfZroLaGfcHrdycnIy3Q0gKxGYAwAAAADatQ4dOujKK65UVVVVpruC7UQiEa1evVq9e/eW3+/PdHeQJox7euTk5KhDhw6Z7gaQlQjMAQAAAADtXocOHQiPskwoFFJZWZn23HNPBYPBTHcHacK4A8g0Fv0EAAAAAAAAAEAE5gAAAAAAAAAASCIwBwAAAAAAAABAEoE5AAAAAAAAAACSCMwBAAAAAAAAAJBEYA4AAAAAAAAAgCQCcwAAAAAAAAAAJBGYAwAAAAAAAAAgicAcAAAAAAAAAABJBOYAAAAAAAAAAEgiMAcAAAAAAAAAQBKBOQAAAAAAAAAAkgjMAQAAAAAAAACQRGAOAAAAAAAAAIAkAnMAAAAAAAAAACQRmAMAAAAAAAAAIInAHAAAAAAAAAAASQTmAAAAAAAAAABIIjAHAAAAAAAAAEASgTkAAAAAAAAAAJIIzAEAAAAAAAAAkERgDgAAAAAAAACAJAJzAAAAAAAAAAAkEZgDAAAAAAAAACCJwBwAAAAAAAAAAEkE5gAAAAAAAAAASCIwBwAAAAAAAABAEoE5AAAAAAAAAACSCMwBAAAAAAAAAJBEYA4AAAAAAAAAgKQ2HpivXLlSv/jFLzR8+HCNGTNGt912m6LRaKa7BQAAAAAAAADIQu5Md6CllJWV6bTTTlOvXr109913a+PGjbrlllsUiUQ0c+bMTHcPAAAAAAAAAJBl2mxg/s9//lNVVVWaNWuWCgsLJUmJRELXX3+9zj33XHXt2jWzHQQAAAAAAAAAZJU2W5Jl8eLFGj16dCosl6SJEyfKcRwtWbIkcx0DAAAAAAAAAGSlNhuYr1q1Sn369KlzW35+vjp37qxVq1ZlqFcAAAAAAAAAgGxlGWNMpjvREgYPHqxLLrlE55xzTp3bjzjiCI0YMUK///3vd3mf77//vowx8ng8zdXNRjPGyLZtVSeMnDQPmcuy5HVZGWk70+1nS9sJx5FlWRlrvz297plu//ttG2PSNva87tnTdnsZd465+m2nY+x53TPTtm1Z8rksNXTqbYxRPB6X2+1usfGPxWKyLEv77bdfk/ZTez7s9XqbqWeNZ4xRLBaTx+NJ+3kRMouxb78Y+/aJcW+/GPv2Kx1jH41GG30+3GZrmLeE2gHLxC9tbZs+lyUpM380Mtl2ptvPeNsuV0baTrXfDl/3TLffXtvOdPvtte1Mt89zb39tZ7r9TLbd0HmkZVktHkBbltUs57CZfPOajtcJ2Ymxb78Y+/aJcW+/GPv2K9vOh9tsYJ6fn6+Kiop6t5eVlamgoGC39jlixIimdgsAAABotTgfBgAAQFvXZmuY9+nTp16t8oqKCm3evLlebXMAAAAAAAAAANpsYD5u3Di99dZbKi8vT922YMEC2batMWPGZLBnAAAAAAAAAIBs1GYX/SwrK9PkyZPVu3dvnXvuudq4caNuueUWHXnkkZo5c2amuwcAAAAAAAAAyDJtNjCXpJUrV+r3v/+9PvjgA+Xk5GjKlCm67LLLWEAAAAAAAAAAAFBPmw7MAQAAAAAAAABorDZbwxwAAAAAAAAAgF1BYA4AAAAAAAAAgAjMAQAAAAAAAACQRGAOAAAAAAAAAIAkAnMAAAAAAAAAACQRmAMAAAAAAAAAIInAPOutXLlSv/jFLzR8+HCNGTNGt912m6LRaKa7hWb00ksv6fzzz9e4ceM0fPhwTZkyRU8//bSMMXW2e+qppzRhwgQNHTpURx11lN54440M9RgtpaqqSuPGjVP//v318ccf17mP8W+b5s2bp6lTp2ro0KEaOXKkzjrrLEUikdT9r7/+uo466igNHTpUEyZM0Ny5czPYWzSHhQsXavr06RoxYoTGjh2rSy65ROvWrau3Hb/zrdvatWs1c+ZMTZkyRYMGDdIRRxzR4HaNGeeKigpdffXVOvDAAzVixAhdfPHF2rRpU0s/hazC+XDbx/kwanE+3P5wPtw+cU7c9rX282EC8yxW9v/bu/egqMo/juMfNSGDVsVp1grpByQgYhFjImU4EDGuljJZhJRUlHbRUKhRsYwsu4xjFnmhCXU0s4uljqmIKVqWGlOS1mSOtmCijWSCXEID5Pz+cDzTBpqlssB5v2ackec8Z/fLPnv5nIfnnK2s1IMPPqj6+nrNmTNH6enpWr58uV577TV3l4aLaPHixerSpYumTJminJwcRUdHa9q0aZo3b57ZZ926dZo2bZocDodyc3MVHh6u8ePHa9euXe4rHBfd/PnzderUqSbtjH/7lJOTo5deeklDhw7VwoUL9eKLL8rX19d8Dnz77bcaP368wsPDlZubK4fDoWeffVb5+flurhz/VWFhocaPH6/rr79e8+bN09SpU7V3716lpqa6HBjymm/79u/fry+++ELXXXedAgMDm+1zvuM8ceJEbdu2TS+88IJmzZqlkpISjRkzRg0NDS3wm7gfedgayMM4gzxsLeRhayITW0Obz8MGWq23337bCA8PNyoqKsy2Dz/80OjTp49x5MgR9xWGi+rYsWNN2p577jkjIiLCOHXqlGEYhhEfH29kZGS49LnvvvuMRx99tEVqxKX3888/G+Hh4cYHH3xgBAUFGd9//725jfFvf5xOpxEaGmp8/vnnZ+2Tmppq3HfffS5tGRkZhsPhuNTl4RKZNm2aERsbazQ2NpptO3bsMIKCgoxvvvnGbOM13/ad+fw2DMOYPHmyMWzYsCZ9zmeci4qKjKCgIOPLL78025xOpxEcHGysW7fuElTe+pCHrYE8DMMgD1sNedi6yMTW0NbzMCvMW7GtW7cqKipK3bp1M9scDocaGxu1bds29xWGi8rHx6dJW58+fVRTU6Pa2lqVlpbqwIEDcjgcLn2GDh2qHTt2cEpyOzFjxgwlJSXJ39/fpZ3xb59WrlwpX19fDR48uNntdXV1Kiws1JAhQ1zahw4dKqfTqUOHDrVEmbjIGhoa5OXlpQ4dOphtV155pSSZlx3gNd8+dOx47oh9vuO8detW2Ww23XrrrWafgIAA9enTR1u3br34hbdC5GFrIA9DIg9bDXnYusjE1tDW8zAT5q1YcXGxAgICXNpsNpuuuuoqFRcXu6kqtISdO3fKbrfL29vbHOu/B8fAwEDV19c3e50vtC35+fnat2+fxo0b12Qb498+7d69W0FBQZo/f76ioqIUFhampKQk7d69W5J08OBB1dfXN/kMOHMqG58BbdPdd98tp9OpZcuWqbq6WqWlpZo9e7ZCQ0MVEREhide8VZzvOBcXF8vf39/lgFI6fZBglfcB8rB1kYethTxsPeRh6yITQ2r9eZgJ81asqqpKNputSXvXrl1VWVnphorQEr799lvl5eUpNTVVksyx/vtz4czPPBfathMnTui1115Tenq6vL29m2xn/Nuno0eP6quvvtLq1auVlZWlefPmqUOHDkpNTdWxY8cY93aqf//+mjt3rl5//XX1799fcXFxOnbsmHJzc9WpUydJvOat4nzHuaqqylxx9VdWyoLkYWsiD1sLediayMPWRSaG1PrzMBPmQCty5MgRpaenKzIyUikpKe4uBy0gJydHPXr00MiRI91dClqQYRiqra1Vdna2hgwZosGDBysnJ0eGYei9995zd3m4RIqKijRp0iQlJiZqyZIlys7OVmNjo8aOHevyBUcAYGXkYeshD1sTedi6yMRoC5gwb8VsNpuqq6ubtFdWVqpr165uqAiXUlVVlcaMGaNu3bppzpw55vWezoz1358LVVVVLtvR9hw+fFiLFi1SWlqaqqurVVVVpdraWklSbW2t/vjjD8a/nbLZbOrWrZtCQkLMtm7duik0NFQ///wz495OzZgxQwMHDtSUKVM0cOBADRkyRO+884727Nmj1atXS+I93yrOd5xtNptqamqa7G+lLEgethbysPWQh62LPGxdZGJIrT8PM2HeijV3PZ7q6modPXq0yXW80LadPHlSjz32mKqrq7VgwQKX003OjPXfnwvFxcXq3LmzevXq1aK14uI5dOiQ6uvrNXbsWN188826+eab9fjjj0uSUlJS9PDDDzP+7dT1119/1m1//vmn/Pz81Llz52bHXRKfAW2U0+l0OSiUpJ49e6p79+46ePCgJN7zreJ8xzkgIEAlJSXmF2CdUVJSYpn3AfKwdZCHrYk8bF3kYesiE0Nq/XmYCfNWLDo6Wtu3bzf/uiKd/jKUjh07unw7LNq2hoYGTZw4UcXFxVqwYIHsdrvL9l69eul///uf8vPzXdrz8vIUFRUlDw+PliwXF1GfPn307rvvuvzLzMyUJE2fPl1ZWVmMfzsVExOj48eP66effjLbKioq9OOPP6pv377y8PBQZGSkNmzY4LJfXl6eAgMD5evr29Il4yK45pprtGfPHpe2w4cPq6KiQtdee60k3vOt4nzHOTo6WpWVldqxY4fZp6SkRHv27FF0dHSL1uwu5GFrIA9bF3nYusjD1kUmhtT68/Bll+yWccGSkpK0dOlSjRs3To899pjKyso0c+ZMJSUlNQmRaLumT5+uLVu2aMqUKaqpqdGuXbvMbaGhofLw8NBTTz2lZ555Rn5+foqMjFReXp6+//57ru3WxtlsNkVGRja7rW/fvurbt68kMf7tUFxcnPr166e0tDSlp6fL09NT77zzjjw8PJScnCxJeuKJJ5SSkqIXXnhBDodDhYWFWrt2rd544w03V4//KikpSa+88opmzJih2NhYHT9+3Lxuq8PhMPvxmm/7Tpw4oS+++ELS6QPAmpoa82BgwIAB8vHxOa9xvummmzRo0CBNnTpVkydPlqenp9544w0FBwcrPj7eLb9bSyMPWwN52LrIw9ZFHrYuMrE1tPU83MH4+5p2tCpOp1MvvfSSvvvuO3l5eWnEiBFKT0/nr2ntSGxsrA4fPtzstoKCAvMv5x9//LFyc3P166+/yt/fXxkZGYqJiWnJUtECCgsLlZKSok8++UT9+vUz2xn/9qe8vFyvvvqqtmzZovr6evXv31+ZmZkup6cWFBTozTffVElJia655hqNHTtW99xzjxurxoUwDEMffvihPvjgA5WWlsrLy0vh4eFKT09XYGCgS19e823boUOHdPvttze77d133zUnh85nnKurq/Xqq69q48aNamho0KBBg/Tcc89ZarKYPNz+kYfxV+Rh6yAPWxOZ2Braeh5mwhwAAAAAAAAAAHENcwAAAAAAAAAAJDFhDgAAAAAAAACAJCbMAQAAAAAAAACQxIQ5AAAAAAAAAACSmDAHAAAAAAAAAEASE+YAAAAAAAAAAEhiwhwAAAAAAAAAAElMmAMAAAAAAAAAIIkJcwAAAAAAAAAAJEmXubsAAID7rVy5UpmZmebPnTp1Uo8ePXTrrbcqPT1ddrvdjdUBAAAAlx6ZGAAgMWEOAPiLtLQ0+fr6qq6uTrt27dKqVau0c+dOrV27Vp6enu4uDwAAALjkyMQAYG1MmAMATNHR0erXr58k6d5771X37t2Vm5urgoICDR061M3VAQAAAJcemRgArI1rmAMAzqp///6SpNLSUrPN6XQqLS1NAwYMUL9+/XT33XeroKCgyb5VVVV65ZVXFBsbq7CwMEVHR2vSpEkqLy83+9TV1emtt97SHXfcobCwMA0ePFgzZ85UXV2dy20FBwfrxRdf1KZNm3TnnXcqLCxMw4YN09atW5vcb1lZmaZOnapBgwYpLCxMsbGxysrKUl1dnUpLSxUcHKzFixc32a+oqEjBwcFau3btf324AAAA0A6RiQHAWlhhDgA4q8OHD0uSbDabJGn//v0aNWqU7Ha7xowZoyuuuELr16/XuHHjNGfOHN1xxx2SpD/++EP333+/nE6nRo4cqdDQUFVUVGjz5s0qKyuTj4+PGhsb9cQTT2jnzp1KTExUYGCg9u3bpyVLlujAgQOaP3++Sy07d+7UZ599puTkZHl5eWnp0qVKS0vTli1b1L17d0mnDwzuueceVVdXKzExUQEBASorK9OGDRt08uRJ9erVSxEREfr000/10EMPudz+mjVr5OXlpdtvv/0SP6oAAABoS8jEAGAtTJgDAEw1NTUqLy9XXV2ddu/erblz58rDw0MxMTGSpJdffllXX321VqxYIQ8PD0lScnKyRo0apVmzZpkHBwsXLtS+ffs0d+5cs02SnnzySRmGIel0GN++fbuWLl1qrtqRpN69eysrK0tFRUWKiIgw251Op/Ly8uTn5ydJioyM1IgRI7Ru3To98MADkqTZs2fr999/1/Lly83TaCVpwoQJ5v0mJCTo+eefl9PpVGBgoCSpvr5e69evV3x8vLp06XJxH1QAAAC0KWRiMjEAa+OSLAAA00MPPaSoqCgNHjxYaWlp6tKli3JyctSzZ08dP35cX3/9tRwOh3kQUV5eroqKCg0aNEgHDhxQWVmZJOmzzz5TSEiIy4HBGR06dJAk5efnKzAwUAEBAeZtlZeXa+DAgZKkwsJCl/1uueUW88BAkkJCQuTt7W2eGtvY2KhNmzYpJibG5cDg7/frcDjk6empNWvWmNu++uorVVRUaPjw4Rfy8AEAAKAdIBOTiQFYGyvMAQCm559/Xv7+/qqurtaKFSv0zTffmKtmDh48KMMwlJ2drezs7Gb3P3bsmOx2uw4ePKj4+Phz3tcvv/wip9OpqKios97WX1199dVN+nTt2lVVVVWSpPLyctXU1Kh3797nvF+bzaaYmBitXbtWEydOlHR6ZY/dbjcPTAAAAGBdZGIyMQBrY8IcAGC64YYbzJUocXFxSk5O1tNPP638/Hw1NjZKklJTU3Xbbbc1u/9fV7v8k8bGRgUFBSkzM7PZ7T179nT5uVOnTs32O3Na6b+RkJCg/Px8FRUVKSgoSJs3b9aoUaPUsSMnXgEAAFgdmZhMDMDamDAHADSrU6dOysjIUEpKipYtW6aRI0dKkjp37qxbbrnlnPv6+flp//79/9hn7969ioqKMk8NvRA+Pj7y9vb+x/uVpNtuu00+Pj5as2aNbrzxRp04cUIjRoy44BoAAADQvpCJAcB6+LMhAOCsIiMjdcMNN2jJkiXy9vbWgAED9NFHH+m3335r0re8vNz8f3x8vPbu3auNGzc26Xdm9YvD4VBZWZmWL1/epM/JkydVW1v7r2rt2LGj4uLitGXLFv3www9nvV9JuuyyyzRs2DCtX79eK1euVFBQkEJCQv7V/QEAAMAayMQAYC2sMAcAnNMjjzyiCRMmaOXKlcrKylJycrLuuusuJSYmqlevXvr999+1a9cuHTlyRJ9++qm5z4YNGzRhwgSNHDlSffv2VWVlpTZv3qzp06crJCREI0aM0Pr165WVlaXCwkJFRETo1KlTKi4uVn5+vhYsWNDsFxWdS0ZGhrZt26bRo0crMTFRgYGBOnr0qPLz8/X+++/LZrOZfRMSErR06VIVFhbqmWeeuaiPGQAAANoXMjEAWAcT5gCAc4qPj5efn58WLVqkxMRErVixQnPnztWqVat0/Phx+fj4KDQ0VOPGjTP38fLy0rJlyzRnzhxt3LhRq1atUo8ePRQVFSW73S7p9OqXefPmafHixVq9erU2btyoLl26yNfXV6NHj5a/v/+/rtVut2v58uXKzs7WmjVrVFNTI7vdrujoaF1++eUufcPCwtS7d285nU4NHz78wh4kAAAAtGtkYgCwjg7Gf/lmCAAA2oGEhAR17dpVS5YscXcpAAAAgFuQiQHAFdcwBwBY0g8//KCffvpJCQkJ7i4FAAAAcAsyMQA0xQpzAICl7Nu3Tz/++KMWLVqkiooKFRQUyNPT091lAQAAAC2GTAwAZ8cKcwCApWzYsEGZmZlqaGjQ7NmzOTAAAACA5ZCJAeDsWGEOAAAAAAAAAIBYYQ4AAAAAAAAAgCQmzAEAAAAAAAAAkMSEOQAAAAAAAAAAkpgwBwAAAAAAAABAEhPmAAAAAAAAAABIYsIcAAAAAAAAAABJTJgDAAAAAAAAACCJCXMAAAAAAAAAACQxYQ4AAAAAAAAAgCTp/6bttn8/AvU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20042"/>
            <a:ext cx="8299832" cy="270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46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375" y="1219200"/>
            <a:ext cx="464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Dropping outliers</a:t>
            </a:r>
          </a:p>
          <a:p>
            <a:r>
              <a:rPr lang="en-US" sz="2000" dirty="0" smtClean="0"/>
              <a:t>For features Income, loyalty, Age, spend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55721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4948" y="1031079"/>
            <a:ext cx="534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Univariate </a:t>
            </a:r>
            <a:r>
              <a:rPr lang="en-US" sz="2400" b="1" dirty="0" smtClean="0"/>
              <a:t>Analysis for categorical data</a:t>
            </a:r>
            <a:endParaRPr lang="en-US" sz="2400" b="1" dirty="0"/>
          </a:p>
        </p:txBody>
      </p:sp>
      <p:sp>
        <p:nvSpPr>
          <p:cNvPr id="4" name="AutoShape 2" descr="data:image/png;base64,iVBORw0KGgoAAAANSUhEUgAABVYAAAHkCAYAAADVdHR/AAAAOXRFWHRTb2Z0d2FyZQBNYXRwbG90bGliIHZlcnNpb24zLjcuMSwgaHR0cHM6Ly9tYXRwbG90bGliLm9yZy/bCgiHAAAACXBIWXMAAA9hAAAPYQGoP6dpAADCdUlEQVR4nOzdd3gUZdfH8e9s6qYXOqGEEggQmnQQ6UgRARsWEBWxoWJ5BBUREUF9sQIqIFhAUFR4QBFEREGQKqggRVroJQRIIT077x95srImQBKSbDb5fa6LS3bmnpmzsxmcnD1zbsM0TRMRERERERERERERyTOLswMQERERERERERERcTVKrIqIiIiIiIiIiIjkkxKrIiIiIiIiIiIiIvmkxKqIiIiIiIiIiIhIPimxKiIiIiIiIiIiIpJPSqyKiIiIiIiIiIiI5JMSqyIiIiIiIiIiIiL5pMSqiIiIiIiIiIiISD4psSoiIiIiIiIiIiKST0qsioiUMQsXLqRevXps377d2aHk6sKFCzz//PO0b9+eevXq8corrzg7pMsaPXo0Xbp0cXYYlzV48GAGDx7s7DBERESkFHDmvc/Ro0epV68es2bNcsrx8+LDDz+ka9euREZGcuONNzo7nMvK/r3g6NGjzg7lkqZMmUK9evWcHYbIJbk7OwAREVe2cOFCnn32WYdlISEh1KlTh2HDhnHdddcVazw//PADX3zxBdu3b+fChQsEBQVxzTXXMGjQINq2bVussWT77LPPsFqtDBw4ME/jp0+fzqJFi3j44YepVq0atWvXLtL4unTpwrFjx3Jd16FDhxJ9436xffv2sWzZMgYMGEBYWJizwxEREREX8+/7Wk9PT6pUqUL79u15+OGHKVeuXJEef9euXcyaNYvNmzcTGxuLj48PDRo04IYbbqB///64ubkV6fFzs3r1av78808effTRPI1fu3Yt//d//0e/fv149NFHCQ4OLtL4Ro8ezaJFi3Jd5+npWWILKf4tOTmZDz/8kFatWtG6dWtnhyOSL0qsiogUgscee4ywsDBM0yQ2NpZFixYxfPhwPvjgAzp37lzkxzdNk+eee46FCxfSoEED7rnnHsqVK0dMTAw//PADQ4cOZf78+TRv3rzIY/m3+fPnExwcnOfE6oYNG2jSpAkjRowo4sj+ERkZyT333JNjeYUKFYothqu1b98+pk6dSqtWrXIkVl0lOSwiIiLOl31fm5aWxm+//cb8+fNZvXo13377LVarlZdffhnTNAv1mF9++SUvvvgioaGh3HjjjdSoUYMLFy6wYcMGnn/+eWJiYnjwwQcL9Zh5sXr1aj777LM8J1Y3bNiAxWLhlVdewdPTs4ijy+Lp6cmECRNyLHdGIrqgkpOTmTp1KiNGjMiRWH3ooYcYPny4kyITuTIlVkVECkHHjh2Jioqyv7755ptp37493377baEkVm02G+np6Xh5eeW6fvbs2SxcuJC7776bZ599FsMw7Oseeugh/vvf/+LuXrz/5CcnJ2O1WvO9XWxsLHXq1Cm0ODIyMrDZbJe9ua1YsWKJf1TrahTXjb2IiIi4vovva2+55RaCgoL46KOP+PHHH+nbty8eHh6Ferzff/+dF198kaZNmzJjxgz8/Pzs64YOHcr27dvZu3dvoR7zSpKSkvDx8cn3drGxsXh7exfavZdpmqSmpuLt7X3JMe7u7qX6Ptbd3b3Yf48RyQ/1WBURKQIBAQF4eXnluAmYNWsWgwYNonXr1jRu3JiBAweyfPnyHNvXq1eP8ePHs2TJEvr06UNUVBS//PJLrsdKSUlhxowZ1KpVi1GjRjkkVbP179+fxo0bOyxLS0tj0qRJtGnThqZNm/LII49w9uxZhzErV65k+PDhdOjQgUaNGtGtWzemTZtGZmamw7jBgwfTt29fduzYwZ133kmTJk1488036dKlC3v37mXTpk3Uq1ePevXqXbLX58aNG+09nn7++Wf7+OyeT7GxsTz33HO0a9eOqKgo+vXrl+PRp4v7bn388cd069aNqKgo9u/fn+sx82vlypX07duXqKgo+vbtyw8//HDJ97Fx48ZcY1u4cKHD8v379/P444/Tpk0bGjduTM+ePXnrrbfs648dO8a4cePo2bMnjRs3pnXr1jz22GMOvbAWLlzI448/DsCQIUPs5y47htx6rOb3fH7xxRd069aNRo0acdNNN/Hnn38W4AyKiIiIq2nTpg2A/d4jtx6rNpuNjz/+2H7f2q5dO8aOHUtcXNwV9z916lQMw2Dy5MkOSdVsUVFRuT75dKV7k927dzN69Gi6du1KVFQU7du359lnn+XcuXMO47J7eO7bt4+nnnqKli1bcscddzB69Gg+++wzAPu91eV6fWbf5yUlJdnHZt/3ZWRkMG3aNHu8Xbp04c033yQtLc1hH126dOGBBx7gl19+YeDAgTRu3JjPP//8iucwL/bu3cuQIUNo3LgxHTt25L333sNms+X6PqZMmZJjeZcuXRg9erTDsvj4eCZOnEiXLl1o1KgRHTt25JlnnrH/TpGWlsY777zDwIEDueaaa2jatCl33HEHGzZssO/j6NGj9pZlU6dOtZ+77Bhy67Ga3/O5ZcsWbr75ZqKioujatSv//e9/838CRS5BaX8RkUKQmJhov4GIjY1lzpw5JCUl0a9fP4dxn376KV26dOGGG24gPT2dpUuX8vjjjzN9+nQ6derkMHbDhg0sW7aMO++8k+DgYKpWrZrrsX/77TfOnz/PkCFD8vXIz4QJEwgICGDEiBEcO3aMTz75hPHjx/P222/bxyxatAgfHx/uuecefHx82LBhA++++y6JiYmMGjXKYX/nz5/n/vvvp0+fPvTr14/Q0FBat27Nyy+/jI+Pj/3xrUv156pduzavv/46kyZNolKlSvZH80NCQkhJSWHw4MEcPnyYO++8k7CwMJYvX87o0aOJj4/n7rvvdtjXwoULSU1N5dZbb8XT05PAwMDLnouMjIwcSWUAHx8fe4XA2rVrefTRR6lTpw5PPfUU586d49lnn6VSpUqXP9GXsXv3bu68807c3d257bbbqFq1KocPH2bVqlU88cQTAGzfvp1t27bRp08fKlWqxLFjx5g/fz5Dhgxh6dKlWK1WWrZsyeDBg5kzZw4PPvggtWrVsp/T3OT3fH777bdcuHCB2267DcMw+PDDD3n00UdZuXJloVetiIiISMly+PBhAIKCgi45ZuzYsSxatIiBAwcyePBgjh49ymeffcbOnTuZP3/+Je8XkpOT2bBhAy1atKBKlSp5jikv9ya//vorR44cYeDAgZQvX569e/eyYMEC9u3bx4IFC3IUIzz++OPUqFGDJ554AtM0adCgAadPn2bdunW8/vrrV4zp9ddfZ8GCBfz555/2R/Oz23CNGTOGRYsW0bNnT+655x7+/PNPpk+fzv79+5k2bZrDfg4ePMhTTz3Fbbfdxq233kp4ePgVj53bfaynp6c9UR0TE8OQIUPIzMxk+PDhWK1WFixYcMmn4fLiwoUL3Hnnnezfv5+bbrqJBg0acO7cOVatWsWpU6cICQkhMTGRL7/8kr59+3LLLbdw4cIFvvrqK4YNG8aXX35JZGQkISEhjBs3jnHjxtG9e3e6d+8OcNkkdn7O56FDh3j88ce5+eabGTBgAF9//TWjR4+mYcOG1K1bt8DvX8TOFBGRAvv666/NiIiIHH8aNWpkLly4MMf45ORkh9dpaWlm3759zSFDhjgsj4iIMOvXr2/u3bv3ijF88sknZkREhPnDDz/kK+ahQ4eaNpvNvnzixIlmZGSkGR8ff8l4TdM0X3jhBbNJkyZmamqqfdldd91lRkREmPPnz88xvk+fPuZdd92Vp9hM0zQ7d+5sDh8+3GHZxx9/bEZERJiLFy+2L0tLSzNvu+02s2nTpmZCQoJpmqZ55MgRMyIiwmzevLkZGxub5+Pl9hlGRESY06dPt4+78cYbzfbt2zucn7Vr15oRERFm586d7cs2bNhgRkREmBs2bHA4TnZsX3/9tX3ZnXfeaTZr1sw8duyYw9iLP5fcPoNt27aZERER5qJFi+zLli1blutxTTPr87n4M8jv+WzVqpV5/vx5+9iVK1eaERER5qpVq3IcS0RERFxT9j3ir7/+asbGxponTpwwly5darZq1cps3LixefLkSdM0TXPUqFEO9z6bN282IyIizCVLljjsb82aNbkuv9iuXbvMiIgIc8KECXmKMT/3JrndQ3377bdmRESEuXnzZvuyd99914yIiDCffPLJHONfeuklMyIiIk+xmWbWuWnatKnDsuz3+Pzzzzssf/XVV82IiAhz/fr19mXZ96Vr1qzJ8/EudR9777332se98sorZkREhPnHH3/Yl8XGxprXXHONGRERYR45csS+PCIiwnz33XdzHKtz587mqFGj7K/feecdMyIiwlyxYkWOsdn3shkZGQ6/M5imacbFxZnt2rUzn332WYdYLnXc7M8nW0HO58Wfd2xsrNmoUSPz1VdfzXEskYJQxaqISCEYO3as/dvkM2fOsGTJEsaMGYOvry89evSwj7u4P1JcXByZmZlcc801LF26NMc+W7Zsmadeo4mJiQD4+vrmK+Zbb73V4Zv6Fi1a8PHHH3Ps2DHq16+fI97ExETS0tJo0aIFX3zxBQcOHLCPg6xvxfM6QVV+rVmzhvLly9O3b1/7Mg8PDwYPHsyTTz7J5s2bHXrZ9ujRg5CQkDzvv0mTJowcOTLH8ho1agBw+vRpdu3axfDhw/H397evb9++PXXq1CE5OTnf7+ns2bNs3ryZIUOG5KjQuPhzufgzSE9PJzExkerVqxMQEMDOnTvp379/vo+d3/PZu3dvh6rfFi1aAHDkyJF8H1tERERKtqFDhzq8rlq1KpMnT6ZixYq5jl++fDn+/v60b9/eoXKyYcOG+Pj4sHHjRm644YZcty3ofWxe7k0uvodKTU3lwoULNGnSBIC//vrLvk22QYMG5SuGvFq9ejVAjolS7733XmbPns3q1avt7RYAwsLCuPbaa/O8fy8vLz744IMcy4ODgx1iaNq0qUNrsJCQEG644QbmzZuX52NdbMWKFdSvX99eYXqx7HtZNzc3+xN1NpuN+Ph4bDYbjRo1YufOnQU6bn7PZ506dRw+65CQEMLDw3UfK4VGiVURkULQuHFjh8mr+vbtS//+/Rk/fjydOnWyN7D/6aefeP/999m1a5dDD6Dc+qL+e2b3S8l+xOfChQv5ivnfybyAgAAgq1dStr179/L222+zYcMG+41vtoSEBIfXFStWLLJJko4dO0aNGjWwWBxbg2c/6n78+HGH5Xk9d9mCg4Np167dJddn7z870Xqx8PDwAt0YZt/MRUREXHZcSkoK06dPZ+HChZw6dcphFt5/fwZ5ld/zWblyZYfX2b/IXPyzIiIiIqVDdsGAm5sb5cqVIzw8PMc9w8UOHTpEQkKCvU/mv8XGxl5y24Lex+bl3uT8+fNMnTqV7777LkcMud1D5ff+Ma+OHTuGxWKhevXqDsvLly9PQEAAx44du6o43NzcLnsfC1n3dtlJ5Yvlpc3ApRw+fNihgORSFi1axOzZszl48CDp6en25QU93/k9n//+WYGsn5e89P8VyQslVkVEioDFYqF169Z8+umnHDp0iLp167JlyxYeeughWrZsyYsvvkj58uXx8PDg66+/5ttvv82xj8vN/nmx7H6ae/bsoVu3bvmKMTfZibv4+Hjuuusu/Pz8eOyxx6hevTpeXl789ddfTJ48OUez+7zGWxycGUtuSXIg18kB8uLll19m4cKF3H333TRt2hR/f38Mw7D3/yoOl+rdW1zHFxERkeLz74KBK7HZbISGhjJ58uRc11/uKaIaNWrg7u7O33//na8Y83JvMnLkSLZt28Z9991HZGQkPj4+2Gw2hg0blus9zNX0G82LS90j/ltJuqe+2L8nr82LxYsXM3r0aLp168Z9991HaGgobm5uTJ8+/aorRvN6PvMzB4VIQSixKiJSRLJvPpKSkgD4/vvv8fLyYtasWQ6VnV9//fVVHeeaa64hMDCQpUuX8uCDDxbazcOmTZvs3/S3bNnSvvzi2ejzIq83PZdTtWpV9uzZg81mc0gIHzhwAMhZfVvYsvd/6NChHOsOHjzo8Dq78vfflRD//va8WrVqAFf8ReL777+nf//+DrOwpqam5th/fs6zs8+niIiIlB7Vq1dn/fr1NG/ePN9JQavVSps2bdiwYQMnTpzItbqwIOLi4li/fj2PPvooI0aMsC+Pjo7O134K6z7WZrNx6NAhh4lFz5w5Q3x8/CUnqC1MVapUydN9LGRVc/77qaS0tDRiYmIcllWvXp29e/de9rjff/891apVY+rUqQ7n8t1333UYl9/7WGefT5GLXbqeX0RECiw9PZ1169bh4eFh/x++m5sbhmE4fNt79OhRfvzxx6s6ltVqZdiwYezfv5/Jkyfn+g384sWL+fPPP/O13+yE28X7S0tLy3cfJqvVetWPjHfs2JGYmBi+++47+7KMjAzmzJmDj4+PQ+K3KFSoUIHIyEgWLVrkkNBct24d+/btcxhbtWpV3Nzc2Lx5s8Py+fPnO7wOCQmhZcuWfP311zkevb/4nOeWKJ8zZ06OqgGr1QrkrT2As8+niIiIlB69evUiMzOT9957L8e6jIyMK94HPvLII5imyTPPPJNrS4AdO3awaNGifMV0qUKDTz75JF/7yb6/upp72euuuy7XY3/00UcO64vSddddx++//+7w+8DZs2f55ptvcoytVq0aW7ZscVi2YMGCHPeePXr0YPfu3fzwww859pF9L5v9OVx8b/vHH3/w+++/O4zPz3kuCedT5GKqWBURKQRr1qyxV/tl36RER0czfPhwe++o6667jo8++ohhw4bRt29fYmNjmTdvHtWrV2fPnj1Xdfxhw4axb98+Zs+ezcaNG+nZsyflypXjzJkzrFy5kj///JPPP/88X/ts1qwZgYGBjB49msGDB2MYBosXL873498NGzZk/vz5vPfee9SoUYOQkJBL9uC6lNtuu40vvviC0aNH89dff1G1alW+//57tm7dynPPPWc/xwV16tQpFi9enGO5r6+vvb3Ck08+yQMPPMAdd9zBTTfdxPnz55k7dy5169a1VyUD+Pv7c/311zN37lwMw6BatWr8/PPPufYXGzNmDLfffjsDBgzgtttuIywsjGPHjvHzzz/b4+nUqROLFy/Gz8+POnXq8Pvvv/Prr78SFBTksK/IyEjc3NyYOXMmCQkJeHp60qZNG0JDQ3Mct6jPp4iIiJQdrVq14rbbbmP69Ons2rWL9u3b4+HhQXR0NMuXL+f555/n+uuvv+T2zZs3Z+zYsbz00kv06tWLG2+8kRo1anDhwgU2bdrEqlWrcp1k9HL8/Pxo2bIlH374Ienp6VSsWJF169bl+8mrhg0bAjBhwgQ6dOiAm5sbffr0ydc+6tevz4ABA/jiiy+Ij4+nZcuWbN++nUWLFtGtWzeHiZYKIiMjI9f7WIDu3bvj4+PDsGHDWLx4McOGDWPIkCFYrVYWLFhAlSpVcvwecsstt/Diiy/y6KOP0q5dO3bv3s3atWsdJsMCuO+++/j+++95/PHHuemmm2jYsCFxcXGsWrWKl156ifr169OpUydWrFjBI488QqdOnTh69Ciff/45derUcbh/9vb2pk6dOixbtoyaNWsSFBRE3bp1c52LoKjPp0h+KbEqIlIILn6cxcvLi1q1ajFu3DiH2UXbtm3LK6+8wsyZM5k4cSJhYWE8/fTTHDt27KoTqxaLhddff52uXbuyYMECZs+eTWJiIsHBwbRs2ZL//Oc/NGvWLF/7DA4O5oMPPuC1117j7bffJiAggH79+tG2bVvuu+++PO/nkUce4fjx43z44YdcuHCBVq1a5Tux6u3tzZw5c5g8eTKLFi0iMTGR8PBwJk2axMCBA/O1r9zs2rWLZ555JsfyqlWr2hOrHTt25J133uHtt9/mjTfeoHr16kyaNIkff/yRTZs2OWw3ZswYMjIy+Pzzz/H09OT666/nmWeeoW/fvg7j6tevz4IFC3jnnXeYP38+qampVKlShV69etnHPP/881gsFr755htSU1Np3ry5PUF/sfLly/PSSy8xffp0nn/+eTIzM/n0009zTawW9fkUERGRsmX8+PE0atSIzz//nLfeegs3NzeqVq1Kv379aN68+RW3HzRoEFFRUcyePZv//ve/nDt3Dh8fHxo0aMCkSZPo169fvmN64403ePnll5k3bx6madK+fXtmzpzJtddem+d99OjRg8GDB7N06VKWLFmCaZr5TqxCVmI2LCyMRYsWsXLlSsqVK8cDDzzg0KagoNLS0nK9jwX48ccf8fHxoUKFCnz66adMmDCBGTNmEBQUxKBBg6hQoQLPP/+8wza33norR48e5auvvuKXX37hmmuu4aOPPmLo0KEO43x9ffnss8+YMmUKP/zwA4sWLSI0NJS2bdtSsWJFAAYOHMiZM2f44osvWLt2LXXq1OH//u//WL58eY775wkTJvDyyy8zadIk0tPTGTFixCUneS3K8ymSX4apmSdERERERERERERE8kU9VkVERERERERERETySYlVERERERERERERkXxSYlVEREREREREREQkn5RYFREREREREREREcknJVZFRERERERERERE8kmJVREREREREREREZF8cnd2AKXNtm3bME0TDw8PZ4ciIiIiIlIo0tPTMQyDZs2aOTsUERERkRJDFauFzDRNTNN0dhhSSEzTJC0tTZ+pSAmla1Sk5NL1WbroHldEREQkJ1WsFrLsStWoqCgnRyKFISkpiV27dlGnTh18fHycHY6I/IuuUZGSS9dn6bJ9+3ZnhyAiIiJS4qhiVURERERERERERCSflFgVERERERERERERySclVkVERERERERERETySYlVERERERERERERkXxSYlVEREREREREREQkn5RYFREREREREREREcknJVZFRERERERERERE8kmJVREREREREREREZF8UmJVREREREREREREJJ+UWBURERERERERERHJJyVWRURERERERERERPJJiVURERERERERERGRfFJiVeQyDMPAarViGIazQxERERERERERkRLE3dkBiOuymSaWUp5wtFqtNGjQwNlhFIuy8HmKiIiIiIiIiBSWEpVYPXToELNmzeKPP/5g79691KpVi2+//TbHuC+//JIPP/yQ48ePEx4ezhNPPEHnzp0dxiQkJDBp0iRWrlxJeno61157LWPGjKFChQoO47Zu3cprr73Grl27CA0N5fbbb+f+++9XhWIeWAyDJdEJxKZkODsUuUqh3u70q+nv7DBERERERERERFxGiUqs7t27l9WrV9OkSRNsNhumaeYYs3TpUl544QUefPBB2rRpw3fffceIESP47LPPaNq0qX3cyJEj2bdvH+PGjcPLy4u3336b+++/n6+//hp396y3fejQIe677z7at2/PyJEj2bNnD5MnT8bNzY377ruvuN62S4tNyeBUcqazwxARERERERERESlWJSqx2qVLF7p16wbA6NGj2bFjR44x7777Ln369GHkyJEAtGnThr///ptp06Yxc+ZMALZt28batWuZNWsWHTp0ACA8PJzevXuzYsUKevfuDcCsWbMIDg7mzTffxNPTk7Zt23L27Fk++OADBg8ejKenZzG8axEREREREREREXE1JWryKovl8uEcOXKE6OhoevXq5bC8d+/erF+/nrS0NADWrFlDQEAA7du3t4+pVasWkZGRrFmzxr5szZo1dO3a1SGB2rt3b+Lj49m2bVthvCUREREREREREREphUpUYvVKDhw4AGRVn16sdu3apKenc+TIEfu48PDwHH1Sa9WqZd9HUlISJ06coFatWjnGGIZhHyciIiIiIiIiIpc3evRo+vbtm+u6V155hS5dulz1MXbt2kW9evXYuHHjVe/L2VauXEm9evU4evRooe87Pj6eKVOmsG/fvkLftzgqUa0AriQuLg6AgIAAh+XZr7PXx8fH4++fcyKewMBAe3uBhISEXPfl6emJ1Wq176sgTNMkKSmpwNu7AsMwsFqtzg5DCllycnKuvY1FSqrk5GSH/4pIyaHrs3QxTVOTu4qIiLiI+Ph4pk6dSt26dalTp46zwynVXCqx6irS09PZtWuXs8MoUlarlQYNGjg7DClkBw8e1C/A4pKio6OdHYKIXIKuz9JD8w+IiEhpkpKSgre3d4G2NU2T9PR0/b9RXCuxGhgYCGRVm5YvX96+PD4+3mF9QEAAJ0+ezLF9XFycfUx2RWt25Wq2tLQ0kpOT7eMKwsPDo9R/I6CKhdIpPDxcFaviUpKTk4mOjqZmzZqqohcpYXR9li56lFBERArLwoULefbZZ1m0aBFvvvkmW7ZsoUKFCjz88MP079/fYex7773HZ599RlJSEu3bt2fQoEE59meaJrNnz2bBggUcO3aMihUrMnjwYIYOHWofM2XKFGbPns0nn3zCK6+8ws6dOxk5ciT33XcfW7ZsYcKECezfv5+aNWsyevRoXn/9dSIjI3n11VeBfyZY/89//sMbb7zBgQMHmDx5Mh07dmTy5MmsW7eOkydPEhoaSocOHfjPf/7j8CR1eno6r7/+OosXLyYzM5OePXvSunVrh/exceNGhgwZwldffUVUVJR9+cMPP0xCQgJz5swBYP/+/UydOpWtW7dy/vx5qlatys0338zQoUOxWCwcPXqUrl27AvD444/b9/Pjjz8SFhZGWloaU6dO5ZtvviEmJoZq1arx8MMPc8MNNxTsAy3jXCqxmt0P9cCBAw69UQ8cOICHhwfVqlWzj1u/fn2OR5YOHjxIREQEAD4+PlSuXDlHL9WDBw9immaO3qv5YRgGPj4+Bd5exFn0i6+4KqvVqn93RUooXZ+lg75UFxGRwvb0009z6623cs8997BgwQJGjx5NVFQUtWvXBmDu3Lm888473HvvvbRr145ff/2V559/Psd+XnnlFb788ksefPBBmjRpwtatW5k8eTJeXl7cfvvt9nHp6ek89dRTDB06lCeeeIKgoCBOnz7N/fffT4MGDXj77bdJSEhg3LhxJCQkEBkZ6XCc06dPM2HCBB566CEqV65MlSpVSElJITMzkyeeeIKQkBBOnDjBBx98wMMPP2xPhAK8+eabzJ8/n0cffZQGDRqwdOlS3njjjQKdt9OnTxMeHs4NN9yAr68vu3btYsqUKSQlJTFixAgqVKjA1KlTGTFiBE8++aQ9gVuhQgUgK9m6detWHnnkEWrXrs3q1av5z3/+Q0BAANddd12BYirLXCqxWq1aNWrWrMny5cvp1q2bffl3331H27Zt7SXYHTt25L333mP9+vW0a9cOyEqY7ty5k2HDhtm369ixIz/++CP/+c9/8PDwsO8rICCAZs2aFeM7ExEREREREREpO+68807uvPNOAJo1a8bq1av5/vvvefjhh8nMzGT69OnceOONjBo1CoBrr72W2NhYFi9ebN/H4cOHmTt3Li+99BK33XYbAO3atSMlJYVp06Zx2223YbFkzduenp7OE088Qe/eve3bv/7667i5uTF9+nT8/PwACAsLs8d1sbi4OGbOnEmTJk0clr/00kv2v2dkZBAWFsYdd9zBwYMHCQ8P5/z588ybN4/777+fBx54wP5e7rrrLk6dOpXv89a2bVvatm0LZFXrXnPNNaSkpDB37lxGjBiBp6enPSlco0YNmjZtat92w4YNrFq1ilmzZtGhQwcA2rdvT0xMDFOmTFFitQBKVGI1OTmZ1atXA3Ds2DESExNZvnw5AK1atSIkJIRHH32Up59+murVq9O6dWu+++47/vzzT+bOnWvfT7NmzejQoQPPPfcco0aNwsvLi7feeot69erRo0cP+7j77ruPb775hqeeeorbb7+dv//+m1mzZvHEE0+oT4aIiIiIiIiISBHJTuxB1lPFVapUsbd1PHnyJKdPn6Z79+4O2/Ts2dMhsfrrr78C0KNHDzIyMuzL27Vrx8yZMzlx4gRVq1a1L/934nD79u20bt3anlQFaNGiBUFBQTniDQoKypFUBfjvf//Lxx9/zKFDhxwmMo+OjiY8PJy///6blJSUHO+lR48ebN68OeeJuYLU1FSmT5/ON998w4kTJ0hPT7evu3DhAr6+vpfcdt26dQQFBdGmTZsc52vcuHFkZmbi5uaW75jKshKVWI2NjXXo/wD/9IP49NNPad26NX379iU5OZmZM2cyY8YMwsPDmTp1ao4K07fffptJkyYxduxYMjIy6NChA2PGjMHd/Z+3XKNGDWbNmsWrr77K8OHDCQkJ4bHHHuPee+8t+jcrIiIiIiIiIlJKuLm5kZmZmes6m83mkI8BHHqQQtZ8NWlpaQDExMQAEBIS4jCmXLlyDq/PnTuHaZq0adMm1+NenFi1Wq05ko4xMTHUrFkzx3b/Pm5uxwb44YcfGDVqFLfddpu9vUBMTAyPPPIIqampDu8lNDT0ivvLi//7v//jyy+/5JFHHqFRo0b4+/vz448/8v7775OamnrZxOq5c+c4f/48DRs2zHV9TEwMlSpVKlBcZVWJSqyGhYWxZ8+eK4675ZZbuOWWWy47xt/fn4kTJzJx4sTLjmvevDkLFizIV5wiIiIiIiIiIvKPkJAQzpw5k+u606dP55qsvJTsCcvPnj3rsPzf+w8MDMQwDObNm2dv8Xix8PBw+99z6xdevnz5HMfI7biX2n758uVERkYyfvx4+7JNmzbl+l5iY2OpWLHiJd+Ll5cXgEMFKmRN2H7xsZcvX85tt93G8OHD7cuyn/6+ksDAQEJCQpgxY0au6/PzGUkWi7MDEBERERERERER19ayZUvi4+NzPN6emJjIxo0badmyZZ73ValSJcqXL88PP/zgsPz77793eJ3da/T8+fNERUXl+HPxI/65iYqKYsOGDSQmJtqXbdmyhfPnz+cpzpSUlBwJ3W+++cbhdUREBN7e3jney4oVKxxeZ1eK7t+/377s7Nmz/PXXXw7jUlNTHY6ZmZnJ0qVLHcZkr8+ums3Wrl07zp49i4eHR67nS20x869EVayKiIiIiIiIiIjr6dChAy1atGDEiBE88sgj1K1bl9OnT/Phhx9isVgYPHhwnvfl5ubG8OHDeeWVVwgNDaV9+/asW7eOjRs3OowLDw/nzjvv5JlnnuG+++6jSZMmpKenEx0dzcaNG3nvvfcue5yhQ4cyf/58HnjgAe677z7i4+OZNm0awcHBuVao/lu7du0YP34806ZNs0/AtX79eocxQUFBDBo0iJkzZ+Lt7U2DBg1YunQphw8fdhhXqVIlmjRpwrRp0/D398fd3Z2ZM2fmaJnQrl07vvzyS+rUqUNwcDDz5s2zt1DIVr58eQICAli6dClhYWF4enpSr1492rdvT+fOnRk2bBjDhg2jXr16JCcns2/fPg4dOsQrr7xyxfcsjpRYFREREREREREpZDbTxDTBMMByiSRdpmnDzcj9YWKbacPExMDAcokxJYnFYmH69Om8++67fPTRR5w+fRo/Pz/atGnDlClTqFChQr72N3jwYOLj45k3bx7z58+nbdu2TJgwgWHDhjmMGzNmDOHh4XzxxRdMmzYNX19fwsPDuf766694jAoVKjBz5kwmTJjAY489RvXq1Xn++ecZP358joRmbgYNGsTRo0eZO3cus2bNokOHDrzxxhvceuutDuOeeuopMjMz+fDDD7HZbHTv3p2nnnqKZ555xmHc5MmTGTNmDM8++yzlypVj5MiRLF26lISEBPuYF154gRdffJGXX34Zq9XKgAED6N69O2PGjLGPsVgsTJo0iTfffJOhQ4eSlpbGjz/+SFhYGO+++y4zZsxg/vz5HDt2DH9/f+rWrcvAgQOv+H4lJ8M0TdPZQZQm27dvB7LKycuCj3af41Ry7s2pxXVUtLpxT/1gZ4chkm9JSUns2rWLyMhIfHx8nB2OiFxE12fpUtbucUVELsc0TWyXSJhmZJokp5skpZskpWX9SU63kZKelWi1mWCaYDMhwNugZQ0vfonfSkz6WXsC1YKBh+GOj8WKj5s3vhYrvm5W/Cw+WN288TY8HaopTdPEhg0LljxVWcrlRUdH06tXLyZOnMiAAQOcHY6UcKpYFRERERERERHJhfm/qlOLJSthmZphciYxk/PJJklpNpLT/5dITcv6b4Yt7/tOzciqQj2dHsuh1BN53s7AwGrxwsdixdfNGz+LL+U8gqjgEUIFjxC8LFl9Mm1mVjCuUO3qTG+88Qb16tWjQoUKHDlyhOnTp1O+fHl69Ojh7NDEBSixKiIiIiIiIiJl3qWSqLEXbMQm2Th7wcaFNOc/9GtikmRLIcmWwpmM/y1M/me9n8WH8h7BlPMIprxHMJU8Qgl088cwjKz3iKlk60XS09OZPHkyZ86cwdvbm1atWvHMM8/g6+vr7NDEBSixKiIiIiIiIiJlTlaSMetxfock6v8SqUklIIlaEIm2JBJTkziYesy+zN1wI9Q9iIoeodTwqkwNryp4WjywmTYMjDLdQmD06NGMHj3a2WGIi1JiVURERERERETKBJtpYgCGYXAu2cbhs5kcPZ/J2aR8PMPvgjLMTE6lx3IqPZY/k/7GwKCyZzlqelUh3CuMCh4hGIZx2cm0RCQnJVZFREREREREpNSy2UwsFgObzeRkfCaHz2clU121IrUwmJgcT4vheFoMvyb8gbfhRXWvytT0rkItr6r4uFlVzSqSB0qsioiIiIiIiEipYjNNLIZBWobJkfMZHDmXyfG4zHxNLlWWpJip/J0Szd8p0QCUcw+ilncYDX3qEOwegM20qS+rSC6UWBURERERERERl3dxMnXfmQwOn80gJtFG2a1LLbgzGec5k3ieTYk7qOARQqS1Fg2stbC6eSvJKnIRJVZFRERERERExGVlJ1RPJ9j4+3Q6h89lYlM2tdCcTj/L6fSzrIn/jRpelYnyqUtt72qAYe9XK1JWKbEqIiIiIiIiIi7FNE0MwyA1w2Tv6XT2xmSQkKpsalEyMYlOPU506nF8LN409KlNY596BLr7qYpVyiwlVkVERERERETEJWRPRHU+2cbOkxkcjM1QdaoTJNlS2Jz4F5sT/6KaZyVa+TWihncVMk0bbkqwShmixKqIiIiIiIiIlGg208QAjsZlsutkOqcSNAtVSXEk7SRHzp6kkkcorf0aU9taTRWsUmYosSoiIiIiIiIiJZLNZmIYcDA2gz+OpZOox/1LrJPpsSw+9xPlEoJp4x9FXe8amJhKsEqppsSqiIiIiIiIiJQo2RNSnYjP5LcjaZxPVkLVVZzJOMe359YQ4h5IK79G1LfWAiVYpZRSYlVERERERERESoTshOrZCza2HEnjtB75d1lnM+JYfn4d6xP+oJVfFA19agMowSqlihKrIiIiIiIiIuJUpmliGAaJqSa/HUnlyLlMZ4ckhSQuM5Ef4tazIfFPOvo3p55PuHqwSqmhxKqIiIiIiIiIOI1pmqRkmGw7msb+mAz00H/plJB5gaXnf+HPpL10C2pDkJs/hmE4OyyRq6LEqoiIiIiIiIgUO5tpkmmDP4+ns/tUOpl66r9MOJJ2kk9OL6G5XyTt/JtiwVD1qrgsJVZFREREREREpNhkP/Z/5FwmG6JTSc1wdkRS3GzY2JL4F7uTDtIpsCUR1hpqDyAuSYlVERERERERESkWNtMkIxPWR6dw6Kz6qJZ1ibYkvj23mhpJleka2IZANz+1BxCXoq8CRERERERERKRImWZW59Sj5zP5759JSqqKg0OpJ/jk9GLWJWwjw8zEZqovhLgGVayKiIiIiIiISJHJrlLdeCiFg7FKqEruMrGxKXEHe5KjuSH4Osp7hKh6VUo8VayKiIiIiIiISKHLrlI9HpfJ4u3JSqpKnsRlJjLvzDJ+u7ATyErMi5RUqlgVERERERERkUJlM00ybbAxOpUDsZqdSvLHho018b9xJPUkvYI74ImHJraSEkk/lSIiIiIiIiJSaEzT5GRcJv/9M1lJVbkqB1OP8cnpJRxLO22vgBYpSZRYFREREREREZGrlp34+vN4Oiv/TiU5XYkwuXoXbMl8FfsDvyb8jmmamthKShQlVkVERERERETkqthME5sJq/em8MexdGeHI6WMicnGxO18Efs9SbYUJVelxFBiVUREREREREQKzGaapKSbLNuZwqFzmqBKis7xtNN8enoJB1OOqTWAlAhKrIqIiIiIiIhIgZimydkLNr79K4WzSaoilKKXYqax+NxPbEn8C0AJVnEqd2cHICIiIiIiIiKu6UBsBusPpmFTbkuK2S8JWzmfmUDXwDaYponFMJwdkpRBSqyKiIiIiIiISJ5lVwhuPZLOXyfVT1WcZ3vSXuIyE7kxuDMmBm6Gm7NDkjJGiVURERERERERyRObaWKzwer9qRw7r36q4nymaeJmWDBMwMwEi5KrUnzUY1VERERERERErshmmiSnmyzdmaykqpQI5dyDuDGkM6QlY6x+H5LOg029fqX4KLEqIiIiIiIiIpdlM02S0kyW70whLlkNVcX5/Cw+3BTaHXfTxLJmBiSdhV9nQ9wJMJVcleKhxKqIiIiIiIiIXJLNNElMNVm2M4ULaUqqivN5GR7cHNodq+GBZd3HkJaYtSI9BTZ8CmcOKrkqxUKJVRERERERERHJlc00SUgxWb4rheR0JVXF+dywcGNIF4Lc/bH89iUknHIcYMuALQsg9pCSq1LklFgVERERERERkRxspkl8so3lu5JJUVJVSojrg9pTxbMClh3L4fS+3AfZMmDz53DuqJKrUqSUWBURERERERERB9mVqt/vTiE1w9nRiGS51r85EdaaWA5sgMO/XX6wLQM2zYfzxzWhlRQZJVZFRERERERExM5mmlxIVVJVSpamPvVo6d8I4+Qe2L0ybxtlpsGmeVntApRclSKgxKqIiIiIiIiIAFlJ1eS0rKSqHv+XkqKOdzU6B7aC8ydg65f52zgjFTbMhcQYJVel0CmxKiIiIiIiIiLYTJPU9KykalKakqpSMlT2KEef4I6QEg/rPizYTjJSYMMcuBALtszCDVDKNCVWRURERERERMo40zTJtMH3u1NITFVSVUqGIDd/BoR2w8hIx1jzwdXtLD05K7maekGVq1JoXDKx+uOPP3LLLbfQrFkzOnTowOOPP86RI0dyjPvyyy/p2bMnUVFR9OvXj59++inHmISEBJ577jlatWpFs2bNeOyxxzh9+nRxvA0RERERERGREmP1vlTiU5RUlZLBx+LNzaE98DQNLL/MhIy0q99p2gXYPB/MTDD1sy5Xz+USqxs3bmTEiBHUqVOHadOm8dxzz7F7927uvfdeUlJS7OOWLl3KCy+8QK9evZg5cyZNmzZlxIgR/P777w77GzlyJOvWrWPcuHFMnjyZgwcPcv/995ORoQ7dIiIiIiIiUjb8diSN43F6RFpKBnfDnQEhXfGzeGPZOBeSzxfezhNOw9avC29/Uqa5OzuA/Fq6dClVqlRh4sSJGIYBQEhICHfffTc7duygRYsWALz77rv06dOHkSNHAtCmTRv+/vtvpk2bxsyZMwHYtm0ba9euZdasWXTo0AGA8PBwevfuzYoVK+jdu3fxv0ERERERERGRYmIzTaJjM9l5UsVFUjIYGNwQ3JHyHsFYtv0Xzh0t/IOc3gu7VkKD7oW/bylTXK5iNSMjA19fX3tSFcDf3x/I6gkDcOTIEaKjo+nVq5fDtr1792b9+vWkpWWVj69Zs4aAgADat29vH1OrVi0iIyNZs2ZNUb8VEREREREREaexmSbnkmysP5jq7FBE7LoGtqamV1Use36CE38V3YEOboAjv4OpfqtScC5XsTpw4EAWL17MZ599Rr9+/Th//jxvvvkmDRo0oHnz5gAcOHAAyKo+vVjt2rVJT0/nyJEj1K5dmwMHDhAeHu6QpIWs5Gr2PkRERERERERKG5tpkpYBq/5OJVOtJkuE9OQ0fv98Pad3HSdm93FSE1LoNKov9a5v4jDu9K5j7Fn+J6d3HefsgdPYMm088NPzeT7OkpFzOPHH4RzLw1rWos/rt9tfX4iJZ80b33Fi+xF8ywfQenhnaraLcNjmwJrd/PLWMgbNeQgvP+98vuOcWvtF0dg3Ag5vhf2/XvX+rmj7UvANgaAwsLhc7aGUAC6XWG3RogVTp07lqaeeYvz48QBERkby4Ycf4ubmBkBcXBwAAQEBDttmv85eHx8fb692vVhgYCA7duwocIymaZKUlFTg7V2BYRhYrVZnhyGFLDk52V75LeIKkpOTHf4rIiWHrs/SxTTNHMUIIuK6TNMEE1btTSE5Xff/JUVKXBJbP12LX8UAQmtX5Pjvh3Idd3jjfnZ/9zshtSrgXyWIuCNn830s3/L+tLq/s+OyUMf8yE+vfsOFMwm0Ht6FkzuOsnLcQm779EH8KwUBkJGWwYYPfqTlvdcVSlK1gbU27QOawZmDWQnP4mDaYMsCuPZ+8PJXclXyzeUSq1u3buWZZ57h1ltvpVOnTpw/f5733nuP4cOHM2/ePLy9r/5ivlrp6ens2rXL2WEUKavVSoMGDZwdhhSygwcP6hdgcUnR0dHODkFELkHXZ+nh6enp7BBEpJAYhsH6g6mcSdQj0CWJT4gfg79+HJ8QP2L2HGfhgx/lOq5Bv+Y0vb0t7l4erH1neYESq56+3kR0j7rk+ozUdI5ti+aGtwZTpUl1GvRrzvy/jnJk0wEa9Mt6WvjPLzbg6etFZJ9m+T7+v9XwqkyPoLaYiTEYG+de9f7yJT0ZNs2HDsPANEBfJEo+uFxidcKECbRp04bRo0fblzVt2pROnTqxePFibrvtNgIDAwFISEigfPny9nHx8fEA9vUBAQGcPHkyxzHi4uLsYwrCw8ODOnXqFHh7V6CKhdIpPDxcFaviUpKTk4mOjqZmzZqqohcpYXR9li779u1zdggiUkhM02T3qQz2ndFkVSWNm6c7PiF+VxyXlzF5Ycu0kZmWgYc15xdnmWkZYIKXf1bxmmEYePl5kZGaDmS1Cdg271d6vToIw3J1+YHy7sH0C+4MaUkYv8y4qn0VWGIM7Pweovo45/jislwusbp//366du3qsKxSpUoEBwdz+HBWj5BatWoBWb1Ws/+e/drDw4Nq1arZx61fvz7Ho00HDx4kIsKxb0h+GIaBj49PgbcXcRb94iuuymq16t9dkRJK12fpoC/VRUoHm2lyOsHGliNpzg5FnCzuaCyzer2OLT0Ta7AvkX2b0nzItbi5Z7VY9PK3ElAlmG2fraPVsM6c2nGUM/tO0f7RngBsmL6K6q1rU6VJ9auKw9/Nl5tCu+Fms2FZMx1sTqyiPrwVKtSB8nXVEkDyzOV+UqpUqcLOnTsdlh07doxz585RtWpVAKpVq0bNmjVZvny5w7jvvvuOtm3b2h9j6tixI3Fxcaxfv94+5uDBg+zcuZOOHTsW8TsRERERERERKR6maZJpg1/2p6KH1Mq2gCrBNLurPV3H9Kfzs/2oEFmFrXPWseqVxQ7jOj7Vm6ObDzD/jmmsmriYqJtaUSmqGid3HCV67R7aPNjtquLwMjy5ObQ73oYHlnWzIa0EzFXzxzeQnpTVe1UkD1yuYnXQoEFMnDiRCRMm0KVLF86fP8/7779PaGgovXr1so979NFHefrpp6levTqtW7fmu+++488//2Tu3H96dTRr1owOHTrw3HPPMWrUKLy8vHjrrbeoV68ePXr0cMbbExERERERESl0hmGw6VCqJqsSOj3T1+F1RI8oVk9eyu6lv3PqlmNUbJBVtFa1eU3u/OJRzh6MwbecP34VAjBtJuumfE/jW1vjXymQvxb/xo6vN2Ni0vjmVjTod02eYnDDQv+QzgS6+WHZNC/rUfySID0Zti2C1nc5OxJxES6XWB0yZAienp7Mnz+fr7/+Gl9fX5o2bcrbb79NcHCwfVzfvn1JTk5m5syZzJgxg/DwcKZOnUqzZo5Nld9++20mTZrE2LFjycjIoEOHDowZMwZ3d5c7NSIiZY5hGFitVj2iKiIiInIZNtPkRFwm+9VXVS6hya1t2L30d479dtCeWAXwsHo6vN6z7A+Sz16g6e3tOPrbQTZ88CNdnr8RA/jxlcUEVgularOaVzxer+AOVPYsj2XHMjhzsAje0VWIjYYD66FWW01kJVfkctlDwzC4/fbbuf3226849pZbbuGWW2657Bh/f38mTpzIxIkTCytEEZESwWaaWEr5jYDVaqVBgwbODqNYlIXPU0RERApfdguA9dHqqyqX5lshAICU+ORLjkm7kMqmWT/T5qGueFg92ffjX9S6LpLwDvUAqNWxPvtW7rhiYrVjwDXU9a6Bsf/XrL6mJdGen6BcLfAvDxY3Z0cjJZjLJVZFRCRvLIbBkugEYlNUmeDqQr3d6VfT39lhiIiIiAsyDIPNh1NJSlMLALm0hBPnALAGXXrCyd8+/QX/ykHU7dYIgKTYBELrVLKv9ynnT+y+k5c9TjPf+rTwawjH/4I9qwoh8iJi2mDb13DtA86OREo4JVZFREqx2JQMTiVnOjsMEREREXECm2lyKt7Gvhh90V5WnTt8BncvD/wrBgJZVaduHm64ef6TDjJNk61z1gEQ1rJWrvs5fySWvxZtod87g+1tuKzBfpw/EvvPmENnsIb4XTKWut7V6RTQEs4dg20Lr/q9FbkLZ7OSv5Hd1RJALkmJVREREREREZFSxjRNbDb49WCqs0ORfNixaDNpialcOJMAwKFf93IhJuvvDQe0wMvPm4STcez9YTsAMXtOALB1zloA/CoGEtEjyr6/BXdPp3KT6vR7ezAAZ/ae5MeXF1G7S0MCqwaTkZZB9C97OLnjKJF9m1E+onKuca2f9gO1OzegQuQ//VZrXVef78d8ycaZP2XFun4v10+8Ndftq3hWoHfwtZAcB7/OLvD5KXbRm6FaM/ANBYvF2dFICaTEqoiIiIiIiEgpYxgGWw6nckEtAFzKH19sJPFUnP31wV/2cPCXPQDU7d7of4nV82yevdphu+zXlZtUd0is/ptfxUAqRVUneu0eks5ewLAYBFUP5donehF5Q7Nctzm8YR8n/jzCbXMedFheo21dWt7XiR2LNoMJrYZ1pnrrOjm2D3YPYEBIF4yMNIxfpuftRJQUpg22L4V2Q50diZRQhmma+le2EG3fnvWtUVTUpf8hK00+2n1OjxmXAhWtbtxTP9jZYUgR0DVaOugaFVeUlJTErl27iIyMxMfn0v3axDWUtXtcEVdnM01OJ9hYsTvF2aHIZZTztdC7oZWvY3/gUOoJZ4dTJHws3txZvg++eGL5+T1IiXd2SAXT+Aao2lhVq5KDfiJEREREREREShGbCb8eUAsAcS4Pw52Bod3wNbyxrP/UdZOqALt/hMx0UG2i/IsSqyIiIiIiIiKlhGmabD+WTqJaAIgTWTC4IbgT5dyDsGxbBHHHnR3S1UlLgt0rNYmV5KDEqoiIiIiIiEgpYJomqRmw61S6s0ORMq5bYFtqeFXGsmsVnNzl7HAKx+FtcP442GzOjkRKECVWRUREREREREqJP46lkaG8jzhRG7/GNPKtg3F4Kxxc7+xwCpGZNZGVqlblIkqsioiIiIiIiLg40zRJSjPZG5Ph7FCkDGtorUO7gKZwej/s+M7Z4RS++JNwfAfYNEGwZFFiVURERERERMTFGYbBtqPp2NRaVZykplcVuge1xUw4DZvnOTucovP3alWtip0SqyIiIiIiIiIuzGaanE+2cTBW1ariHBU8QrghpBOkJmKsnenscIpW0jk4+qeqVgVQYlVERERERETEpVkMg61H0lCxqjhDgJsfN4V0wy0zE8svM8rG5E57f1HVqgBKrIqIiIiIiIi4LJtpEpOYydHzqp6T4udteHFTaDe8DHcsa2dBWpKzQyoeyefh8LaykUSWy1JiVURERERERMRFZVerihQ3d9wYENqFQDdfLJvmw4VYZ4dUvPatBdWJl3lKrIqIiIiIiIi4IJtpcjwug1MJqpqT4mVg0Cv4Wip6hGL5cynERjs7pOKXEg+Hf1PVahmnxKqIiIiIiIiIC8qqVk13dhhSBl0X0II63tWw7FsHR/9wdjjOs28doMRqWabEqoiIiIiIiIiLya5WPZukpI4Ur+a+kTT3i8Q4/hf8/bOzw3Gu1MT/9VpVj+OySolVERERERERERdjMQx2ncxwdhhSxkR416RTYEs4ewR+X+TscEqGQ7+Bxc3ZUYiTKLEqIiIiIiIi4kJM0yQx1caxOFXJSfGp6lmBXsEdMJPOwfqPnR1OyZEYA7GH1Gu1jFJiVURERERERMTF7Dqp3qpSfELcA+kf0hUjPQVj9QfODqfkid4EFqXYyiJ96iIiIiIiIiIuJNOEfWfUBkCKh6/Fys2h3fEwTSy/zACbfvZyOLUnq9+qaTo7EilmSqyKiIiIiIiIuAibabI/JoN0dQGQYuBpeHBTaDd8DC8s6z+FlARnh1QymSZEbwaUWC1rlFgVERERERERcREWw2BvjCoGpehZsNAvuBMh7oFYfvsK4k44O6SS7fA2VayWQUqsioiIiIiIiLgA0zQ5l5TJ2SRNkiNFr0dQW6p5VcKy6wc4/bezwyn50i7AyV1gUzl5WaLEqoiIiIiIiIiL+Pu0qlWl6LXzb0oDn9oYh7bAwU3ODsd1RG8Gi5uzo5BipMSqiIiIiIiIiAuwmXAgVolVKVpRPnVp498YTu2Fv5Y7OxzXcu4oJMc7OwopRkqsioiIiIiIiJRwNpvJobOZmrRKilS4V1W6BbbBjD8FWz53djiu6fgOtQMoQ5RYFRERERERESnhLBaD/WdUrSpFp6JHKDeEdILURIxfPnR2OK7rxE61AyhDlFgVERERERERKeEyMk1OJagKTopGoJsfA0O7YclIx1j9AaAJ0gos7oTaAZQhSqyKiIiIiIiIlGA20+RYXCY209mRSGnkbfHiptDueOGGZe0syEhxdkiuT+0AygwlVkVERERERERKMAM4el5JGil87oYbA0O6EuDmg2XDZ5B01tkhlQ5qB1BmKLEqIiIiIiIiUoIZhsGx8+qvKoXLwKB30LVU8AjB8sc3cO6ws0MqPdQOoMxQYlVERERERESkhDJNk9gLmaQoryqFrHNgS2p7V8Oy9xc4tt3Z4ZQ+agdQJiixKiIiIiIiIlJCmcDhc0rOSOFq4deQpr71MY5th71rnB1O6XRil9oBlAFKrIqIiIiIiIiUUBbDUH9VKVT1reF0DLgGYg/DH4udHU7pFXcc0jURWGmnxKqIiIiIiIhICZWcbuNcks3ZYUgpUc2zItcHtce8cBY2fOLscEq/mANg0/VbmimxKiIiIiIiIlIC2Wym2gBIoSnnHsSNIV0gPQVjzXRnh1M2nDkAhuHsKKQIKbEqIiIiIiIiUgJZLGoDIIXDz+LDwNBuuJsmljXTwabZ0IrFmYNKrJZySqyKiIiIiIiIlECZNpOT8UqsytXxNDy4KbQbPoYnlnUfQ2qis0MqO5LPQ0qCs6OQIqTEqoiIiIiIiEgJY5omsRdsZKo9o1wFCxZuDOlMsHsAlt++goRTzg6p7ImNBpu+ICmtlFgVERERERERKWFsJsReUFZVrk7PoHaEeVbE8tcKOL3X2eGUTWcPg6H0W2mlT1ZERERERESkhHGzGMQmKbEqBdfevxmRPrUwDm6EQ5udHU7ZdfaI+qyWYkqsioiIiIiIiJRAZy/o8WEpmMY+EbT2j4KTe2DXD84Op2xLjIH0FGdHIUVEiVURERERERGREibTZhKXYjo7DHFBtb2r0TWwNcSdgN8WODscAYg/Caau59JIiVURERERERGREiYu2aY8jORbZY9y9AnuCCnxsHa2s8ORbPGnwFRrj9LIZROrixYton///kRFRdG6dWuGDRtGSso/pdWrVq2iX79+REVF0bNnT77++usc+0hLS+O1116jffv2NG3alHvuuYcDBw4U59sQERERERERcWCzmZzRxFWST0Fu/gwI7YolIx1jzQxAP0MlRkKMJrAqpQr8qQ4ZMoT169dfcv2GDRsYMmRIQXd/We+//z4vv/wyvXv3ZtasWYwfP56wsDAyM7P6z2zZsoURI0bQtGlTZs6cSa9evXj++edZvny5w34mTJjAl19+yRNPPMGUKVNIS0tj6NChJCQkFEncIiIiIiIiIldiGHBWE1dJPlgt3twU2h1P04Jl7YeQoZ6eJUrCaU1gVUq5F3TDTZs2ccstt1xy/dmzZ9m8ufBnnTtw4ABTp07lvffe47rrrrMv79mzp/3v77//Po0bN2b8+PEAtGnThiNHjvDuu+9y/fXXA3Dy5Em++uorXnzxRW6++WYAoqKi6Ny5M59//jn3339/occuIiIiIiIiciWGYXBWFauSR+6GOwNDuuLvZsWyfg4knXN2SPJviTHOjkCKyFXVIRuXybYfOnQIX1/fq9l9rhYuXEhYWJhDUvViaWlpbNy40Z5Azda7d2/279/P0aNHAVi7di02m81hXFBQEO3bt2fNmjWFHreIiIiIiIhIXpimyblkJVblygwM+gZ3pLxHMJZti+HcEWeHJLnJSIMUPR1dGuWrYnXRokUsWrTI/vr9999nwYKcM8wlJCSwZ88eOnbsePUR/ssff/xBREQE7733HnPmzCEhIYFGjRrx7LPP0qRJEw4fPkx6ejq1atVy2K527dpAVsVrWFgYBw4cIDQ0lMDAwBzjvvrqq0KPW0RERERERCQvElJMMpVXlTzoEtiKcK+qGH//DCf+cnY4cjnxJ8HLTy0BSpl8JVaTk5M5d+6fkvILFy5gseQsevXx8WHQoEE88sgjVx/hv8TExLBjxw7+/vtvXnzxRaxWKx988AH33nsvK1asIC4uDoCAgACH7bJfZ6+Pj4/H398/x/4DAgLsYwrKNE2SkpKuah8lnWEYWK1WZ4chhSw5ORlTU4+WCrpGSyddo+JKkpOTHf4rrs00zcs+rSYihcdmauIqyZuWfo1o4lsPjmyDfWudHY5cSfxpKFcLDDdnRyKFKF+J1TvuuIM77rgDgC5duvD888/TtWvXIgnsUrKTlu+88w7169cHoEmTJnTp0oW5c+fSoUOHYo0nN+np6ezatcvZYRQpq9VKgwYNnB2GFLKDBw/qF+BSQtdo6aRrVFxRdHS0s0OQQuLp6ensEETKBhMSUpVYlcuLtNbi2oDmcCYa/vzW2eFIXiTGgEVJ1dKmwJNXrVq1qjDjyLOAgACCgoLsSVXI6o3aoEED9u3bR58+fYCsdgQXi4+PB7A/+h8QEEBiYmKO/cfHx+doD5BfHh4e1KlT56r2UdKpYqF0Cg8PVzVcKaFrtHTSNSquJDk5mejoaGrWrKkK+lJg3759zg5BpMwwDEhO0//v5dKqe1amZ1A7zMRYjI1znB2O5JUmFSuVCpxYzZaYmMjx48eJj4/P9Ze9li1bXu0hHNSpU4fDhw/nui41NZXq1avj4eHBgQMHuPbaa+3rDhw4AGDvvVqrVi3OnDlDXFycQyL1wIEDOfqz5pdhGPj4+FzVPkScQb/4ipRsukbFFVmtVt0XlQL6wk6k+BiGQXK6EquSu3LuwdwY0hnSkjF+meHscCQ/UnIW94nrK3Bi9ezZs0yYMIEVK1aQmZmZY312H6bCfiS+c+fOLFy4kF27dhEZGQnAuXPn+Ouvvxg6dCienp60bt2a77//nrvvvtu+3XfffUft2rUJCwsDoEOHDlgsFlasWMEtt9wCZPVfXbt2LQ8//HChxiwiIiIiIiKSV0qsSm783Xy5KbQbbqYNy5oPwJbh7JAkP1KVWC2NCpxYHTt2LD/99BODBw+mRYsWOSaLKirdunUjKiqKxx57jCeeeAIvLy9mzJiBp6envf/rQw89xJAhQxg3bhy9evVi48aNfPvtt7z11lv2/VSqVImbb76Z119/HYvFQsWKFZk+fTr+/v4MGjSoWN6LiIiIiIiIyL+lKLEq/+JleHJTSDeshgeWtR9CWumeMLtUsmVARhq4q2d5aVLgxOq6deu4++67eeaZZwozniuyWCzMmDGDSZMmMXbsWNLT02nRogWfffYZ5cuXB6BFixZMmTKFt99+m6+++ooqVaowYcIEevXq5bCvMWPG4OvryxtvvMGFCxdo3rw5H330Ef7+/sX6nkRERERERESyJWcosSr/cMPCjSGdCXL3x7L5c0iIcXZIUlCpF5RYLWUKnFj19vamatWqhRlLnoWEhPB///d/lx3TtWtXunbtetkxnp6ejBo1ilGjRhVmeCIiIiIiIiIFkpFpkmlzdhRSklwf1J4qnhWw7FgGMfudHY5cjZR48A12dhRSiCwF3bBfv36sXLmyMGMRERERERERKdNSVK0qF7k2oDkR1ppYDqyHw785Oxy5WikJYNM3J6VJgStWe/bsyebNm7nvvvu47bbbqFSpEm5ubjnGNWzY8KoCFBERERERESkrktKUWJUsTX3r09KvEZzYBbt/dHY4UhhSEwEbV1HnKCVMgROr2RNFAfz666851pumiWEY7Nq1q6CHEBERERERESkzTNMkSRNXCVDHuxqdA1rC+eOw9StnhyOFJTURJVVLlwInVidNmlSYcYiIiIiIiIiUaTYTUoohsXpo1xbmThye67qhL35M1TqN7a+P/v0HP37xDiejd+Nl9SWyVXc63zoCT2+fyx4jPvYkv69ezL4/1nLu5GEMixvlw2rT4cZhhDdq7TA25tgBls2ewKnDfxNSuQY9Bz9DWN0mDmM2LpvL76v/y/2vfI7FrcCpDJdQ2aM8fYI7ZvXjXDfL2eFIYUpLAosSq6VJgf81GjBgQGHGISIiIiIiIi5u9erVzJ07l+3bt5OQkEBgYCCNGjWiX79+9O7dG0sRJRQ+/vhjJk2axJ49ewp930ePHmXRokXceuutVKxYsdD3fzEDSC7GitWWPW6ncq0GDsuCK1az//3koT189uqDhFYJp9sdT5Jw9hQbls3h7KnD3P6fqZfd956tP7N+6SfUu6YTjTv0xWbLZPvab5n32kP0vf9FmnS8EQCbLZOv33kab98Augwayd6tq/nyrSd5+I3FeFn9ALgQd5Zf/juDgSNeK/VJ1WC3AAaGdsXISMNY84Gzw5HCZqq/amlTuv9FEhERERERkWLx5ptvMn36dLp3787YsWMpX748Z86cYeXKlfznP/8hMDCQa6+91tlh5tuxY8eYOnUqnTp1KvrEqgFpxTh5VbV6zYhs1e2S639eMBVvX38GPz/DnuQMLF+F72a9zIHt66kV1faS29aMbMmjby/Fx/+fGdCbd7mZD8cMYvXXH9gTq2dPHib2RDQj3lpKYLnKNO7Qhzcf7srRvX9Su3E7AH76cirV6zW/7PFKAx+LNzeFdsfDNLCsmQkZac4OSQqbLdPZEUghK3Bi9dlnn73iGMMwmDhxYkEPISIiIiIiIi7g559/Zvr06YwYMYJHH33UYV2vXr24++67cXfP/dfPzMxMbDYbHh4exRFqiVfcHVZTky/g4emVoxI0NTmRg39tpFXPO+xJVYDGHfqy8rM32Lnxh8smOsuH1c6xzN3DkzpNOrBx2VxSky/gZfUlIy0VAG/fAAA8vKx4eHqRnpYCwInoXfz16zLun/TFVb/XkszDcGdgSDf8LN5YNnwKKXHODkmKgipWS50CJ1Y3btyYY5nNZiMmJobMzExCQkKwWq1XFZyIiIiIiIiUfB999BHly5fnoYceynV948b/9OwcPHgwPj4+XH/99XzwwQccOXKEL774gooVK/LWW2+xadMmYmJiqFSpEtdffz0jRozA09PTvn1iYiLjx4/nhx9+wMvLi4EDBxIaGupwvIULF/Lss8+yfv16QkJC7MtvvPFGIiMjefXVVwHYtm0b06dPZ8eOHSQmJlKjRg3uuece+vfvD2T93jtkyBAAbr75Zvt+slsOxMfH8+abb7Jy5UrOnz9PREQETz75JB06dCjwuTSLMbP67cxxpKUkYVjcqF6vGV0GjaTK/1oDnD6yD1tmRo5WAW7uHlSsHsGpQ7sLdMzE87F4eHrj4eUNQEilGnj5+PHLoum07DGInRt/IDX5ApVr1gdgxZz/o0X3WwmpWP0q3mnJZsHCDcHXUc4jCMu2RXDuqLNDkqKiitVSp8CJ1VWrVuW6PD09nS+++IJPPvmE2bNnFzgwERERERERKfkyMjLYunUrPXv2vGRV6r/t2LGDY8eO8fjjjxMQEEDlypWJjY0lKCiIZ599loCAAKKjo5kyZQoxMTEOkyc/99xz/PLLLzz99NOEhYUxb948vv322wLFfvz4cZo3b87tt9+Op6cnW7duZcyYMZimyYABA2jYsCFjx45l/PjxTJo0iVq1atm3TUtL45577iE2NpaRI0dSsWJFlixZwgMPPMDChQupV69evuMxDKNYKlbd3Dyo37IrtZu0x8c/mDPHDrDhuznMmXAfd4/9iEo165N4/gwAfkHlcmzvF1Sew3u25fu4Z08dZs+WVUS26obF4gaAp7eVXkOf49sPx7Nx2VwMixtdbnuMwHJV2PHrMs6dOsKgp9+9ujdcwnUIaE459yCMPavgxE5nhyNFSYnVUqfQe6x6eHhw1113sW/fPl5++WVmzJhR2IcQERERERGREuL8+fOkpaVRuXJlh+WmaZKZ+U8SwWKx2CeviouL46uvvnLYply5cowaNcr+unnz5litVkaPHs3YsWOxWq3s27ePFStWMGHCBHsFaYcOHejRo0eBYu/Tp49DvC1btuTUqVN88cUXDBgwAD8/P+rUqQNA3bp1iYqKso//5ptv2L17N4sXL7aPufbaazl06BDvvfce77zzToFiKo6K1bCIJoRFNLG/jmh+HfVbdWXmc4P4acEUbn9mGhn/exTfzd0zx/buHp5kpKfk65jpqcksnDIKd08vOt/2mMO6hm2vp1bjdpw9EU1g+ar4BYaSnprMqi/epdPNj+Dp5cOahdPZvvZbPL2tXDvwQeq36FKAd14ylfcIhkNbYf+vzg5FippaAZQ6RTZ5Vf369Vm8eHFR7V5ERERERERKEMMwHF5///33PP744/bXd955J2PHjgUgIiIi10TsJ598woIFCzh69Cipqan2dUeOHCEiIoLt27djmibdu3e3r3Nzc6Nbt258/PHH+Y45Li6OKVOm8OOPP3Lq1Cl7IjgoKOiK265bt46IiAhq1qxJRkaGfXm7du1YsmRJvmPJVtw9VrOFVKxORPPr2LNlFTZbJu6eWY/qZ+YygVJGehruHt553rfNlsmiac9y5tgBBj09Bf/g8jnGWH0DqFrnn5YR6775CN+AYJp07MfvaxazddXX9H9oAufPHGfR1NE88NpXLt8ewM0wyTAzcY89AjuWOjscKQ6qWC11iiyx+uuvv6rHqoiIiIiISCkXFBSEp6cnJ0+edFjetm1bvvrqK4AcvVfLlcv5ePknn3zCa6+9xrBhw2jdujUBAQFs376d8ePH25OsMTExeHh4EBgY6LDtv3us5tXo0aPZtm0bjzzyCHXq1MHPz4/58+ezbNmyK2577tw5du7cScOGDXOsc3NzK1A8zhYQUpHMjHTSU5PtLQCyWwJcLPF8DP7BOT/DS1k662X2/v4L/R96hZoNW11x/PmY42xcNpc7npmGYbGwc/1ymncZaN92+y/fsnP9Cjr0H5bnGEqitEwDd8MNDqhStcwwlVgtbQqcWJ06dWquyxMSEti8eTM7d+5k+PDhBQ5MRERERERESj53d3eaN2/O+vXryczMtCcVAwMD7Y/OXzz5FOSsbgVYvnw5Xbp04amnnrIv279/v8OY8uXLk56eTlxcnENyNTY21mGcl5cXkDUHyMXi4+Ptf09NTeXnn39m9OjRDB482L583rx5V37T/3t/9erV45VXXsnT+Lyy5Dw1xeZ8zDHcPbzw9PKhfFhtLG7unDiwkwat/2m1kJmRzqnDfxPZqvtl9vSPH+e/xZ9rltD9rqdp2Pb6PG8T0awj1eo1AyDhfAx+Qf9UufoFlyfh3Ol8vLOSyZZdn2xYnBuIFJ/inJ1OikWhJ1YDAwOpVq0aL730ErfeemuBAxMRERERERHXcM899/DAAw/wwQcf8MgjjxRoHykpKXh4eDgs++abbxxeZydqf/jhB3uP1czMTFauXOkwrmLFigAcOHDA/vf9+/dz4sQJ+5i0tDRsNpvDMRMTE3NM1Jy9/uLWBJD1yP/q1aupUKGC/RhXyzRN3IohsXoh/hy+AcEOy04d+pu/t66mdpP2GBYL3j7+1GzYih2/fkeH/vfjZfUFYPvapaSlJBHZupt92/TUZOJiT+LjH4SP/z/7Xb/0EzZ8N4d2/e6lVc878hRb9M7N7PtjHQ++9rV9mW9AKLEnou2vzxw/SL1rOhfkrZcoNpsSq2WOm8eVx4hLKXBidffu3YUZh4iIiIiIiLioTp06MXz4cN599112795Nr169qFChAgkJCWzZsoWYmBh8fX0vu4927drx6aefMnfuXGrWrMmSJUs4dOiQw5g6derQvXt3Jk6cSGpqKmFhYcybNy9HZWqTJk2oXLkyEydO5KmnniIxMZEZM2Y49E719/cnKiqKmTNnEhISgru7OzNmzMDPz4+zZ8/ax9WsWRM3Nze+/vpr3N3dcXNzIyoqiv79+/P5558zZMgQ7r33XmrWrElCQgI7d+4kPT3dofI2r0yKp2J10dRRuHt6E1a3Mb4BIZw5doBtPy3Ew8ubLrc+ah/X6ZZH+GT8Pcx55X6adR5IwtlTbFw2l1pRbajduL193PEDfzF34nCuHTCcjgMfBGD3llWs+vwdQipVp1yVcLavc+whGt6oDX6Bji0cbLZMfpg7mTa9BxNY7p8evPVbdWXV5+/i4x9MXOwJYo7so/9DhVsp7AyZ2cWLSqyWHe5ezo5AClmR9VgVERERERGRsuOpp57immuu4bPPPuOll14iMTGRwMBAGjZsyMSJE+nTp89lt3/kkUc4d+4c7777LgA9e/ZkzJgxPPjggw7jJk6cyPjx45k8eTKenp4MGDCAVq1a8frrr9vHeHh4MHXqVMaNG8fjjz9O9erVee6553j11Vcd9vXGG28wduxYRo8eTVBQEIMHDyYpKYnZs2fbx4SEhDB27Fg+/PBDlixZQkZGBnv27MHT05NPP/2UKVOm8MEHHxATE0NQUBANGjTgjjvyVp2ZG0subRIKW71rOrPj12VsWv4ZqckX8PEPol7LLlw7YLjDhFCVa0Zy56j3WfXFu6z87A08vX1oct2NdL4o+Xoppw//DcDZk4dZ8sELOdbf9dyMHInVrau+JvlCPO36DnVYfk2Xm4mLOc6m5XPx8LLSd/g4yofVLsA7L1ls2RPEK7FadiixWuoYpnl1DR42bdrEzz//zPHjxwGoUqUKnTp1olWrKzekLo22b98O/POISmn30e5znEpW82VXV9Hqxj31g688UFyOrtHSQdeouKKkpCR27dpFZGQkPj4+zg5HrlJZu8cVcRabzeSP4+lsP55+5cHi8jwscHsLX9i2CI7vcHY4UhyqN4dGvaEYvkCR4lHgitW0tDSeeuopVq5ciWmaBAQEAFnNwD/66CO6d+/OG2+8kaNHjoiIiIiIiIjkZALuKl4sM7ILVlWxWoa4e4FpA8PN2ZFIISnw1Ttt2jR++OEH7rnnHtauXcumTZvYtGkT69at495772XFihVMmzatMGMVERERERERKbUMwOqhSrayItPeCkCfeZmhVgClToETq9988w0DBgzgmWeeoVy5cvbloaGh/Oc//6F///4sWbKkUIIUERERERERKe0MA3w8lWQrU0xTFatliRKrpU6Br96YmBgaN258yfWNGzcmJiamoLsXERERERERKVMMw8DXU0m2ssQEJVbLEiVWS50CX72VKlVi06ZNl1y/efNmKlWqVNDdi4iIiIiIiJQ5qlgta0ywKLFaZnh4KZFeyhT40+zfvz/Lli1j7NixHDhwgMzMTGw2GwcOHODFF19k+fLlDBgwoDBjFRERERERESnVPNwM3JR3KTuySladHYUUF+8A9dQtZdwLuuGDDz7IkSNHWLBgAV9++SWW/33DYrPZME2TAQMG8OCDDxZaoCIiIiIiIiJlgY+HQUKq6ewwpLioYrXs8Al2dgRSyAqcWHVzc+PVV19l6NChrFmzhmPHjgFQtWpVOnbsSP369QstSBEREREREZGywsdTidWyw+QqHiYWV+LmAZ5WZ0chhSxfidXU1FReeeUV6taty+DBgwGoX79+jiTqp59+yueff87zzz+Ph4dH4UUrIiIiIiIiUsqpz2oZo4rVssEa5OwIpAjk6+r94osvWLRoEZ06dbrsuE6dOvH111/z5ZdfXk1sIiIiIiIiImWKzTTx8VSirUzRZEZlg0+QsyOQIpCvq3fZsmX06NGDatWqXXZc9erVuf7661m6dOlVBSciIiIiIiJSlphmVo9VKSNMU5MZlRU+wWDanB2FFLJ8JVb//vtvrrnmmjyNbdasGXv27ClQUCIiIiIiIiJlkcVQK4CyxARVrJYVPkFZiXQpVfLVYzU9PT3PPVM9PDxIS0srUFAiIiIiIiIiZZFhGPh5KbFaprhgYnXvyfNM+f5P/jpyljMJyXh7ulOnYiD3dW5Al4ZhDmO/+/0QH/+8iwOn43CzGNStFMSwLg3o1CDsEnv/x8T/bmHz/lMcO3uB1IxMqgT70rtpDe7t3ABfr3/yU6fOJ/HClxvYciCGSkE+PN23WY44Vvx5mBe/2siKZ2/E3+pZOCciP6xBLvlZy+Xl6xOtUKECe/fuzdPYvXv3UqFChQIFJSIiIiIiIlJWBVktKLVahrhgK4DjZy9wISWdAS1r8Xz/FjzcPQqAh2b9zBfr/8kbzfllN098+gvBfl481bcZD3WPIiElnQc+/JkVfx6+4nG2H4nlmloVePT6xjzfvwWt61Rixqq/GDZjFTbbP9Wfo+b/ypHYRJ7u24wGVYN5/JM1HD2baF+fmp7Ja0u2MrJXU+ckVQH8Ql3ys5bLy1fFart27Vi8eDEPPPAAoaGhlxwXGxvL4sWL6dmz51UHKCIiIiIiIlKWuFkMAq0G55P12HBpZ5q4ZBXjdQ2qcl2Dqg7L7uoQwcA3l/HR6l3c1rYuAHPX7iGqWigf3NcJ439JxZtb1+balxayaPMBejSuftnjzH80Z16pejk/XluylT8Pn6FpzfKkpGWwYd9J5jzcnZa1K3J7u7psiz7D2t3HGdQuAoBZP+/E3+rBLa3rFMbbzz/DosmrSql8Xb33338/qamp3H333fzxxx+5jvnjjz8YOnQoqampDBs2rFCCFBERERERESkrTNOknK+bs8OQ4uKCidXcuFksVA7yISH5n7aQiSnphPp725OqAH7envh6uuPtUbCf8arBfgDEJ6cDkJqRiWlCwP8qUQ3DIMDqQUp6JpDVJmDmj3/xfP8WWCxOqhj1rwCWfNU2iovI16darVo13n77bZ588kkGDRpEtWrViIiIwNfXlwsXLrB3714OHz6Mt7c3b775JtWrX/6bBxERERERERFxZJoQ6mdh3xlnRyJFLWvyKtd9PDwpNYOU9AwSU9JZ9ddR1uw+Tq+mNezrW9WuyPd/HmbOL7vp3DCM1PRM5q7dQ0JKOkM61s/TMTIybcQnp5GeaWPvyfO8vex3fL08aFw960nqQB8vqof6Mf3HHTzRuxnbomPYdfwcY/63/vVvt3JtZBVa1q5Y+CcgrwIrZ13YLvxZS+7ynS7v1KkTS5YsYebMmfz888+sXLnSvq5ChQrccsst3H///VSrVq1QAxUREREREREpCywWg/J+qlgtM1y4YvXVJb/Ze6paDIPujasxdmBL+/oxA1py7kIqExZtYcKiLQAE+3rx8UPdaFazfJ6OseNILLe9+739dXiFAN6/7zqCfL3sy8bf2obHP17D0m2HALi7Y32uCa/A1oMxrNx+hO9G3XDV7/WqBFUB0waGruvSpkB1yGFhYbz00ksAJCYmcuHCBXx9ffHz8yvU4ERERERERETKoiCrgcUAm9qslmomhksnVu/uWJ/rm1TndFwyy/44hM1mkp5ps6/39nQjvEIAlYJ86NSgKhdSM/h49S4e/Wg1n43oSY3y/lc8Rp1KgXz0YFeS0jLYdjCG9XtPkpSa4TCmbd1K/DR2APtOxlEhwErlYF9sNpMJizZzT6dIqob4MW/d33z6y25M02TodZHc/r/+q8UiOAwsSqqWRld99fr5+VGxYkUlVUVEREREREQKicUwCPFx3YSb5I2rTl6VrXbFQNpFVKZ/y1pMH9aZpNQMHvzwZ0wz6xuBxz/5hRPnLvDq7e24vkkNbmpVmzkPdyc908Zby37P0zH8vD1pF1GZbo2q8Z8bmnPPdZE8PHs1u4+dcxjn6+VBkxrlqBzsC8DXm/ZzJiGF4V0a8evfJ/i/b7bydJ9m/OeG5ry25Dc27D1ZqOfikizu4FeueI4lxc51r14RERERERGRUso0TUJ99St7meDCidV/69mkOtuPxHIwJp4jsQn8svs4XRqGOYwJ8vWi+f8e0y+IHo2z5vNZui36kmMSU9J4e9nvPNWnKT5e7ny7NZqeTarTLaoa3RpVo2fjGnyz9WCBjp9vgZVK1WcsjvTJioiIiIiIiJQwpgnl/PQre2nn6pNX/VtKeiYAicnpnElIASDTzNnPIiPTRqbNlmN5XqRlZGIzTRJS0i85ZtqK7YSF+NHvmnAATscnUyHAal9fIcDKqbjkAh0/3wIrZ/VXlVJJ/0qLiIiIiIiIlDCawKpscNUeq7H/S5peLD3TxuItB/D2cKN2pUBqlPPHYhh8t+2QvTUAwMnzF9hy8DSRVUMctt1/Ko7T8Un2ZfHJaQ79WrN9uXEfAI2qheRYB3DwdDxz1+7h+f4tMP6XtC7n782B0/H2MftPx1He3zuf77qAAqv8r+eDlEYFmrxKRERERERERIqWv5eBuwUyVOxWarlqj9WxX24kMTWdlrUqUDHQSkxCCt/8dpADp+MZ3a85vl4e+Hp5cFOr2ny5cR93v7+SHlHVuZCazrxf/yY1PZMHuja07+9UXBK9X/uGAS1r8ert7QDYtO8UExZtpmeT6tQoF0B6po3fDpxmxfbDNKoWYq9G/bdJi7fQu2lNGtf4p69pz8bVeXj2at5cug2An/46xgfDOhXdCbpYaA1NXFWKKbEqIiIiIiIiUgIZhkE5XwsnE5RZLa1MwDQMXK0ZQO9mNfhq4z7m//o35y+k4uvlQcNqITzdtxldG1Wzjxt3cyvqVwnmq037eOO7rKRmVLVQXru9HS1rV7zsMSIqB9G6TiV+3HGUmPhkTBOql/Pjke5R3Ne5IZ7uOZOVq3ceY/OB03z/bD+H5Z0bhvFE7ybM+WUPJvBkn6ZcF1n16k/ElfiGgjWw6I8jTmOYpuqRC9P27dsBiIqKcnIkxeOj3ec4lZzp7DDkKlW0unFP/WBnhyFFQNdo6aBrVFxRUlISu3btIjIyEh8fH2eHI1eprN3jipQUNtNk18kMfjuS5uxQpIjc1NSKz/mDGJvnOTsUKQrhrSGym0tWJUve6JMVERERERERKYEshkGNED1CXKqZgEWpmVKrQl1nRyBFTFeviIiIiIiISAnl52UhyOpqD4pLXpmgasbSys0DQqrr8y3lXP7TvXDhAh07dqRevXr2R5Syffnll/Ts2ZOoqCj69evHTz/9lGP7hIQEnnvuOVq1akWzZs147LHHOH36dHGFLyIiIiIiInJJNtOkWrCmRymtXHXyKsmD0JqatKoMcPmr97333iMzM2f/wKVLl/LCCy/Qq1cvZs6cSdOmTRkxYgS///67w7iRI0eybt06xo0bx+TJkzl48CD3338/GRkZxfQORERERERERHJnADWClZwprZRYLcUq1AGb5rso7Vz66t2/fz/z5s3j0UcfzbHu3XffpU+fPowcOZI2bdowfvx4oqKimDZtmn3Mtm3bWLt2La+88gq9e/ema9euvPPOO+zZs4cVK1YU51sRERERERERycEwDEJ83fDxVDuA0sgE9VgtrSpGqGK1DHDpq3fChAkMGjSI8PBwh+VHjhwhOjqaXr16OSzv3bs369evJy0ta0bFNWvWEBAQQPv27e1jatWqRWRkJGvWrCn6NyAiIiIiIiJyBaZpUi1ICZrSyDRNVayWRn7lwDvA2VFIMXDZq3f58uX8/fffPPLIIznWHThwACBHwrV27dqkp6dz5MgR+7jw8HAMw/Gbv1q1atn3ISIiIiIiIuJsNULUZ7U00uRVpVTFCDBtzo5CioFL/sucnJzMq6++yhNPPIGfn1+O9XFxcQAEBDh+O5D9Ont9fHw8/v7+ObYPDAxkx44dBY7PNE2SkpIKvL0rMAwDq9Xq7DCkkCUnJ2d9YyouT9do6aRrVFxJcnKyw3/FtZmmmaMYQUSKj2EYVPS34OkGaWrZWKqox2opFdaErA7JUtq5ZGL1/fffJzQ0lJtuusnZoeQqPT2dXbt2OTuMImW1WmnQoIGzw5BCdvDgQf0CXEroGi2ddI2KK4qOjnZ2CFJIPD09nR2CSJlmGAZVg9w4GKvMamliMwF9cVW6+FfMagWQT1OmTGHq1Kn218HBwURERPDYY4/RokWLQglt48aNbNu2jQcffLBQ9lcYPv74YyZNmsSePXsKfd9Hjx5l0aJF3HrrrVSsWLHQ9w8umFg9duwYs2fPZtq0aSQkJADYq0OTkpK4cOECgYGBACQkJFC+fHn7tvHx8QD29QEBAZw8eTLHMeLi4uxjCsLDw4M6deoUeHtXoIqF0ik8PFzVcKWErtHSSdeouJLk5GSio6OpWbOmKuhLgX379jk7BJEyz2aaVA92V2K1lFErgFKoaiOwZRZo4ipvb28++eQTAE6ePMl7773H0KFDWbhwIREREVcd2qZNm5g9e3aJSqwWpWPHjjF16lQ6deqkxGq2o0ePkp6ezvDhw3OsGzJkCE2aNOGNN94Asnqo1qpVy77+wIEDeHh4UK1aNSCrl+r69etzPNp08ODBq/qBNQwDHx+fAm8v4iz6xVekZNM1Kq7IarXqvqgU0Bd2Is5nMQzCgtzwsEC6WjeWGmoFUNoYULVxgZKqABaLhaZNm9pfN27cmC5duvD5558zduzYQoqx8GRmZmKz2fDw8HB2KE7jcldvZGQkn376qcOfZ599FoCXXnqJF198kWrVqlGzZk2WL1/usO13331H27Zt7Y8xdezYkbi4ONavX28fc/DgQXbu3EnHjh2L702JiIiIiIiIXIHFgPBQl6uPksuwKbFaupQLB++ccwEVVJUqVQgJCeHo0aPYbDbee+89unTpQqNGjbj++uv5/PPPHcafPHmSxx9/nHbt2hEVFUWXLl2YOHEi8E+rgaSkJOrVq0e9evUYPHiwfdsffviBnj17EhUVxa233spff/1FixYtmDJlin3M4MGDeeCBB1i0aJF97O7duzl9+jTPPvssXbt2pXHjxvTo0YM333yTtLQ0h/gSExN55plnaNasGW3atOH1118nM9OxCn/hwoXUq1ePs2fPOiy/8cYbGT16tP11dkuDDh060LRpU2688Ub++9//2tdv3LiRIUOGAHDzzTfb33O2+Ph4xo0bR4cOHWjUqBEDBw5k7dq1+fl4ABesWA0ICKB169a5rmvYsCENGzYE4NFHH+Xpp5+mevXqtG7dmu+++44///yTuXPn2sc3a9aMDh068NxzzzFq1Ci8vLx46623qFevHj169CiW9yMiIiIiIiKSV/UquvN3TIazw5BCYpqmeqyWJtWaFrgNQG4SExM5f/48FSpU4PXXX+fTTz/loYceolmzZvz888+8+OKLZGRkcNdddwHwzDPPcPr0acaMGUNoaCgnTpywT85+yy23cPLkSb799lt7u4HsCeF37tzJ448/TufOnXnuuec4duwYTzzxRI7EKMCOHTs4duwYjz/+OAEBAVSuXJnY2FiCgoJ49tlnCQgIIDo6milTphATE8OkSZPs2z733HP88ssvPP3004SFhTFv3jy+/fbbAp2b48eP07x5c26//XY8PT3ZunUrY8aMwTRNBgwYQMOGDRk7dizjx49n0qRJDk+0p6Wlcc899xAbG8vIkSOpWLEiS5Ys4YEHHrAndvPK5RKredW3b1+Sk5OZOXMmM2bMIDw8nKlTp9KsWTOHcW+//TaTJk1i7NixZGRk0KFDB8aMGYO7e6k9NSIiIiIiIuKCDMMg2MeNcr4WzlxQP4DSQK0AShEPK1Sqf9VJ1YyMrC9OTp48yWuvvUZmZibt2rXjmWee4b777uPRRx8FoEOHDpw7d45p06Zx++234+bmxvbt23nyySfp3bu3fX/9+/cHoFKlSlSqVClHuwGA6dOnExYWxpQpU7BYsn4efX19eeaZZ3LEFxcXx1dffUXlypXty8qVK8eoUaPsr5s3b47VamX06NGMHTsWq9XKvn37WLFiBRMmTODmm2+2v4eCFjb26dPH/nfTNGnZsiWnTp3iiy++YMCAAfj5+dnnP6pbty5RUVH28d988w27d+9m8eLF9jHXXnsthw4d4r333uOdd97JcxylInvYunXrXGcPu+WWW7jlllsuu62/vz8TJ060l0aLiIiIiIiIlFQ2m0lEBXfOHMxZSSauJ2vyKlWslgpVo646SZ6UlGR/EhuyJl8fO3YsPj4+pKenc/311zuM79WrF99++y3R0dHUrl2bBg0aMHv2bNzc3Gjfvj01atTI03G3b99Ot27d7ElVgK5du+Y6NiIiwiGpClmJzU8++YQFCxZw9OhRUlNT7euOHDlCREQE27dvxzRNunfvbl/n5uZGt27d+Pjjj/MU58Xi4uKYMmUKP/74I6dOnbK3FAgKCrrituvWrSMiIoKaNWvaE9kA7dq1Y8mSJfmKo1QkVkVERERERETKAovFIDzUnS2H00jLvPJ4KdnUY7UUqdnyqnfh7e3N3Llzs6rTg4OpXLkyFouFxYsXA1mVoRfLfn3+/HkA3nrrLd566y3efvttXnrpJcLDw3nyySevWBUaExNDSEiIwzI/Pz+8vLxyjP13DACffPIJr732GsOGDaN169YEBASwfft2xo8fb0+yxsTE4OHhQWBgoMO2oaGhl43tUkaPHs22bdt45JFHqFOnDn5+fsyfP59ly5Zdcdtz586xc+dOhyR2Nje3/FUcK7EqIiIiIiIi4kIsBtQp787Ok+q16uqyWgGoYtXlVawHviFXHncFFovF4ZH1bNlVmLGxsVSsWNG+/MyZMw7rK1SowKRJk7DZbOzYsYP333+fJ554guXLl1OtWrVLHrd8+fI5JotKTEx0qDzNZuTy87p8+XK6dOnCU089ZV+2f//+HMdIT08nLi7OIbkaGxvrMC47mZuenu6wPD4+3v731NRUfv75Z0aPHu0wAde8efMu+R4vFhgYSL169XjllVfyNP5y9LWIiIiIiIiIiItpUMkDpeNcn4kmryoVarcDW9H1PY6KisLDw4Ply5c7LF+2bBmhoaHUrFnTYbnFYqFx48aMHDmSjIwMDh06BICHh0euE1JFRUXx888/Y7voPaxcuTLP8aWkpODh4eGw7JtvvslxDIAffvjBviwzMzPHcbITxwcOHLAv279/PydOnLC/TktLw2azORwzMTGRVatWOewre/2/E8Tt2rXjyJEjVKhQgaioqBx/8kMVqyIiIiIiIiIuxDAMfDwNqoe4ceis+gG4MpsJqnlzccFhWX+KUEhICHfddRezZs3C09OTpk2bsnr1ar799lteeOEF3NzcSEhI4L777uPGG28kPDyc9PR05syZQ0BAAA0aNACgdu3aZGRk8Mknn9CsWTP8/PyoVasWDzzwADfffDOPPvoot956K8ePH2f27Nl4eXnlWqH6b+3atePTTz9l7ty51KxZkyVLltiTudnq1KlD9+7dmThxIqmpqYSFhTFv3rwclalNmjShcuXKTJw4kaeeeorExERmzJjh0DvV39+fqKgoZs6cSUhICO7u7syYMQM/Pz+HytuaNWvi5ubG119/jbu7O25ubkRFRdG/f38+//xzhgwZwr333kvNmjVJSEhg586dpKenO1TeXokSqyIiIiIiIiIuxmaaNKzkocSqi7OpFYDrq90ObJlgyV9vzvx65pln8Pf356uvvuKDDz6gatWqvPTSSwwaNAjIeoQ+IiKCOXPmcOLECby9vWnUqBGzZs2y90/t3Lkzd9xxBzNmzCA2NpaWLVsyZ84cGjRowNtvv80bb7zBiBEjqFu3Lq+++ipDhgzB39//irE98sgjnDt3jnfffReAnj17MmbMGB588EGHcRMnTmT8+PFMnjwZT09PBgwYQKtWrXj99dftYzw8PJg6dSrjxo3j8ccfp3r16jz33HO8+uqrDvt64403GDt2LKNHjyYoKIjBgweTlJTE7Nmz7WNCQkIYO3YsH374IUuWLCEjI4M9e/bg6enJp59+ypQpU/jggw+IiYkhKCiIBg0acMcdd+TrczFM0zTztYVc1vbt2wHyXTrsqj7afY5TyfofuauraHXjnvrBzg5DioCu0dJB16i4oqSkJHbt2kVkZCQ+Pj7ODkeuUlm7xxVxJd/tTOZMYtE9gixFq124J3XKe8DSl50dihSEbyh0etjZURSJ9evXM3ToUObMmUOrVq2cHU6JpYpVERERERERERdkM00aVfLg5305J5gR12DLLnUzLGAqQe5yarUplmrV4jBu3Djatm1LUFAQ+/bt47333qNBgwa0aNHC2aGVaEqsioiIiIiIiLggi2FQPcSdUN90Yi8oKeeKbNkPESux6nq8/CCsSalIqgLEx8fz8ssvc/78efz8/Lj22msZNWoUFot6AF+OEqsiIiIiIiIiLspmmrSo7sn3u1KcHYoUgL05o/qsup7w1kDp+dzefPNNZ4fgkpR2FhEREREREXFRFsOgor8bVYNKR9VcWePQCkBch3cAhLcCVXOWefoJEBEREREREXFhNtOkRTXPUlQ7V3Yoseqi6nWmNFWrSsHpyhURERERERFxYRbDINBqoXY5dftzNUqsuqCASlA1qtT0VpWroytXRERERERExMWZpkmzah6467d8l6Ieqy6oQXdNNCZ2+idXRERERERExMUZhoG3u0FkRQ9nhyL5kJmdn1PFqmsoXwdCa6paVex05YqIiIiIiIiUAoZhEFXFA291BHAZJv8rWVViteQzDGjQA2yqVpV/6MoVERERERERKSUsFmhc1dPZYUgeqceqCwlrCn6hWReZyP/op0FERERERESklLAYBhEV3PH3Us9OV2BvBaBkXcnm5gn1u1zUFFcki65cERERERERkVKmZQ1VrboC85/Zq5wah1xBZFfw8NYkY5KDEqsiIiIiIiIipYjFMAgLcqdWOTVbLensrQBUsVpyhdSAGi3UrkFypZ8KERERERERkVLGNE1a1/DEx1MVdiWZPbGqitWSyc0Dmt4IpiasktwpsSoiIiIiIiJSyhiGgZsF2tfycnYochmZ2ZlVVayWTBGdwNtf1apySfrJEBERERERESmFLIZB5QA36lVQS4CS6p8Wq0rPlDhBVSG8tT4buSz9dIiIiIiIiIiUUqZp0qK6J/5eetS8JMpUYrVksrj9rwWAeeWxUqbpyhUREREREREppQzDwDCgQ20vdfEsgf5JrOrTKVHqdgSfYLVokCvST4iIiIiIiIhIKWYxDMr5WmhQycPZoci/2OdEUsVqyRFUBWq302cieaKfEhEREREREZFSzjAMmoV5EGRVZWRJkqFWACWLhxWuuQXUAUDySFeuiIiIiIiISFlgwLW1vbAot1pimNk9PJVYLRmaDQBPP7UAkDzTT4qIiIiIiIhIGWAxDIKsFppWVUuAkiLTpsRqiVHnWihXS0lVyRf9tIiIiIiIiIiUEYZh0KiKJ+Ghbs4ORQCbJq8qGcqFQ8R1+hwk35RYFRERERERESlDTNOkXbgX5fyUEnC2TE1e5XzeAdD8JtRYVQpCV66IiIiIiIhIGWIYBoYBXet64+upCj1nys6rKrHqJIYFrrkZ3Dz1GUiB6KdGREREREREpIyxGAYe7tA1wgt3ZQacxqaKVeeK7AaBVcCi1hhSMLpyRURERERERMogi2EQYLVwbW0vVLfqHP8kVvUJFLsaLSC8tc69XBUlVkVERERERETKKIthEBbkRrMwD2eHUiapFYCTVKoPDa93dhRSCujKFRERERERESnDDMOgURVPapdzd3YoZZJpmqqaLE7B1aDZQGdHIaWEEqsiIiIiIiIiZZxpmrQN96SCn9IExc9UxWpx8SsPrW7PSmQrmS2FQFeuiIiIiIiISBln/C/J1CXCGz8vJZyKnRKrRc87ANrcBRYPnW8pNPpJEhEREREREREshoG7G/Ss742vp5KrxcZEib6i5u4Nre8EDytYdK6l8OinSURERERERESArOSq1dOgZ6Q3PkquFhO1AihSFndoOQh8QsDi5uxopJTRlSsiIiIihc4wDKxWq/3RUhERcR0Ww8DH0+D6SG+sHvp3vFjo/5dFw80DWt0BwVVVqSpFQj9VIiIiIsXMZprODqHIWa1WGjRogNVqdXYoRa4sfJ4iUvYouVqM1AqgaLh7QevBEFJN51eKjLuzAxAREREpayyGwZLoBGJTMpwdilylUG93+tX0d3YYIiJFwmIY+HrB9ZHefL87haQ0fZFUZJT4K1we1qyJqvwq6NxKkVJiVURERMQJYlMyOJWc6ewwRERELis7udqrgTff70ohMVXJ1cJmYmLoMfXC4+kLbYaAb4ge/5cip58wEREREREREbkki2Fg9TDo3cCbQKvaAhQNnddC4e0P7YaCb7CSqlIs9FMmIiIiIiIiIpdlMQw83Q16RVoJ8VEqodApCXj1rEHQ7h6wBoLFzdnRSBnhclfusmXLeOihh+jYsSNNmzblxhtv5KuvvsL816QBX375JT179iQqKop+/frx008/5dhXQkICzz33HK1ataJZs2Y89thjnD59urjeioiIiIiIiIjLsBgG7m7QM9KbygEul04osbLSGapYvSoBlaD9PeDlp6SqFCuX+5fw448/xmq1Mnr0aN5//306duzICy+8wLRp0+xjli5dygsvvECvXr2YOXMmTZs2ZcSIEfz+++8O+xo5ciTr1q1j3LhxTJ48mYMHD3L//feTkaGJJERERERERET+zWIYuFmgWz1vGlTStC2FRhWrBVe5QValqoePkqpS7FzuX8H333+fkJAQ++u2bdty/vx5PvroIx5++GEsFgvvvvsuffr0YeTIkQC0adOGv//+m2nTpjFz5kwAtm3bxtq1a5k1axYdOnQAIDw8nN69e7NixQp69+5d7O9NREREREREpKSzGFnVlS2qexHq48av0alk2pwclAvLKlhVYrVAIq6Duh2zyn4NVf1K8XO5K/fipGq2yMhIEhMTSUpK4siRI0RHR9OrVy+HMb1792b9+vWkpaUBsGbNGgICAmjfvr19TK1atYiMjGTNmjVF+yZERERERERESoEaoW70buCNr6eSWldFidX8cfOAa27JSqqCkqriNKXiyv3tt9+oWLEifn5+HDhwAMiqPr1Y7dq1SU9P58iRIwAcOHCA8PBwjH9dfLVq1bLvQ0REREREREQuzWIYBFot9G1kpaJ/qUgxFDsTQ4nV/LAGQvt7oWKEsyMRcb1WAP+2ZcsWvvvuO0aNGgVAXFwcAAEBAQ7jsl9nr4+Pj8ff3z/H/gIDA9mxY8dVxWSaJklJSVe1j5LOMAysVquzw5BClpycnGMiOHFNukZLJ12jpYOuz9KptF+fpmnmKEgQEclmMQw83Ex61Pdmy+E0dp3SvCX5YqKKy7wKDoMWt4G7l5LRUiK4dGL15MmTPPHEE7Ru3ZohQ4Y4Oxy79PR0du3a5ewwitT/t3fv8T3X/R/Hn9/jNjuwMWazYc5CzhJRfupKXS4luiJ0UKycz0TkOEQOcQ2dVA4rVHQpHaSSSkVOySHmMIdZw87b9/j7Y+17Wbq6TPju8Ljfbt3Y5/vZd+/P6tX2fX5fn9fbz89P9evX9/YycI0lJCQoOzvb28vANUCNlkzUaMlAfZZMpaE+rVart5cAoAjLn7vaoqqPyvub9E1Crpwl9/2ma4oZq1eoWgup3p15ITTfLxQRxTZYTUtL05NPPqly5crpxRdflPG3HfTKli0rSUpPT1doaGiB8y99PCgoSGfPnr3seVNTUz3nXC2LxaKaNWv+peco6uhYKJmqV69eorttShNqtGSiRksG6rNkKun1+csvv3h7CQCKkWrlTSrn56sth3OVaSu5/2+8VghW/wdrGenmf0gVa3l7JcBlimWwmpOTo/79+ys9PV1vvfVWgVv6o6OjJeXNUM3/e/7HFotFkZGRnvO++eaby25rSkhIUO3af21Oh8FgUJkyZf7ScwDewK2pQNFGjQJFV0mvT94QAFAYRoNB5coY1bmBn7Yfz1VCitPbSyrSmLH6J8pXk5p0lSwl++csiq9iV7kOh0NDhw7V0aNH9fLLL6tSpUoFHo+MjFS1atW0adOmAsc/+OADtW7d2nMLU7t27ZSamqpvvvnGc05CQoL279+vdu3aXf8LAQAAAACghMqbuyrdVsNXHWr7qIyFN2j+m7yOVb4/BRhNUr2OUqtektVPMha7+AqlRLHrWJ08ebK2bNmisWPHKiMjQ7t27fI8Vr9+fVmtVg0aNEgjR45UVFSUWrVqpQ8++EB79uzRihUrPOc2adJEbdu21TPPPKMxY8bIx8dH8+bNU506dXTXXXd54coAAAAAACg58rvdw8ua1KWRn344YdPhZDa2uoxbchuMIlr9TVBYXpeqf/BvgTPfGRRdxS5Y3bZtmyRp5syZlz22efNmValSRX//+9+VnZ2tl156ScuWLVP16tW1aNEiNWnSpMD58+fPV2xsrCZOnCiHw6G2bdtqwoQJMpuL3bcFAAAAAIAiyWgwyGB0q3V1H1Uvb9bXCbnKyGX2aj5mrP7GaJJqtJFq3Zb3TeF7gmKg2CWIn3322RWd1717d3Xv3v1PzwkMDNSMGTM0Y8aMa7E0AAAAAADwB/K7VysGGtWloZ92nrTpQJJDxKuS2y1udQ+tITW4R/Irm9elSpMqioliF6wCAAAAAIDiyfhbaNY8yqrq5c3adjRXqTmlO14t1R2rfmWlm/4mVaojuVzMmkWxQ7AKAAAAAABuKIPBoBB/ozo38NPu03b9dMYuVynNV91uSQaTt5dxYxlNUvStUq228rSnlvauXRRLBKsAAAAAAOCGy+9ebRxhUZ2KZu06ZdeRXx15QWMpktexWoo6NSvWlG7q9J/b/oFijGAVAAAAAAB4jcFgkJ9FurW6jxqGW7Qr0aaEFKe3l3XDuEvLRk2BFaU6d0iVaktubvtHyUCwCgAAAAAAvCp/c6sAq0G31fBVw3CXfjxp08mLJT9gdcudd2t8SRVYUarVTqpcT3L99u+zNATJKBUIVgEAAAAAQJGQH7AG+Rp0R21fpWQ6tfOkXWfSSm7AmtexWgK7N/8oUC3JATJKJYJVAAAAAABQpBh/CxqDyxh1Z11fJaU7tfOkTckZLi+v7NorcaMACFRRihCsAgAAAACAIik/YA0NMKpTfT+dvujQT2ftOpNWcgJWV0kJVsuFS9G3EqiiVCFYBQAAAAAARVp+wBoWZFJ4ObPSclw6kGTXkWSH7MU8Y3VLxTdYNVmk8AZStRZSUCUCVZQ6BKsAAAAAAKBYMBrzAtZAH4NaRFnVNNKqI8kOHTxn18Vst5dXd3WK5YzVgFCpalOpSuO8cFW/fe8JVFHKEKwCAAAAAIBiJX+TK7NBqlXRrDqVLErJdOrwOYcSzjtkL0Z7XRWbGasGoxRWT6rWXAqJyutO9QSpxSwYBq4RglUAAAAAAFBs5Y8JCCljVKtqVrWoatWJ80798mvxmMWaNwqgiAaTBqNUvlre3NTK9SSLn+T+7XtKdypAsAoAAAAAAIq//C5Wk0GqWt6k6hXMynW4dfKCQ6dSnTqd6iySnawut7todawaTVKF6Lzu1LC6ksWnYHdqUVor4GUEqwAAAAAAoETJ72L1MRsUXd6smqEWud1uJWe4dPKiU6cuOorMTNYiMQrAaJYq1swLUyvVlszWgmEq3anAHyJYBQAAAAAAJVb+hlcGg0GhAUZVCDCqWaRV2bb8kNWpM2lOObw0NcArm1eZLFJwFSmkat6t/uXC88JTwlSgUAhWAQAAAABAqWAwGDzbLPlZjapZwaDaFS1yudxKynDpXLpT5zNdupDlUobtxnS0um5Ex6rZRwqJ/E+QGhQmGY15QarB+J9glzAVKBSCVQAAAAAAUCrld7MajQaFBRpVKdDoGSNgd7p1IcullN+C1vNZLl3MduUFoddQ3tNdq45Vg1SmnBQYKgWE5v0ZFCYFVMgLTwlSgWuKYBUAAAAAAJR6l3azSpLFlDc6oLy/UUZD3uMut1sZOW79+lvYmp7rUo7DrRx73j+2q9gcq9CbVxlNktVf8vGXfIPyQtPAUCmokuQfkjcvVZJcLknuguEpQSpwTRGsAgAAAAAA/AGDwSDTJWmr0WBQkJ9BAb4GVStv8nS35nO53bI5pByHW9k2t7Lt7v8Erw637E635M7vUs3jZzHmBavhDfKCT6MpLxw1++SFpz4Bef/4BuQFqmZrwUW6fhsOa/xdOPv7jwFccwSrAAAAAAAAhfD7QPXS474WyddiUDm/vKDV7c670d/wW9frH3G73VKT+/M/UF76+lv8ajD8eUcrASrgNQSrAAAAAAAA14HRYLii8akFAleDQdKVfR4A7+JtDQAAAAAAAAAoJIJVAAAAAAAAACgkglUAAAAAAAAAKCSCVQAAAAAAAAAoJIJVAAAAAAAAACgkglUAAAAAAAAAKCSCVQAAAAAAAAAoJIJVAAAAAAAAACgkglUAAAAAAAAAKCSCVQAAAAAAAAAoJIJVAAAAAAAAACgkglUAAAAAAAAAKCSCVQAAAAAAAAAoJIJVAAAAAAAAACgkglUAAAAAAAAAKCSCVQAAAAAAAAAoJIJVAAAAAAAAACgkglUAAAAAAAAAKCSCVQAAAAAAAAAoJIJVAAAAAAAAACgkglUAAAAAAAAAKCSCVQAAAAAAAAAoJIJVAAAAAAAAACgkglUAAAAAAAAAKKRSH6weOXJEjz32mBo3bqw2bdpo9uzZstls3l4WAAAAAAAAgCLM7O0FeFNqaqoeeeQRVatWTS+++KKSkpI0c+ZM5eTkaOLEid5eHgAAAAAAAIAiqlQHq/Hx8crMzNSiRYtUrlw5SZLT6dTkyZPVv39/VapUybsLBAAAAAAAAFAklepRAF9++aVat27tCVUlqVOnTnK5XNq2bZv3FgYAAAAAAACgSCvVwerRo0cVHR1d4FhQUJBCQ0N19OhRL60KAAAAAAAAQFFXqkcBpKWlKSgo6LLjZcuWVWpq6lU9p91ul9vt1p49e/7q8oo8g8Gg+g636rjd3l4K/iJTtkF79ybKzb/LEoUaLTmo0ZKH+iw5Skt92u12GQwGby8DAACgSCnVwer1kP8LZ2n5xbOM2SCpdFxraVBa/rstTajRkoUaLVmoz5KlpNenwWAo8dcIAABQWKU6WA0KClJ6evplx1NTU1W2bNmres4mTZr81WUBAAAAAAAAKOJK9YzV6Ojoy2appqenKzk5+bLZqwAAAAAAAACQr1QHq+3atdPXX3+ttLQ0z7FNmzbJaDSqTZs2XlwZAAAAAAAAgKLM4C7pk/b/RGpqqu69915Vr15d/fv3V1JSkmbOnKnOnTtr4sSJ3l4eAAAAAAAAgCKqVAerknTkyBFNnTpVP/74o/z9/dWlSxcNGzZMVqvV20sDAAAAAAAAUESV+mAVAAAAAAAAAAqrVM9YBQAAAAAAAICrQbAKAAAAAAAAAIVEsAoAAAAAAAAAhUSwCgAAAAAAAACFRLAKAAAAAAAAAIVEsAoAAAAAAAAAhUSwCgAAAAAAAACFRLAKAAAAAAAAAIVEsAoAAAAAAAAAhUSwCtwgLpfL20sAAAAAAADANUKwCtwATqdTRmNeuaWnp+v8+fMFHne73d5YFoBCcjqd//Ux6hgomv6sbgEAAIC/wuDmlSBwXblcLk+oOmnSJB04cECHDx9W27Zt1b59ez3wwANeXiGAK+FwOGQ2m5WVlaWVK1fqxIkTql27tqKjo9WmTRtJeeGqwWDw8koB5Lu0buPj43XixAnVrFlTdevWVfPmzb29PAAAABRzBKvADTJixAj98MMP6tWrlwwGgw4dOqRPP/1Ujz32mAYNGuTt5QH4E/mBaUZGhrp16yaj0Sh/f3+lpqbKYDDo73//O3UMFDGX1m337t1lNptlNBplMBiUmJio4cOHq2fPnt5eJgAAAIoxs7cXAJQG27dv165duzR9+nS1bNlSVqtV33zzjTZs2KCTJ096OmoAFE0Gg0FOp1OTJk1SaGionnvuOdWoUUM5OTkaOHCgFi9erPbt26tRo0beXiqA3+TX7cSJE1WhQoUCddu/f39NmTJFzZo1U506dby9VAAAABRTzFgFroPfz3O7cOGCMjMzFRUVJavVqmPHjmno0KH6+9//rsmTJ8tsNuvnn3/20moBXAmXy6UjR46oVatWqlq1qiTpiy++0LfffqtRo0apUaNGstlsXl4lgEvZbDb98ssvuvXWWxUdHS1J+uyzz7Rjxw4NHz5cderUkd1u9/IqAQAAUFwRrALXiMvlks1mk9PplMlkKvCY0+lURkaGKlasqPPnz+vBBx9U69atNXnyZPn5+WnTpk1avXq1UlJSvLR6AL/ncDgKfHzu3DmdPHlSVapUkdls1vr16zVkyBANGjRIffv2VXZ2tuLi4rRnzx4vrRgovfInW7lcrgLHz58/r+TkZIWHh8tgMOi9997T8OHDNWjQIPXr109ZWVmaM2eODh065I1lAwAAoJgjWAWukU2bNmnu3LnKycmRJPXo0UOjRo2SJDVp0kTR0dGKiYnRXXfdpfbt22vq1Kny9/dXcnKyPvroI+Xm5srPz8+blwCUeqmpqdq0aZPOnTsns9msjIwMjRkzRpIUERGhFi1aaM2aNYqPj9fYsWM1ZMgQ9e/fX5L0/fffa/fu3crMzPTmJQClzsWLF7V582adOHFCRqNRmZmZmjVrlux2uyIiIlSrVi2tXbtWH374ocaNG1egbnfu3KlDhw7xxiYAAACuCsEqcI2EhITorbfe0ujRo/XEE0/o7NmzevjhhyVJ4eHh6tSpkw4dOqSgoCANHjxYgYGBOnnypF544QV9//336t+/v8qUKePlqwBKt7S0NMXFxWn8+PE6duyY7r//fh04cEDnz5+XJN111106c+aMnnvuOfXr109PPfWUXC6XEhISFBcXJ19fX7Vq1crLVwGULqmpqXr++ec1d+5cHThwQJ07d9Z3332n9PR0SdJDDz2kY8eOadiwYRo2bJieeuopSdLRo0e1aNEi+fn5UbcAAAC4KgZ3/r1TAP6yb775Ro8//rj8/Pz04osvqk2bNp7H3G63FixYoE8++URZWVmqWrWq0tPTlZKSori4ONWrV8+LKwcgSXa7Xbt27dLAgQPldDpVt25dzZs3T6GhoZ5z5s2bp40bNyo0NFSPP/64Dhw4oC+//FI2m03r1q2T2WyWy+WS0ch7l8CNsn37dj355JPy8fFRrVq1tGDBAk/dZmRk6OWXX9aGDRsUFhammJgY7d27V59//rnsdrvWrl1L3QIAAOCqsA05cA2dPXtWZcqUkcvl0ptvvql69eopJCTE82Jt6NChatu2rbZv367k5GTVrl1b7dq1U5UqVby9dACSLBaLGjRoICkvjLFYLDIYDJLkmZ88bNgwRUVF6dNPP9Wzzz6r6Oho1a9fX88++6zMZrMcDofMZn68AjdSq1at5Ha7lZ6erqCgIM9YHkkKCAjQE088odq1a2vVqlWaMGGCKleurHr16mnixInULQAAAK4aHavAX+B2uz2hi5S3SUZWVpYOHz6sMWPGqGnTppo2bZoqVKjgxVUCuBL59Xz+/Hlt3rxZZrNZM2fOVOPGjTVt2jSFhoZe1tF29uxZhYWFeT4mnAFurPy6tdlsWrNmjXx8fDRlyhTdcccdGj58uKpWrXrZ5yQlJSkkJEQWi0USdQsAAICrR7AKXKX87jUp70WZ0Wj0BC42m01bt27VuHHj1LRpU82YMUMhISGy2WyKj49Xnz59vLl0AJe4tJYvZbPZ9M0332j06NG6+eabNW3aNFWsWFGSlJKSovLlyxc4//dvtAC4fv5b3UrSZ599pqFDh14Wrp4/f16BgYGeQFWibgEAAPDXEKwCV+HSF3SLFy/WwYMHlZ6ergYNGmjQoEGyWq3Kzc3Vtm3bNG7cODVs2FDdunXT119/rbffflsff/yxoqKivHwVAPI71XJycvTVV1/pzJkzqly5stq1a+ep42+++cbTgT569GiZTCbFxMSoWbNmmjp1qrcvASh18us2NzdXX3zxhS5cuKDAwEDdc889nnM+/fRTDR8+XB07dlS/fv0UGBiomJgYdejQQcOGDfPi6gEAAFCSEKwChXRpd8vQoUO1e/duderUSTabTe+//75uuukmxcXFycfHR7m5udq+fbvGjBkjk8mkMmXKaMGCBWxUBRQB+W+QZGRkqHfv3pLyOtqCg4MVGhqqF198Ub6+vrLZbNq2bZvGjh0rSSpbtqzKlCmjt99+W1ar1ZuXAJQ6l9Ztnz595HQ6lZWVJafTqUaNGmnu3LmeNz7zO1fLlSsnHx8f+fn5ad26dQU6VgEAAIC/gmAVuErz58/Xpk2bPDMYly1bpoULF8pisahWrVp688035ePjI0lKTU3V4cOHVa1aNeatAkVITk6OHn30Ufn4+Gj69OmqWLGiHnroIe3fv18NGzbUG2+8IT8/PzmdTp08eVJvv/22ypUrp8cff5wNbwAvycnJUZ8+feTj46OZM2eqbNmyevTRR7Vv3z61adNGcXFxnjc9fv75Z61fv17BwcHq27cvdQsAAIBrimAVuAopKSn617/+pRo1aqhnz556+eWXNW/ePM2YMUMZGRmaOnWqWrVqpZdeeomONqAIe+utt7Rx40ZNmzZNUVFRGjp0qHbu3KkHH3xQK1euVPXq1fXaa6953iS51J/NeARw/axatUobN27U7NmzFRERoSFDhmj37t3q0aOHli1bphYtWmjhwoWen7+XbjpH3QIAAOBaMv7vUwA4nc4CHwcEBKht27bq1KmTduzYoeXLl2v8+PHq0qWLHnroId18883avn277rvvPtlsNi+tGsDvuVwuz9+dTqfCw8PVtWtXRUVFadq0adq5c6eWLVumJ598Uh07dtTOnTv1xBNPKDs7+7LnIpwBbozf123NmjX1wAMPKCIiQlOmTNGPP/6oJUuW6OGHH9Y999yjzz//XKNGjfL8/M0PVSXqFgAAANcWwSpwBfJfiL333ntKTEyUj4+PbrvtNgUHB2vv3r3y9/fXbbfd5jm3SpUquvXWW+Xv76+kpCRvLh3Ab9xut4xGo2w2m5KTk2UymdS8eXPdc889SkpK0tdff62YmBjVqlVLPj4+6t69u8LDw/XDDz9oypQp3l4+UCpdWrdZWVkymUyqV6+eOnfurLNnz2r79u0aNGiQateurYCAAP39739XpUqV9NFHH2nWrFneXj4AAABKOAZMAVfoww8/1LPPPqsHHnhATz31lCpVqiS3260LFy4oMzNTDodDUt481ZycHHXp0kUdO3aUv7+/l1cOQJIMBoPsdrsGDBigwMBAjRo1SpUrV5YkXbhwQcnJybJYLJ43Un766SfVrVtXzz33nNq0aePNpQOlVn7dDhkyRJL0/PPPKzAwUJKUnp6us2fPyuFweLpSf/nlFzVu3Fi9e/dWkyZNvLZuAAAAlA50rAJXqFOnTurTp4+2bt2quLg4nT17VgaDQffff78yMjL07LPPKjY2VhMnTtSOHTvUokULQlWgiLFYLKpSpYr27NmjJUuW6OzZs5Kk0NBQBQYGatOmTdq6dat27NihjRs3KioqSu3atZPJZLpsJAiAG8NgMCgsLEzHjh3TtGnTlJGRIUny8fFRxYoV9dVXX2nLli3as2ePPvjgA4WFhal58+bULQAAAK47Nq8C/sDvN7ew2WyeTTBmz56tTZs26bbbblO/fv0UERGh3bt3a/z48bLb7QoICND06dNVt25dby0fwG8u3bTm0p3A586dq3//+9+eOs4PW5988kllZWXJz89PVatW1apVq2SxWOR2u2UwGLx5KUCpcWnd5tee3W7XwoUL9fHHH6tx48aaMGGCAgMDtWXLFo0bN065ubmyWq2KjIxUfHy8zGYzdQsAAIDrjmAV+J1Lw5fly5erd+/eMplMstvtslgskvJuRVy/fr06duyomJgYhYWFKT09XVJeZ01AQIDX1g8g780Ro9Eog8Gg3Nxcmc3my+r40nA1JiZG4eHhOnXqlHbv3i2LxaIOHTrIZDIV+H8CgOsrPwy12Wyy2WwKCAgocOzFF1+8LFzdv3+/Tp48KYfDobvvvpu6BQAAwA3Db5yApJycHMXExGjq1KmKjIyU0+nU3r17NXPmTH399deKi4uTxWLxhDKjRo3ShQsXFB8fL5PJpEcffVSRkZHevgyg1Dtw4IACAwMVERHhuQW4b9++ysnJUXx8fIE6HjFihGw2m1asWCGj0agnnnhCVapUUUREhOf5nE4n4QxwnR0+fFhlypRRRESEDAaDnE6n+vTpI39/f73wwgsqW7as3G63rFarBg0aJJvNprfeeksWi0VjxoxR/fr1Vb9+fc/zUbcAAAC4UZixCkg6dOiQjh49qocfflhnzpyRyWRSdHS0Zs+erd27dysmJkZOp1MWi0U2m02SNGzYMJUvX14bN27UypUrmeMGeFlmZqYmTZqkv/3tbzp16pRMJpNnI7lTp04pJiZGDofDE65K0rhx49SwYUN9+eWXmjt3rlJSUgo856UjQQBce1lZWRozZoz++c9/6tSpU5LyulYffPBB7d69W5MnT9bFixdlMBg84eq4ceNUrVo1ff755xo1apSysrIKPCd1CwAAgBuFYBWQ1KBBA82ePVvBwcHq2rWrTp06paCgIN1xxx0aP368du3apZiYGNntds+s1UOHDqlx48bq3r27evTowQs5wMv8/f01aNAg1a5dW927d9fJkyfl7++vTp06afz48dqzZ4/69+/vCVelvPnJPj4+CgoKktPpVHBwsJevAihdfH19NW7cOIWEhOiJJ55QYmKizGazOnfurClTpmjLli0FwlUpbwZrUFCQqlSpoqCgIPn6+nr5KgAAAFBaMWMVpd6lG1Nt3bpVsbGxys7OVnx8vCpVqqT09HRt2bJF06dPV/369TV27Fi53W6tXr1aOTk5mjFjBqEq4GWXblLz7bffatGiRUpISNDatWtVuXJlZWRkaMuWLZo6daoaNmyoBQsWyGq16ty5c5o5c6ZGjx6tyMhIGQyGAhvnALgxdu3apenTpysnJ0dxcXGqUqWK7Ha7PvnkE40fP17t27f3BLBnz57V7Nmz1b9/f910003ULQAAALyGYBWl2qUvxF544QUdO3ZMhw8fVkJCgipXrqyVK1cqPDxcGRkZ+vbbbzVz5kwlJiYqJCREbrdbr732murWrevlqwCQv1GN3W7Xu+++qx9//FHvvvuuwsPD9eabbyoiIkIZGRnaunWrpk+frjJlyqhmzZo6ceKELBaL1q1bJ6PRSDgD3ED5dWuz2fTOO+9o//79evvtt9WwYUPNmzfPE65+9tlneuaZZxQeHq4qVaro1KlTMpvNWrt2LXULAAAAryJYBZQ3Z/Hrr7/W4MGDVbduXW3ZskXvvvuucnJy9PbbbysiIkJ2u105OTnasGGD/P391axZMzasAoqQzMxM3X///YqIiFBERITS09O1efNmlS1bVvHx8YqMjFR2draOHz+uhQsXKjc3VxUqVND06dNlNpsJZwAvyMzMVNeuXVWpUiVFR0fr3Llz+vbbbxUWFqZly5apSpUqkqSDBw/q+eefl8vlUvny5RUbG0vdAgAAwOsIVlHqJSYmqlevXnrkkUf02GOPScrbUXjbtm2KjY1VZmam1qxZo0qVKnl5pQD+SP4YgOnTp2vr1q16+eWXPWHMp59+qgULFuj8+fNas2aNwsPDPZ/ndDo9YzzyO+cA3Dhut1szZszQtm3btGTJEkVFRUmSvvzyS8XGxspgMBQIVy+tWYm6BQAAgPfxFj9KPaPRqOzsbM+LM7vdLpPJpDZt2qhXr146d+6c+vTp49mtGEDRkj9bNTU1Vf7+/goNDfU81rFjRw0ZMkQXL15Ur169dObMGUkFAxq32004A3iBwWBQSkqK/P39C9wB0qZNG40dO1ZnzpzRiBEjPD9/L+1MpW4BAABQFBCsotQrX768KlasqG3btkmSLBaLbDabTCaTevTooejoaJ04cUKPP/64HA6HaPIGipb8mrRarcrKyvIErXa7XVJeuNqhQwedPn1ad9xxh5KSkgp0veWfD+DGcbvdcrvdCggIkM1m04ULFzzHTCaT2rdvr5YtW2r37t168MEHlZycXKBWqVsAAAAUBQSrKDWcTucfHvfx8dGgQYO0detWzZ07V1JeQCNJ+/fvV3BwsObNm6fly5fLbDbzYg7wMpfLVeDj/Jp8+OGHderUKc2ePVtS3psk+fz9/dWlSxf17t1b5cuXv3GLBSDpj+vWYDCoS5cuOnTokFatWnXZz9fQ0FA9+OCD+r//+z+FhITcyOUCAAAAV4R7qFAqXHrb76ZNm/Trr78qNzdXPXv2lJ+fn1q2bKnHH39cr7zyipKSkvTQQw/JZrNp/fr1cjqduuWWW1SuXDnvXgQAz0xFu92uc+fOKTs7W1WrVpXFYlF0dLQGDBig+fPnS5JGjhwpt9utpKQkJSYm6r777lO3bt0KPA+A6+/Sur1w4YIuXryo2rVrS5KaNWumwYMHa8GCBXK73erZs6fKli2r48eP68iRI+ratau6d+8u6fIZqwAAAIC3sXkVSrxLdwwePny49u/fX2DDmueff16NGjVSSkqKPvvsM82fP1+ZmZkymUzy9/fX0qVLVa9ePW9eAgD9J1TJyMjQyJEjdezYMeXm5iowMFDz5s1TjRo1lJycrHfffVeLFy9WWFiY/Pz8lJ6erjJlyui9996TyWTybHYF4Pq7tG5HjRqlhIQEXbx4UTVr1tT48eNVt25dpaWlafXq1Vq4cKGio6NltVqVlpYmf39/vfPOO4SpAAAAKLIIVlFqTJo0SVu3btXs2bPVvHlzzZo1S6+99prCw8M9xyTp/Pnz2rNnj6xWq2rUqKFKlSp5eeUA8sPQrKwsPfjggwoODlbfvn0VEBCg3r17q1q1apo6daqaN28uh8OhX375RatWrZLD4VBwcLCGDRsms9lMxxtwA/2+bsuXL69evXqpUqVKevDBB3XzzTdr6NChat26tSRp586dev/995WZmanQ0FDqFgAAAEUewSpKrEu70nbu3KnY2FgNHDhQ7du31yuvvKJ58+Zp5MiR+vDDD5WcnKw5c+bo5ptv5sUbUEQ5nU5NnjxZiYmJmjNnjkJCQjR48GDt2rVL5cqV0/nz5zV//nzPmyS/x+3/wI3ndDo1adIknTlzRs8//7xCQkI0ZMgQ7dy5U76+vpKkKVOmqFmzZrJarZeFqNQtAAAAijI2r0KJ5HQ6PaHqxYsXFRkZqS5duqhZs2bauHGjFi1apBkzZqh3797q27evTp8+rcmTJ2vHjh1eXjmASzkcDs+fdrtdFStWVKdOnRQSEqKRI0dqz549Wrp0qWJjYyVJzz77rHbu3PmHz0U4A9wY+XVrs9nkdDoVGBioO++8UyEhIRo1apR2796tV155RUuWLFF2drbmzp2rH374QTab7bI3N6lbAAAAFGUEqyhx3G6354XZY489pvnz58tqtapr164KCAjQRx99pLvvvlsdO3aUyWRS27ZtVaNGDR05ckTPPvuscnJyvHwFAKS8WjabzUpLS9OsWbOUmpqq+++/X/fdd5+2bdumnTt3atKkSapXr55uuukmtWzZUgkJCerTp48OHDjg7eUDpVJ+3WZkZGjhwoU6d+6c+vXrp65du2rbtm367rvvNGnSJNWoUUM1atRQq1attG/fPo0YMUKHDh3y9vIBAACAQqENACXKpbcQfvvtt0pOTla/fv0UGBgoo9Eop9OpM2fOqHz58ipTpowk6ejRowoLC1NsbKwqVarkuTURgPfkbzrndDo1YMAApaen64knnlBERIQk6ciRI8rMzFT9+vU9nxMQEKDHHntMZrNZtWrV8tbSgVIr/2ew0+nUo48+KrPZrJ49eyo4OFiSdPDgQdntdjVv3tzzszooKEj9+vVTamoqG0UCAACg2KFjFSVK/gu1119/Xe+9957q1Kmjpk2bymjM+0/d6XSqYcOGSkxM1Ouvv64ff/xR8fHxSktLU1RUFBtVAUWA2+2W0WiUzWbTV199peDgYE2ZMqVAfQYFBcnX11dff/21bDabjh8/rl9++UU1a9bUiBEjPOEOgBsj/26R3Nxc7du3T9HR0ZowYYLCw8M951SuXFkul0ubN2+WlPcGyc8//6w6depo8uTJ1C0AAACKHTavQrFms9n05Zdfas+ePbr99tvVoEED7dmzR4MHD5bRaNTdd9+tCRMmyO12e8KaM2fOaOzYsdq/f78MBoPKlCmjJUuWqG7dut6+HAC/cTgcGj58uPbt2yej0aiNGzfKx8fH0xGXkpKiIUOG6PTp0/L395fT6ZTVatW6devYgA7wEofDoVGjRumrr76Sv7+/3n33XQUHB3s2k0xMTNRzzz2nQ4cOqXz58srKypK/v7/efvttZqkCAACgWOK3WBRbGRkZGjhwoFJTU3X+/Hk1adJEDodDzZs316hRo7Rw4UK9++67+tvf/qYWLVrIYDDI4XCocuXKmjdvng4cOKCsrCzddNNNqly5srcvByj18m//l/I2rGnRooV++eUXHT16VN9//73atm0rk8kkh8Oh8uXLa+7cuVq1apXOnDmjcuXKafTo0Z6ON8JV4Mb4fd3efPPNSkxM1MGDB5WYmKjg4GDPOVWqVNG4ceP08ccf69ChQ6pYsaJGjRols9lM3QIAAKBYomMVxVJmZqa6du2qsLAw9evXT82aNZOvr6+nK0aSPvjgA82dO1cREREaOXKkGjVqJEm8eAOKsNzcXB08eNBTr++//75eeOEFVahQQePHj1fjxo0l5XXGmc3mAjV/6XEA119+/eXm5urAgQO6+eabJUnvvPOOFi1aJKvVqsWLF6tGjRpyOp0yGo0F6jUfdQsAAIDiimAVxY7dbtfgwYOVkZGhmTNnejazsdvtslgskqR9+/apfv36+vjjjzVv3jxVrlxZw4cP94Q1AIqO/Dc73G63+vTpI7vdriFDhqh169aSpHXr1umVV15RxYoVNXToUE+46nK5ZDAY/jCoAXB95dety+XS4MGDde7cOQ0bNsxTt2vXrtXrr78uPz8/zZw5U9HR0QVqPb9uf//mCAAAAFCcsHkVip1jx47p5MmTeuCBBzy38LtcLk+o+tJLL6l3795avHix7r77bg0dOlRnzpzRggULtGPHDm8uHcDvOBwOmUwmZWVlaefOnQoICNDBgwf1yiuv6LvvvpMkPfDAA3r88cd17tw5LViwQLt375ak/9r9BuD6yq/b7Oxs7dq1SxcvXtSpU6e0ZMkSff/995Kkbt26qU+fPsrOztbYsWN19OjRy0JVSdQwAAAAijXuu0Kxs3//fiUkJKhZs2aeuW75f77wwgt69dVXVadOHa1Zs0Zms1lPPfWUjEajJk+erFdffVUNGjSQj4+PNy8BwG/MZrMyMzPVrVs3hYWFKSIiQnfffbfeffdd5ebmauDAgWrVqpW6desmSXr99dc1ceJEzZkzR7Vq1fLy6oHSKb9uu3btqqioKIWGhqpKlSp67733ZDAY1L9/f7Vu3Vrdu3eXJK1atUpPPvmk3nzzTYWHh3t59QAAAMC1Q7CKYid/9+/8eWz5m2KcPn1ae/bs0bx583TnnXdqzJgxWrFihZxOpwYOHKjs7Gw1bdqUUBUoYubNmyeHw6FJkyapWrVqkqTOnTtrwIABWrRokQwGg1q2bKlu3bopJydHP/74o2rUqOHdRQOlmNvt1vPPPy+3262JEycqIiJCRqNRt956q+bNm6elS5d6NqDr3r27srOz9dNPP6lSpUreXjoAAABwTTFjFcXOTz/9pB49euiRRx7RiBEjPMcdDofS0tIUFBTkCV3vuusuNWjQQC+88IK3lgvgEm63W26329NlbrPZNHToUGVnZ+u1116T9J+NbLZt26a+ffuqbdu26tu3r2d2Y/6bKWxEB9w4l85UNRqNiomJkcvl0rJlywrc3r9hwwaNHj1arVq1UkxMDHULAACAEo0Zqyh2IiIiVLduXa1fv16ffvqp57jZbFZISIjMZrOcTqeOHz+uatWqqVmzZpLyAh0A3pGZmSkpb56i0WhUbm6ucnJyZLVaVbVqVR0/flznz5+XlDfaw+FwqE2bNrr33nv13XffacWKFTp06JDnOSQRzgA3iMvlkslkUnp6ujZs2CCn06nKlSvrl19+kc1mk8FgkMPhkCT94x//0L333qtDhw5pxYoV2rdvn6S8una73dQtAAAAShSCVRQ75cqV0+TJk5Wenq5//etf2rJly2XnZGRk6KWXXtLp06d1xx13SGKDDMBbcnNztWbNGk2dOlVSXufbAw88oNWrV0uSGjRoIJvNprfeekupqakyGo0ym81yu92yWq3q2LGjvvjiC23YsEEStQzcSPkd5jk5Obrvvvv0+eefKzk5WS1btpQkLV68WNnZ2Z6adTgcstvtuummm7Rjxw598sknnuehdgEAAFDSEKyiWKpXr54WLFighIQETZ06VYsXL1ZGRoYyMjL01Vdfadq0afrwww81Z84cNsoAigCLxaK33npLQ4YM0V133aXQ0FDdfffdkqR7771X7du317Jly7Ry5UqlpKRIko4ePaqEhAQ9+uijevrppxUfH6+kpCRvXgZQqrhcLk83akpKimrVqqVBgwYpLCxMd999t1q2bKn3339fS5Ys8XSuJiYm6sKFCxoxYoQefPBBrVy5UqmpqYSqAAAAKJGYsYpibe/evRo/fryOHDmiMmXKyGAwKDg4WEFBQZo2bZrq1Knj7SUCkGS327V06VItWrRIFStW1MaNGxUYGCibzSar1SpJmjBhgj7//HOZTCZFRkbq5MmTKl++vNatW6eXXnpJ8fHx2rBhgwICArx8NUDpYbPZ1LNnT2VlZaly5cqKi4vz1KzNZtOkSZO0fft2ORwORUdH69ixYwoKCtJ7772nV199VatWrdL69esVGBjo5SsBAAAArj2ztxcA/BUNGzbU8uXL9csvv2jv3r1yOp1q3LixatasqZCQEG8vDyj18jessVgsSk5OVtWqVXXu3Dk999xzmjt3rqxWq3Jzc+Xj4+PpNP/pp5904sQJNWvWTAMHDpTBYNDOnTtVpUoVb18OUOpcuHBBtWrV0pdffqng4OACoarVatXUqVP1+eef6+uvv1ZycrLuvfdeDRs2TEajUdu3b1eVKlU8m9UBAAAAJQ0dqwCA6yJ/92+73S6DwaCLFy8qMzNTH330kZYsWaI77rhDc+fOlaQCnauXfu6BAwf0+uuv65NPPtGqVatUu3Ztb10OUCr80SzUhIQErVy5UitWrFBMTIyGDh0q6fK6vfT8JUuWaPPmzdQtAAAASjQ6VlEiXPpCkA0yAO9zOBwym83KzMzUxIkTFRAQoBEjRqhChQr65z//KUlasmSJRowY4elcTU5O1rvvvqs+ffrI19dXiYmJio2N1fnz57VixQrCGeA6y69bp9OpjIwMmUwmBQQEqHr16urTp49cLpdeeuklWSwWDRgwQFarVU6nU0aj0fNz9+DBg5o/f75OnTpF3QIAAKDEo2MVAHBN5d/+n5GRoe7du6tixYq655579I9//EN+fn6S8m4vXrNmjeLi4tSqVSv17NlTixcvlt1u19q1az23Dh85ckQBAQGqVKmSNy8JKPHyu8QzMjL0zDPPKCEhQRaLRREREZoyZYqCg4N16tQpvfrqq3rrrbf09NNP6+mnn5Z0+Rua+/btU2hoKHULAACAEo9gFQBwzdntdg0YMEA2m01Tp05V5cqVZTablZ2dLaPRKB8fH6WlpWn9+vVaunSpDAaDqlWrpldffVUWi8UT8gC4cbKzs/XAAw+obNmyuuOOO5Sbm6utW7fq9OnTmjdvnlq0aKGTJ0/q9ddf15o1a/Twww9r9OjRns/njhEAAACUNowCAABccxcvXlRiYqJ69eqlyMhISdLmzZv1wQcf6OzZs+revbvuu+8+de/eXXfeeacSExPVtGlTGY1Gz+3IAG6M/EB01apV8vX11bRp01SjRg1JUlBQkGJjY3X27Fm53W5FRkaqd+/eSktL0969ewuEqYSqAAAAKG145QoAuKbcbreys7OVlpampKQkbdy4UT/88INWr16tW265RZI0fvx4RUREqEWLFgoLC1NYWJikvNuRCVWB6+vw4cNyOp2qW7eupP8EoseOHZPJZPK8GbJx40bNnDlTI0aMUOfOnZWWlqbAwEBVrVpVI0aMUGhoqAwGA52qAAAAKLV49QoA+Et+f9u+wWBQVFSU/vnPf+rll19W2bJlVbZsWcXFxemOO+5QZmam7rnnHu3atUstWrQo8Fzc/g9cXzabTWPGjNGvv/6qZcuWecJVl8slh8Mhi8Uiq9Wq999/X6NGjdLw4cP15JNPym63a8GCBQoODtbAgQM981PzZyoDAAAApRHBKgDgquXftp+bm6tvv/1WqampCggIUIcOHTRo0CC1b99e/v7+8vPzU3h4uNxut44fPy5fX19FRER4e/lAqWO1WjVr1iyNGDFCI0eO1PPPP686derIaDSqU6dO6tevn8aNG6cNGzZo6NCh6tevnyTp0KFDOnz4sG6//fYCz0eoCgAAgNKMzasAAFfl0l3Ee/furfT0dJ0+fVpWq1V169ZVbGysqlev7jk/OztbR48e1bRp0yRJK1asoEMVuMHyO0yPHj2qkSNHymAwaPLkyapfv76ys7M1c+ZMrV+/Xm3bttW//vUv2Ww2HT16VJMmTZLVatXy5cupWwAAAOA3BKsAgKuWk5Ojvn37ymAwaPjw4QoJCdGePXsUFxcng8GgxYsXq3r16kpLS9OYMWOUlJQkHx8fvfHGG7JYLJeNEQBw/eR3mGdnZ+vf//639u/fr9WrV6tx48aaNGmS6tWrp0OHDunNN9/UmjVrdPvttys1NVW5ubkyGAyKj4+nbgEAAIBLEKwCAK7I6dOndfz4cV24cEF169ZVdHS0EhIS9Mgjj2jixInq2LGjpLxO1iNHjmjw4MEKDQ3Vm2++KUlauXKlLly4oKeeekomk8kT8gC4cTIzM9WtWzdVqFBB9evX16+//qpt27apQoUKmjNnjurWravMzEz98MMP+vTTT+Xn56caNWqoW7du1C0AAADwOwSrAID/6ccff9S4ceOUkpKi9PR0hYaG6pFHHlGzZs305JNPKjY2Vnfeeadnd3Cn06n3339fkydP1sKFC3XbbbcVeD463oAbz+12a86cOfr0008VFxen6OhouVwu7d27V2PHjpXJZCowczW/nvNRtwAAAEBB7DgAAPhT33//vXr37q02bdrohRde0Ntvv63g4GC99NJL+vrrr+VyubR9+3ZJksFgkNvtlslkUoMGDZSTk6OMjIzLnpNwBrjxDAaDzp07Jz8/P0VHR0vK23zq5ptvVmxsrH799VdNmTJFP//8s1wulydUzX8PnroFAAAACiJYBQD8Vz/99JN69+6tmJgYjRw5Um3atFGjRo306quvymazKTk5WTExMVq1apXWrFkjSZ4w5vz58woPD1fZsmW9eQkAlNdtKklhYWHKzc3ViRMnCjzeqFEj3XLLLfrxxx/19NNP6/jx457HLu1aBQAAAPAfDMkCAPwhu92u+Ph4SVLlypXl5+cnScrOzlaFChXUtGlTHTlyRH369NHJkyc1adIkHTx4UM2aNZMkvfLKK6pQoYJatWrltWsASqvf37af//fbbrtNL7/8statW6ennnpKvr6+kvI6VytUqKBevXopJydHUVFRXlk3AAAAUJwQrAIA/pDFYtHAgQOVlZWl5557TmazWV26dPEErEeOHFGbNm0UHR2tQYMGqVq1alqyZInefvtthYaGqmrVqlq6dKlMJhOzGYEbKL/ecnJy9NlnnyknJ0etW7dW+fLl1bJlS40YMUJz586V2+3WAw88oKpVq+rQoUPat2+funXrpm7duhV4HgAAAAB/jM2rAAB/Kjk5WdOnT9fmzZs1e/ZsderUSf3791dCQoLeeecdBQQEeDa5OXnypNLS0mQ2m1WrVi0ZjUZ2EQe8IDMzU//85z914cIFpaSkKDIyUj169FCPHj3k5+enV155RXPnzlVkZKQsFouysrIUFBSktWvXUq8AAADAFSJYBQD8T5eGq1FRUbLZbHrxxRdVt25dT1fb73cQlySXyyWjkXHewPXmdrtlt9tltVolSTNnztThw4c1ePBgVahQQVOnTtXRo0fVuXNnPfHEE/Lz89P333+vbdu2KSkpSWFhYRowYIDMZjOdqgAAAMAVIlgFAFyR5ORkzZ49W5s2bdJTTz2lp59+WhLhKeBNBw8eVHp6upo3by5JysjI0Pr163Xu3DlFR0erS5cukqScnByNHz9eu3fv1j/+8Q89/vjjCggIuKx+6TAHAAAArhyvhAEAVyQ0NFSjRo3SnXfeqbi4OG3YsEFS3qY3vEcH3HgZGRl6/vnnFRMTo++//16StGnTJk2dOlVLly71zEO22Wzy9fVVbGysGjVqpH//+99avny5MjMzL3tThFAVAAAAuHIEqwCAK1axYkWNGzdO//d//6cJEyZ4wtXfjwAAcP0FBASoV69eatSokcaMGaOdO3eqW7duGjNmjPz8/PTRRx9JkqxWq2dMwMyZM9WoUSO98sor+vDDD718BQAAAEDxRlsCAKBQQkNDNWHCBJlMJo0ePVrBwcG67bbbvL0soFTJn2l8++23y2w2a+nSpRo5cqTmzp2rxx57THa7XfPmzVNwcLAmTJggi8XiCVenT5+uqlWr6v777/f2ZQAAAADFGjNWAQBXJSkpSfHx8Z4NbwDcOPm/vuV3i3/11VdaunSpTp06pblz56pJkyZatmyZXnjhBfXq1UsTJkyQlDcWIH+DK0lsVAUAAAD8BQSrAIC/jA1vgOvv0KFDOnv2rNq1ayfpz8PVefPm6eabb9ayZcs0f/589erVS88884zX1g4AAACURMxYBQD8ZYSqwPVls9k0a9YsjR49Wl988YWk/wSq+QFr27Zt1b9/f0VEROi5557TsWPH9Mgjj2jEiBF644039Prrr3tt/QAAAEBJRLAKAABQxFmtVk2YMEH16tXT9OnT9fnnn0v643C1Z8+eunDhgj766CP5+PioS5cumj17th5++GFvLR8AAAAokRgFAAAAUEycOHFC48ePV1JSkp555hndfvvtki4fCzB48GAlJiZq3bp1nmMSYzsAAACAa4mOVQAAgGIiKipK06dPV6VKlTRjxowCnasul8tznslkUsWKFQuEqhJjOwAAAIBriWAVAACgGPl9uPrZZ59JygtTJenIkSM6cuSIatas6c1lAgAAACUeowAAAACKoRMnTmjixIn6+eefNXToULVs2VIJCQlaunSp7Ha71q5dS4cqAAAAcB0RrAIAABRTZ86c0aJFi7R+/XoZjUaFhoaqevXqiouLk8VikdPp9HSyAgAAALi2CFYBAACKMafTqaNHj+rUqVOqUKGC6tevL6PRyEZVAAAAwHVGsAoAAFDCuFwuGY2M0gcAAACuJ4JVAAAAAAAAACgkWhkAAAAAAAAAoJAIVgEAAAAAAACgkAhWAQAAAAAAAKCQCFYBAAAAAAAAoJAIVgEAAAAAAACgkAhWAQAAAAAAAKCQCFYBAAAAAAAAoJAIVgEA101iYqLq1Kmjd955x9tL+a+2b9+uOnXqaPv27d5eCgAAAACgGDF7ewEAgKLtnXfe0bhx4/7r42+99ZYaN2584xZ0lVauXCk/Pz917drV20sBAAAAAJQABKsAgCsyePBgValS5bLjUVFRXlhN4a1evVrBwcGXBastWrTQnj17ZLFYvLQyAAAAAEBxRLAKALgi7dq1U8OGDb29jGvOaDTKx8fH28sAAAAAABQzzFgFAFwTaWlpGjt2rJo1a6bmzZtrzJgxSk9Pv+y83r17q3fv3pcdHzt2rDp06FDgmMvl0uuvv67OnTurYcOGuuWWW9S3b1/t3bvXc866devUp08ftW7dWg0aNNA999yjVatWFXieDh066PDhw/ruu+9Up04d1alTx7OG/zZj9cMPP1TXrl3VqFEjtWrVSiNHjlRSUtJla27SpImSkpL09NNPq0mTJrrllls0a9YsOZ3Own0DAQAAAADFCh2rAIArkpGRofPnzxc4ZjAYFBwcLLfbraefflo7duzQQw89pBo1auiTTz7RmDFj/tLXHD9+vN555x21a9dO3bp1k9Pp1A8//KDdu3d7umdXr16tWrVqqUOHDjKbzdqyZYsmT54st9uthx9+WJL0zDPPaOrUqSpTpoxiYmIkSRUqVPivXzd/rmzDhg01fPhwpaSk6I033tDOnTv13nvvKSgoyHOu0+lU37591ahRI40ePVrffPONXn31VUVGRqpnz55/6foBAAAAAEUXwSoA4Io8+uijlx2zWq3au3evNm/erO+//16jRo3SE088IUnq0aOH+vTpc9Vf79tvv9U777yj3r17a8KECZ7jjz/+uNxut+fjFStWyNfX1/Nxr1691LdvX7322mueYLVjx46aP3++goOD1aVLlz/9una7XXPmzFHt2rW1cuVKz5iAZs2aqX///lq+fLkGDx7sOT83N1edOnXSgAEDPNd9//33a+3atQSrAAAAAFCCEawCAK7IxIkTVb169QLHjMa8iTJffvmlzGazevTo4XnMZDKpV69e+uGHH67q63388ccyGAwaOHDgZY8ZDAbP3y8NVdPT02W329WyZUt99dVXSk9PV2BgYKG+7r59+5SSkqKBAwcWmL16++23Kzo6Wp9//nmBYFVSgeuW8kLYDRs2FOrrAgAAAACKF4JVAMAVadSo0X/dvOrUqVMKDQ2Vv79/geO/D2IL48SJE6pYsaLKlSv3p+ft2LFDL774onbt2qXs7OwCj11NsHr69GlJf7z26Oho7dixo8AxHx8fhYSEFDhWtmxZpaamFurrAgAAAACKF4JVAECRcDWbPZ04cUKPPvqooqOjNXbsWFWuXFkWi0VffPGFli9fLpfLdR1WWpDJZLruXwMAAAAAUPQYvb0AAEDxFxERoeTkZGVmZhY4npCQcNm5ZcuWVVpa2mXH8ztF80VFRencuXO6ePHif/26n332mWw2m+Li4vTQQw+pffv2uvXWWwuMB8h36fiAPxMeHv5f156QkOB5HAAAAABQuhGsAgD+snbt2snhcGj16tWeY06nUytWrLjs3MjISB09elTnz5/3HDtw4IB27txZ4Ly77rpLbrdbixYtuuw58jevyu8WvXQzq/T0dK1bt+6yz/Hz8/vDQPf3GjRooPLlyys+Pl42m81z/IsvvtCRI0d0++23/8/nAAAAAACUfIwCAABckS+//FJHjx697HjTpk3VoUMHNW3aVHPnztWpU6dUs2ZNffzxx0pPT7/s/G7dumn58uXq27evunXrppSUFMXHx6tmzZoFOl5vueUWdenSRW+++aaOHz+u2267TS6XSzt27FCrVq3Uq1cvtWnTRhaLRTExMXrooYeUmZmpNWvWqHz58kpOTi7wdW+66SatXr1a//rXv1S1alWFhISodevWl63PYrFo5MiRGjdunHr16qV7771XKSkpeuONNxQREaFHH330r38zAQAAAADFHsEqAOCKLFy48A+Px8bGKjIyUnFxcZoxY4Y2bNggg8GgDh06aOzYsbrvvvsKnF+jRg3NmjVLCxcuVGxsrGrWrKnZs2fr3//+t7777rvLnrtOnTpau3atZs+ercDAQDVo0EBNmjSRlLeZ1MKFCzV//nzNmjVLFSpUUI8ePRQSEqJnnnmmwHMNGDBAp0+f1ssvv6zMzEy1bNnyD4NVSeratat8fX310ksvac6cOSpTpow6duyoUaNGKSgo6Cq/gwAAAACAksTgvvT+SQAAAAAAAADA/8SMVQAAAAAAAAAoJIJVAAAAAAAAACgkglUAAAAAAAAAKCSCVQAAAAAAAAAoJIJVAAAAAAAAACgkglUAAAAAAAAAKCSCVQAAAAAAAAAoJIJVAAAAAAAAACgkglUAAAAAAAAAKCSCVQAAAAAAAAAoJIJVAAAAAAAAACgkglUAAAAAAAAAKCSCVQAAAAAAAAAopP8HXieaxiww2j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8" y="1566081"/>
            <a:ext cx="7997825" cy="283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3469"/>
            <a:ext cx="6934200" cy="254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3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8035" y="1237565"/>
            <a:ext cx="8816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Bivariate </a:t>
            </a:r>
            <a:r>
              <a:rPr lang="en-US" b="1" dirty="0" smtClean="0"/>
              <a:t>Analysis</a:t>
            </a:r>
          </a:p>
          <a:p>
            <a:r>
              <a:rPr lang="en-US" dirty="0" smtClean="0"/>
              <a:t>The following scatter diagram shows relation between income and spend of customers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"/>
          <a:stretch/>
        </p:blipFill>
        <p:spPr bwMode="auto">
          <a:xfrm>
            <a:off x="990600" y="2361063"/>
            <a:ext cx="6967537" cy="41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3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3AAAAIvCAYAAAA1RTlBAAAAOXRFWHRTb2Z0d2FyZQBNYXRwbG90bGliIHZlcnNpb24zLjcuMSwgaHR0cHM6Ly9tYXRwbG90bGliLm9yZy/bCgiHAAAACXBIWXMAAA9hAAAPYQGoP6dpAACkZklEQVR4nOzdeVzN2f8H8NctldImirJWlK3IlhZMspV9GxkiSxhi7Pu+ZR2NmKFkN7YsY8luCBPGvq+FhBa0oLotn98ffvfzdd2irrY7vZ6Phwd9zvmcz/tz7ym97/mccySCIAggIiIiIiKiIk+tsAMgIiIiIiKinGECR0REREREpCKYwBEREREREakIJnBEREREREQqggkcERERERGRimACR0REREREpCKYwBEREREREakIJnBEREREREQqggkcERERERGRimACR6RCOnbsCGtra9SpUwfv3r0r7HCKjT179sDa2hotWrQo7FCogHh6esLa2hoXL17M1XlSqRSbNm1C79690bhxY9SuXRv29vZwc3PDL7/8go0bN+Lt27f5FHXh8vf3h7W1Nfz9/eWOy75/Jk2aVEiR5UyLFi1gbW2NFy9eFGocstfra38aNmxYqDFmJbv3+cWLFwX68zMpKQm///47evTogQYNGqB27dpwdHREhw4dMH78eGzfvh0fP36UOye7vktUVJUo7ACIKGdu3ryJBw8eAADS0tKwf/9+9OvXr5CjIiKZuLg49O/fHw8fPoS6ujpsbW1Rvnx5ZGZm4unTpzh27BiOHDmCypUrw8XFpbDDpSJOR0cHbdq0ybKsZMmSBRyNaggPD0f//v3x+vVraGpqom7dujAxMUFqaiqePHmC/fv3Y//+/ahfvz6srKwKO1wipTGBI1IRwcHBAIBy5cohOjoawcHBTOCIipA5c+bg4cOHqF69OtasWYMKFSrIlb958wYHDx5EmTJlCinCwtGqVSvUrVsXenp6hR2KSildujQWLlxY2GHkWFF4n8ePH4/Xr1/D3t4efn5+MDIykit/+fIl9u7dCx0dHbnjvXv3hru7O0qXLl2Q4RIpjQkckQpITk7GoUOHAACLFy/Gzz//jIcPH+LmzZuwtbUt5OiIKDU1FadOnQIATJo0SSF5A4AyZcoUyw9d9PT0mLwVA4X9Pj9//hy3b98GAMyePVsheQMAMzMzDB8+XOG4kZFRlvWJiirOgSNSAUeOHMH79+9hZWWFJk2awN3dHcD/RuVknjx5AmtrazRq1AipqanZtte1a1dYW1vjxIkTcsfT09Oxa9cueHp6onHjxqhTpw5atGiBmTNn4tWrVwrtXLx4EdbW1vD09ERycjJ+++03uLm5oW7dunLzHW7evInFixeje/fucHJyQp06deDo6IihQ4fin3/+yTZOQRAQHByMrl27om7durC3t8egQYNw9epVuWtnJTo6Gr6+vmI8dnZ26NatG7Zs2YL09PRsr5lbsjkpAHD06FH06tUL9evXR7169eDh4YEzZ85ke256ejqCg4Ph5eUFe3t71KlTB82aNYOXlxc2b96cZf1t27bBw8MDDRo0gI2NDVq3bo158+YhOjr6m/H99ddf6N69O+zs7NCkSROMGTMGL1++BPDptd6yZQs6deqEevXqwd7eHpMmTcKbN2+yjT8iIgIzZsxAy5YtYWNjgwYNGqB3797466+/cvz6ybx9+xabNm2Ct7c3WrRoAVtbW9SvXx9du3ZFQEBAtv35e17/V69eYfLkyXB2dhZfy+XLlyMlJSXX8cfHxyMtLQ0Acj3C9vn8m6ioKEyYMEGMqU2bNvD39/9qTLl9Hz6f33fv3j34+PiI/c/d3R3r1q2DIAhZnpuSkgJ/f3+0bt0aderUgbOzMyZOnCj2o6xkNzfq8+/htLQ0BAQEoF27drC1tYW9vT18fHzw5MmTbNu9fPkyBg4ciIYNG4rf3/v27QMg3y+Ucfz4cbEv2dnZwdPTU6EvZWZmwtXVFdbW1rh27Vq2bc2aNQvW1tZYvHix0vFkJyoqCgEBAejbty9++OEH1KlTBw0bNkSvXr2wfft2ZGZmKpzz+Zy0zMxMbNq0CR06dEDdunXh7OyMGTNmID4+HsCnOZ2rVq1C27ZtYWtrC2dnZ8ybN09hDhmQu7mOz58/R82aNdGoUSMkJydnW69du3awtrb+6vexTFxcnPjv7/kelJG9Tt/6s2fPHoX2wsLC4OPjA2dnZ9SpUwcODg4YPnz4V/sJUW4wgSNSAbJErVu3bnJ/h4SEyP1iZ2lpCTs7OyQmJiokZzIPHjzAnTt3ULZsWfzwww/i8ffv36N///6YNm0abt++Lf4Hr6mpie3bt6Nz5864e/dulm2mpqbC09MTGzZsQMWKFdGiRQtUqVJFLP/111+xfv16pKamonbt2nB1dUX58uXx999/o3///ti4cWOW7c6ePRtTp07FvXv3YGtrCycnJ7x+/Rp9+vTB6dOns329/v33X3To0AEbNmxAamoqHB0dUb9+fURGRmLu3LkYMmSI+Mt2XlmxYgV++eUXAEDz5s1RpUoVXLt2DUOGDMHx48cV6iclJaFv376YOnUqLl++DCsrK7Rp0wZVq1bFgwcPMG/ePLn6UqkU3t7emDVrFu7evYv69eujZcuWkEql2Lx5Mzp16oQ7d+5kG9+yZcswZcoUlCpVCk2bNoW2tjYOHTqEn376CQkJCRg9ejQWL14MY2NjODs7Q11dHXv37kX//v0hlUoV2jt8+DA6deqEHTt2QENDA82bN0edOnVw9+5dTJgwAZMnT87V63f27FnMnz8fDx48QIUKFdCyZUvY2toiIiICy5YtQ79+/bKMQya3r/+TJ0/QrVs38ZevFi1aoGrVqtiwYQO8vLxy3T9Kly4NbW1tAMDmzZuz/MX5W168eIGuXbvi/PnzaNCgAZycnBATE4OVK1eif//+WSax3/M+nDt3Dj169EB4eDicnJxgZ2eHp0+fYtGiRViwYIFC/eTkZPTr1w8rV65EbGwsnJ2d0aBBA5w7dw5dunRRevGPtLQ0DB48GL///jtMTU3xww8/QFtbG8ePH4eHh0eW7R46dAienp44d+4cTE1N0aJFC2hra2Py5MlYunSpUnHIbN68GT4+PpBKpXBxcUG1atVw6dIlDB48WO6DFTU1NfTp0wcAsGXLlizbev/+Pf766y+oqanhp59++q64svLXX39h2bJliIqKQtWqVdG6dWvUrFkTt27dwsyZM/HLL79km4wDnx45XLZsGcqVKwdnZ2dkZmZix44d6N+/Pz5+/AgvLy+sW7cO5ubmcHR0REpKCjZv3ix+rymrcuXKaN68ORITE3HgwIEs61y4cAGPHz9G5cqV0axZs2+2aWZmJv5706ZN3xUf8GkOYpcuXbL80759e6ipffoVWva3zKJFi+Dl5YWTJ0/C1NQUrq6uqFSpEk6ePInevXtj9+7d3x0bEQQiKtLCw8MFKysroXbt2sKbN2/E423bthWsrKyEvXv3ytXfuXOnYGVlJQwYMCDL9hYsWCBYWVkJCxculDs+ZswYwcrKShgyZIgQFxcnV7Z+/XrByspKaN26tZCeni4ev3DhgmBlZSVYWVkJHTp0EGJiYrK85unTp4Xo6GiF41evXhXq168v1K5dW3j9+rVc2YkTJwQrKyuhXr16wpUrV+TK1q1bJ163T58+cmUxMTFC48aNBWtra2Hr1q1CRkaGWPb27Vuhb9++gpWVleDv759lrFnZvXu3YGVlJbi4uCiUyeJo2LChcP36dbmyFStWiK/bl3x8fAQrKyuhc+fOQmRkpFxZWlqacPz4cbljS5YsEaysrISWLVvK1ZdKpcKUKVMEKysroUWLFkJqamqW8TVu3Fi4d++eeDw5OVno1auXYGVlJbRv315o2bKl8OLFC7H8zZs3QqtWrQQrKyvhr7/+kmvz/v37Qp06dQQbGxvh6NGjcmUvXrwQ2rdvn2Xf/JrHjx8L165dUzgeHx8vDBgwQLCyshICAwMVypV9/bt16yZYWVkJv/zyi5CSkiIej4qKElq2bCm2e+HChRzfw7x588TzXFxchLlz5wr79u0THj16JGRmZmZ7nixOKysr4eeffxaSk5PFslevXgmtW7cWrKyshKVLl8qdp+z70KdPH/F627Ztkyv7559/BGtra6FmzZrCq1ev5MoWLlwoWFlZCW3btpX7fv348aPw888/i22uWLFC7jzZ98/EiRPljn/+86Nz585yPz9SUlLE93369Oly571+/VqoV6+eYGVlJWzcuFGu7NKlS2KZlZWVkBsuLi6ClZWVYG1trdDnDx06JFhbWwu1atUSHjx4IB5PTEwU6tWrJ9SuXVuIjY1VaHPz5s3iz9Wc+trPmy/duHFDLh6Z169fCx07dhSsrKyEkJAQubLIyEjx9fny+/7t27dif2vfvr3QvXt34e3bt2L58+fPhUaNGglWVlbC5cuXs4z7y/dZdr0v7+f8+fOClZWV0LFjxyzvbcSIEYKVlZWwbt26b74OMp/3Q3d3d2HhwoXCoUOHhGfPnn31PNn34Jd9NyuZmZnC2LFjBSsrK6FXr15yPz927NghWFlZCa1atZL7eSsIn/qmnZ2dULt2bSEiIiLH90SUFY7AERVxsk/rWrRoIfeMvmwU7stP89zc3KCtrY1//vlH4bE62eqVwKfHKGWePHmCQ4cOwcTEBEuXLlV4/MTLywvNmzfH06dPERoammWcM2bMgLGxcZZlzZs3h4mJicJxOzs79O7dG2lpaQojhrJPUD09PVG/fn25sv79+8PGxibLa23cuBHx8fHo3bs3fvrpJ7lPR0uXLo3FixdDQ0MDW7du/eon07k1cuRI1K1bV+7YkCFDoKenh6dPn8o9gnr//n0cO3YMWlpaWL16NSpWrCh3XokSJdCyZUvx69TUVGzduhUAMHnyZLn6GhoamDZtGsqWLYsXL17g6NGj2cZXo0YN8euSJUuif//+AICHDx9i2rRpcvO2jIyM0KtXLwCfHgf63OrVqyGVSjFq1Ci0bt1arqxChQqYP38+gNx9Cm5paYl69eopHDcwMMC0adMAfHqUODu5ef2vXLmCW7duQUdHBzNnzoSWlpZYZmZmhokTJ+Y47s9NmDAB/fr1g4aGBqKiorB582ZMmDAB7dq1g4ODA+bMmZPto67Ap/dk9uzZcisMli9fXnwk7c8//5Qbhfve96F169bw8PCQO+bg4ABnZ2dkZGTgwoUL4vGUlBTs2LEDwKc+WK5cObFMW1sbs2fPlnsdc0MikcDX11fu54eWlhZGjhwJAAqPWQcHB+Pjx4+ws7ND37595coaNWqkcE+55erqio4dO8odc3d3R+vWrZGeni43Cqenp4fOnTsjLS0NO3fuVGhL9n0rG6nLjaioqGwf25Ntb2Fra5vlaorlypXD+PHjAXz9++bL7/vSpUuL3/ePHj3C/Pnz5Rb2qFSpkvjafPlzIbccHR1RvXp13L9/H5cvX5Yre/36NU6ePAltbW3x/7qcWLx4MTp27AiJRILHjx9j3bp1GD16NFq1aoXmzZvj119/RUJCwnfFvXz5chw4cAAWFhb4/fffxX6fmZkpPoL566+/yv28BT71zWHDhiEtLU38XiJSFhcxISrC0tPTxTkdX/4n1rlzZyxfvhz//vsvnj9/jsqVKwMAdHV10aZNG+zbtw/79u3DkCFDxHPOnDmDt2/fwtbWFtWrV5c7LggCmjVrBl1d3Sxjady4Mc6cOYNr164pLIFepkyZb+5L9O7dO5w5cwYPHz5EYmKiOA/t6dOnAD7N4/n8vmVzBTp06JBle+3bt8etW7cUjsvmSri5uWV5Xrly5VClShU8fvwYT58+hbm5+VfjzqmsloXX1NREpUqVcPfuXURHR8PU1BQAxCT4hx9+kPtFODu3bt3Cx48fYWhomOVeStra2nB3d8emTZtw8eLFLF+z5s2bKxyTPeZaokQJODk5ZVseExMjHsvMzBTjl83F/JKNjQ10dHRw7949pKam5vgX+4yMDFy6dAlXr15FbGwsUlNTIQiCmGh/3ke+lJvX/9KlSwCApk2bZrnqnKurK/T09JCUlJSjuGU0NDQwZcoUeHt748SJE7h8+TLu3r2LiIgIvHv3Dlu3bsWhQ4cQFBSEOnXqKJzv5OSU5YcgLi4uMDQ0RHx8PO7cuYP69evnyfuQ3VYGlpaWOHv2rNz7fufOHXz48AGlS5fO8nE2Y2NjODk5iQu55IaZmZnCL7uyOAAoJL3//vsvgOx/NnTs2BHr1q3LdRwyXbp0yfJ4586dcfToUbH/yHh6emLbtm3YsWMHBg8ejBIlPv1qFRYWhvDwcJibm2f5/fUtX9tGoGzZsuK/pVIpzp07h1u3buHNmzdIS0uDIAj48OEDgOy/b771fW9mZpZlcpjVzwVleXp6YsaMGdi6davc/yHbt29Heno6unbtCn19/Ry3p6uriyVLlmDkyJE4efIkrl69irt37yIyMhKvX7/GmjVrcODAAWzevFnhg7Oc2L59O9asWYOyZcsiMDAQhoaGYtndu3cRExODypUrZ/n9DXz6fxQA58LRd2MCR1SEnT59GrGxseL8hM+VLVsWzZo1w6lTp7B7926MHj1aLJNN5t+zZ49cAicbrft89A0AIiMjAXz6ZPvLhVG+lNUmxFmtuPe5nTt3wtfXN8uJ7zKyXzaAT8mebKQhu7az+89Xdi+9e/f+akzAp3vJqwTu8/kXn5MlxJ+PnMgWfMjptWW/KH3tdZYl8NmN8GQVn2wpbWNjY/GXzs+VKlUKAOTmnsXHx+P9+/cAsk4KvxQfH5+jJPXp06fw8fHBo0ePsq0ju25WcvP6v379GkD2r6dEIkGFChVw//79b8adFWNjY/Tq1UscyYiLi8PBgwexcuVKxMfHY+LEieKqsp/72i+UFSpUQHx8vBh7XrwPsoT2S1m9ZrJ+9bU+qMwvxDmJ48u5j996/7718+hbsrsP2XHZ9WUsLCzg5OSEc+fO4cSJE2jbti2A/42+/fTTT5BIJLmOIyfbCFy/fh2jR4/+6iIy2X3fZPd9L/u5kN37ktXPBWV17NgRy5Ytw/HjxxETEwMTExNIpVLs2rULQM5+jmelUqVK8PLygpeXF4BPo5nBwcFYu3YtXr58iTlz5iAgICBXbZ4+fRpz5syBjo4O1qxZo9BPZP/3PH/+/JsL6GT1/yhRbjCBIyrCZMlUampqlo/gyH6p2rNnD0aOHAl1dXUAnx7VqFy5Mp4+fYqrV6+ifv36ePPmDUJDQ6GlpYV27drJtSNbcKFmzZpZfhL+uS8fUwO+vqns7du3MWPGDKirq2PcuHFo0aIFTE1Noa2tDYlEgh07dmDGjBl59jij7F7atGmjsNfPlz7/9PR7fTmRvaj5Wny5if3zxTmyG6n4nIaGRo7aHTlyJB49egQXFxcMGjQIlpaW0NXVhYaGBqRSabaPzMoU5de/bNmy8PLyQoUKFeDj4yOO/latWlXpNvPifSgqr5mycWSXFCmTLOVGVj+r+vbti3PnzmHr1q1o27YtXr16hVOnTkFHR0fhA7O8kpycjOHDhyMuLg5du3ZFr169UKVKFejq6kJdXR0RERFiMpmVb73uBdE/tLW10aNHD6xduxY7d+6Ej48Pjh07hri4ODRs2PCb/x/lVIUKFfDLL7/AwMAAvr6+OH/+PFJSUnK8IfqtW7cwevRoSCQS+Pn5ZTnCJusXsoWgvob7zdH3YgJHVETFxMSIj0jFx8fj6tWrX6179uxZcVVJiUSCLl264LfffsOePXtQv3597N+/H+np6Wjbtq3CIymyT1rr16+PGTNm5Ol9HDlyBIIgoE+fPvD29lYolz1C+TlDQ0NoampCKpXi5cuXqFatmkKdqKioLK9namqKp0+fwtvb+5u/9BcW2WjR1x4J/Jxs/mB29wz879PfnIx2fY/SpUujZMmSSElJwYQJE/Jk76QnT57gwYMHKFOmDFauXKkwKvDs2bPvvsbnZK/R117Pr41oKOvzx9XevXunkMB9bRVHWayy2PPjffianPTBr5XlpXLlyiEiIiLb1+t743jx4kWWiYOs3fLlyyuUNWvWDFWrVsWlS5fw6NEjHDx4EBkZGejUqVO2j6V/r3///RdxcXGoXbs2fH19Fcrz+vsmv/Tu3Rvr16/Hjh07MGTIEHFFT2VH375G9j2Ynp6OxMTEHCVwkZGRGDp0KD5+/Ih58+ZlO+It6xeGhoYqtQE7qaai8fEbESnYu3cvMjIyULduXTx48CDbP4MGDQKguCdc165doaamhsOHDyM5OVlcLj2rCeGyOS2nTp366v5xypBNGM/qEbfU1FQcO3ZM4biGhoa4oEV2S0xn9Qga8GleE/BpefWiShbjmTNnvrqohYxsLlN8fDxOnjypUJ6SkoKQkBAAgL29fd4G+wV1dXU4OjoCyLvXWNZHTExMsnykS7bwTl6RzUM5e/asuN/V506ePInExMRctZmTEeTPF1LJKtE+f/58lvvunTlzBvHx8ShVqpT4yX9+vA9fU6dOHejo6ODdu3c4d+6cQnlcXBzOnz+f73EAn54wALL/GZDdz4ycym7/PNl8ZFn/+ZxEIhH3pFy/fr34CKAyi5fklOz7JrtHHfP6+ya/mJmZoWXLloiJicGKFStw7do1mJiYKCzM8y05+R6UfTCjqamZo1Gw+Ph4eHt7Iy4uDsOGDUOPHj2yrWtjY4PSpUvj8ePHX30UnCgvMIEjKqJk89U6d+781Xqy8tOnT8s9V1++fHk4Ojri/fv3+PXXX/Hw4UOYmZmhSZMmCm3UqlULbdq0watXr+Dj45PlJ9sfP37E/v375TZLzQnZQgT79u2Tm4uRmpqKWbNmZfspumx1uc2bN+P69etyZRs3bsSNGzeyPG/QoEHQ19fHhg0bsG7duiznaURGRiq12XReqVmzJlxdXZGSkoJhw4YpjPakp6fLJWpaWlrip9GLFi2SG2FIS0vD/PnzERsbi4oVK2a76EFe8vHxgYaGBpYsWYK9e/dmuefZw4cPs0zOs1K1alWoq6vj4cOH4up6MqdOncKGDRvyImxRw4YNUbt2bXz8+BFz5syR6yOvXr1SasPlpKQkdOnSBfv27ZObzykTGRmJKVOmAPi0+mpWH2ikpKRg1qxZcns7RkdHi5/me3h4yC1Ektfvw9eULFkSPXv2BAD4+vrKLWCRVdz5qXv37tDW1saVK1fEeWYyV65cwZ9//vld7R8/flwhOTxy5AiOHTuGEiVKZJuUdenSBXp6eti9ezfevHkDe3v7LJ8eyCuyn61hYWF4/PixXNmOHTvED3VUgeznvWxeWs+ePbP8MOdrHjx4AE9PTxw/fjzLn/v3798X9zds3br1Nx/vTk1Nxc8//4yIiAh06dLlm3vfaWhowMfHB4IgwMfHR2FlTeDTQk1hYWEK/6cR5RYfoSQqgi5duoRnz55BU1NTYb7al6pXr47atWvjzp072LdvHwYMGCCWdevWDefOnROXEe/SpUu28xoWLFiAxMREhIaGom3btqhRowYqVqwIQRAQFRWF+/fvIy0tDSEhIXIroH1L165dsWnTJty9exeurq5o2LAh1NXVcfnyZaSkpKBv375ZLnPeqlUr9OzZEzt27MBPP/2EBg0awMTEBA8fPsSTJ0/g5eWFDRs2KPwnXL58efz+++8YMWIEFi1ahLVr16J69eowNjbG+/fv8eTJEzx//hx169ZFp06dcnwfec3X1xeDBw/G9evX0bp1a9jZ2cHExARxcXF4+PAh3r59iwcPHoj1R44cidu3byMsLAzu7u6wt7dHqVKlcP36dbx8+RKGhob47bffoKmpme+x165dG0uWLMHkyZMxadIk+Pn5oVq1aihdujQSEhLw8OFDvH79Wlx6/VuMjIzQu3dvbNq0CV5eXmjYsCFMTEwQERGBO3fu4Oeff8Yff/yRp/ewePFieHp64tChQ/j333/RoEEDpKSk4MKFC7C2toadnV2uV4q7e/cuJk6ciOnTp6NGjRowMzODIAh4/fo1bt26hczMTFSoUCHbx6s6d+6M06dPo2XLlmjQoAFSU1Nx8eJFccl82bL6Mnn9PnzLyJEjceXKFdy8eRNt2rSBvb09tLS0cOXKFaSlpaFz587iKFV+Kl++PGbPno1JkyZhzpw52LFjB6pXr46YmBhcvnxZ3Hw6p/Mvv9S3b1+MGTMG69evR5UqVRAZGSl+YDRx4sRs52WVKlUKXbt2xcaNGwHk7+gb8OmDN1dXV5w8eRKdO3eGvb09DAwMcO/ePURERGDIkCFYvXp1vsaQVxo2bIhatWrh7t270NDQED8syA1BEHDp0iVcunQJOjo6qFmzJsqVK4e0tDS8ePEC9+7dA/DpA7SpU6d+s73Dhw/j6tWrUFNTQ1pamridx5e6d+8urqDZp08fvHz5EkFBQejduzeqV6+OypUro2TJkoiNjcX9+/eRmJiIWbNmZbltClFOMYEjKoJkj0O6uLjAwMDgm/U7deqEO3fuIDg4WC6Ba9mypbj8uGxeXHZ0dXWxbt06hISEYP/+/bhz5w7u37+PUqVKwcTEBB06dICrq6u42mFO6evrIzg4GP7+/jh37hxCQ0NhaGgIJycn+Pj44MqVK9meO3v2bNjY2GDbtm24ceMGtLS0YGtri5kzZ4ojd1k9BtOoUSMcOnQIW7ZswZkzZ3Dr1i1IpVKUKVMGpqam6NixY578Qvs9DAwMsHnzZuzevRsHDx7E/fv3ce3aNZQpU0YcofucpqamONH/r7/+wuXLlyGVSmFqagpPT094e3vn+/y3z7m5ucHGxgabN2/GP//8g6tXryIjIwNly5ZF5cqV0bt3768uoPClKVOmwNraGn/++Sdu374NdXV1WFlZYfny5XB3d8/zBK5atWrYvXs3/P39ERoaihMnTqB8+fLo06cPhg8fjsGDB+eqPT09PezatQthYWG4dOkSXrx4gSdPnkAqlUJfXx+NGjVCixYt8OOPP2a7uE7FihURHBwMPz8/XLhwAQkJCTAzM0P79u3h7e2d5XydvH4fvkZHRwebNm1CQEAADh48iHPnzsHAwAAODg4YNWoU9u7dmyfXyYlOnTrB1NQUq1evxo0bN/D8+XNYWFhg7ty5cHJywrp165RepKhv376ws7PDxo0bxW0RGjZsiEGDBmW79YKMs7MzNm7cCFNTU4Xv4fzw22+/YdOmTdi3bx+uXLkCLS0t1KlTB9OmTUOVKlVUJoEDPs1Pu3v3Ltq0aZPtnqJfU716dWzZsgVhYWH4999/8erVK9y9exfp6ekoXbo0mjZtitatW6NLly45Su5lI9qZmZk4ePBgtvUaN24stwXChAkT0LJlS/z555+4evUqzp49Cw0NDRgbG6Nx48b44YcfCv3/H1J9EiEvd7IlIiogkydPxp49ezBp0iRxQ2oiVeTv74+VK1fCx8cHI0aMKOxwVN6+ffswceJEuLi4FHgCM27cOBw4cABjxoyR28KFvi4jIwOtWrVCVFQUtm/fDjs7u8IOiahI4xw4IiqyHj16pLB3XGZmJnbu3Im9e/dmuSUCEf33vXz5ErGxsQrHr1y5gkWLFgHIesGm/PTgwQMcPnwYOjo6Sj0CWJzt2LEDUVFRsLOzY/JGlAN8hJKIiqygoCAcPnxYnMuQnJyMx48fIyoqCurq6pg5c6a4vDkRFR8XLlzA1KlTUaNGDZiamkJdXR3Pnz8XN1/v2rUrWrVqVSCxTJ06FcnJyQgNDUV6ejp++eWXPN1j8r8qPDwcQUFBiIuLw9mzZ6GmpoYJEyYUdlhEKoEJHBEVWW5ubnj//r04Hy89PR1lypSBu7s7+vXrx0ngRMVU3bp10bVrV1y+fBmXLl1CcnIy9PT04OjoiG7duqF9+/YFFktwcDDU1NRgamqKAQMGZLnfJSmKjY1FcHAwNDQ0UK1aNYwYMQL169cv7LCIVALnwBEREREREakIzoEjIiIiIiJSEUzgiIiIiIiIVATnwBWia9euQRAEpTcbJSIiIiKi/4a0tDRIJJJvrsbKBK4QCYIATkEkIiIiIqKc5gVM4AqRbOTNxsamkCMhIiIiIqLCdOvWrRzV4xw4IiIiIiIiFcEEjoiIiIiISEUwgSMiIiIiIlIRTOCIiIiIiIhUBBM4IiIiIiIiFcFVKImIiIiIVFBGRgbS0tIKOwzKAQ0NDairq+dJW0zgiIiIiIhUiCAIeP36NeLj4ws7FMoFQ0NDlC9fHhKJ5LvaYQJXTERHR2PJkiU4e/YskpOTUaVKFSxYsCDLPehmzJiBHTt2YPLkyfDy8hKP37lzB0uXLsWtW7egrq6O1q1bY9KkSShVqhQA4P79+wgICMCVK1fw7t07VKhQAR4eHujXr59c+1KpFKtWrcL+/fsRGxsLExMTDBs2DN27d8/X14CIiIjov0CWvJmYmEBHR+e7EwLKX4Ig4OPHj4iJiQEAmJqafld7TOCKgYSEBPTq1Qv29vYIDAxE6dKl8ezZMxgYGCjUPX78OG7cuAETExO549HR0ejfvz/c3Nwwffp0vH//HgsWLMDkyZOxYsUKAMDt27dhZGSEJUuWwNTUFFevXsWMGTOgrq6OPn36iG398ssvePPmDebPn4/KlSsjNjYWmZmZ+fsiEBEREf0HZGRkiMlbmTJlCjscyiFtbW0AQExMDExMTL7rcUomcMVAYGAgypcvD19fX/FYpUqVFOpFR0dj7ty5CAoKwpAhQ+TKTp8+jRIlSmDmzJlQU/u09s3s2bPRsWNHPHv2DFWqVFEYQatUqRKuX7+OY8eOiQlcaGgo/v33X5w4cQKGhoYAgIoVK+bl7RIRERH9Z8nmvOno6BRyJJRbsvcsLS3tuxI4rkJZDJw6dQp16tTByJEj4eDggM6dO2Pnzp1ydTIzMzF+/HgMHDgQ1atXV2hDKpVCQ0NDTN4AoGTJkgCAK1euZHvtpKQkMVH7PJa1a9eiadOmaNOmDRYtWoSUlJTvvEsiIiKi4oOPTaqevHrPmMAVA5GRkdi2bRuqVq2KoKAg9OrVC/PmzcPevXvFOoGBgShRogT69u2bZRtNmjRBXFwc1q5dC6lUioSEBCxbtgwAEBsbm+U5V69exeHDh/Hjjz/KxXLlyhU8evQIq1atwpQpU3D06FHMnj07D++YiIiIiOi/iQlcMSAIAmrXro0xY8agVq1a6NmzJ3788Uds374dwKe5a5s2bYKvr2+2nwxUr14dCxcuxPr161GvXj04OTmhQoUKKFu2bJbnPHz4EMOGDcPw4cPh7OwsF4tEIsHSpUtha2uL5s2bY9KkSdi7dy9H4YiIiIiIvoFz4IoBY2NjWFpayh2zsLDA0aNHAQCXL1/Gmzdv4OLiIpZnZGRg0aJF2LRpE06dOgUA6NChAzp06IC4uDhoa2tDIpFgw4YNCvPpHj9+DC8vL/Ts2RPDhg1TiKVcuXLQ09MTj1laWorL4VatWjUvb52IiIiIcuj58+dYu3Ytzp8/j5iYGGhoaMDKygpubm7o2bOnOH0mJ7Zu3QptbW107do1HyMunpjAFQP169dHRESE3LGnT5+iQoUKAIBOnTrB0dFRrnzgwIHo1KlTlt90ZcuWBQAEBwdDS0sLTk5OYtmjR4/Qr18/dO7cGaNHj84yliNHjuDDhw/i9gMRERFQU1ND+fLlv+9GiYiIiEgpp0+fxi+//AJNTU106tQJVlZWSEtLw5UrV7BkyRI8fvwYc+fOzXF727ZtQ+nSpZnA5QMmcMVAv3790KtXL6xevRpubm64efMmdu7ciTlz5gAASpcujdKlS8udo6GhgbJly8LCwkI8tmXLFtjZ2UFHRwf//PMPFi9ejLFjx0JfXx/Ap8cm+/XrB2dnZ/Tv31+cG6eurg4jIyMAQPv27fH7779j8uTJGDlyJN69e4clS5agW7duufpUh4iIiIjyRmRkJEaPHg0zMzNs3LhRbjup3r1749mzZzh9+nThBZiPPn78qHIrenIOXDFga2uLlStX4tChQ2ICNWXKFHTs2DFX7dy8eRMDBgxAhw4dsGPHDsyePVtu0ZOjR4/i7du32L9/P5ydncU/n28vUKpUKaxbtw5JSUno1q0bxo0bBxcXF0ybNi3P7peIiIiIcm7t2rX4+PEj5s+fr7AXMABUqVIF/fr1AwDs3r0bffv2hYODA+rUqQN3d3f8+eefcvVbtGiBR48e4dKlS7C2toa1tTU8PT3F8sTERMyfPx/NmzdHnTp10KpVKwQEBCjsC/zu3TuMHz8e9evXR8OGDTFx4kTcv38f1tbW2LNnj1zdsLAw/PTTT6hXrx4aNmyIn3/+GU+ePJGr4+/vD2trazx+/Bhjx45Fo0aN8NNPP2H37t2wtrbG3bt3Fe599erVqFmzJqKjo3P3ouYjiSAIQmEHUVzdunULAGBjY1PIkRARERGRKkhJSUFERATMzc3z7OmlZs2aQVNTEydOnPhm3e7du6N69eqwtrZGiRIl8Pfff+PcuXOYMWMGevfuDQA4ceIE5s6dCx0dHQwdOhTApyk4Tk5OSE5ORs+ePREdHQ0PDw+Ympri2rVr+Ouvv+Dp6YmpU6cC+LTF1U8//YSbN2+iV69esLCwwMmTJ/HmzRvcv38fvr6+4uOZ//zzD7y9vVGxYkX06NEDKSkp2LJlCzIzM7Fnzx5xz2F/f3+sXLkS1apVQ5UqVeDs7AxBENCpUyc4OTnhp59+wsSJE+Xut127dihbtiw2btz43a/zt967nOYGfISSiIiIiKiYev/+PaKjo+Hq6pqj+lu2bJFLPvr06YOBAwdi/fr1YgLXsmVL+Pn5oXTp0ujUqZPc+evXr0dkZCT27t0rLl7n4eEBExMTBAUFYcCAATA1NcWJEydw7do1TJkyRRz969WrF/r3768Q0+LFi2FgYIAdO3aI+w+3bNkSXbp0gb+/PxYtWiRXv0aNGuJ2WDItW7bEwYMHMX78eHHf47t37+Lx48cYOHBgjl6bgsJHKImIiIiIiqn3798DgLi43Ld8nrwlJSXh7du3aNy4MSIjI5GUlPTN848cOYIGDRpAX18fb9++Ff84OjoiIyMD//77LwDg7Nmz0NDQkNtPWE1NTUwSZWJiYnDv3j106dJFTN6AT0mao6Mjzpw5oxCDh4eHwrFOnTohJiYGFy9eFI8dOHAAJUuWROvWrb95XwWJI3AqLjNTgJpa3uzqrkqK630TERER5SVdXV0AwIcPH3JU/8qVK/D398f169eRnJwsV5aUlCS3VVRWnj17hgcPHsDBwSHL8rdv3wIAXr58CWNjY2hra8uVV65cWe7rly9fAgDMzc0V2rK0tMS5c+cUFiqRPVL5OScnJxgbG2P//v1wcHBAZmYmDh48CFdXV/E1KiqYwKk4NTUJVm07j6iYhMIOpcBUMDHA8F5O365IRERERF+lq6sLExMTPHr06Jt1nz9/Di8vL1hYWGDSpEkwNTWFhoYGzpw5gw0bNigsQpKVzMxMODk5YdCgQVmWF8SewFpaWgrH1NXV0aFDB+zcuROzZs3C1atXERMTk+tF/woCE7j/gKiYBDyNelfYYRARERGRCnJxccGOHTtw7do12NnZZVvv1KlTkEql+OOPP2BmZiYe//yxQxmJJOsnpSpXroyPHz8q7EH8JTMzM1y8eBHJyclyo3DPnz9XqAdAYc9jAAgPD0fp0qVzvE1Ap06dsG7dOpw6dQqhoaEwMjKCs7Nzjs4tSJwDR0RERERUjA0aNAg6OjqYNm0a4uLiFMqfP3+OjRs3Ql1dHQDw+SL2SUlJ2L17t8I52traSExMVDju5uaGa9eu4ezZswpliYmJSE9PBwA4OzsjLS0NO3fuFMszMzOxdetWuXNMTExQs2ZN7Nu3T+56Dx8+xPnz59G8efNv3b6oRo0asLa2RnBwMI4dO4Z27dqhRImiN95V9CIiIiIiIqICU7lyZSxduhSjR4+Gu7s7OnXqBCsrK0ilUly7dg1HjhxB165d4eXlBQ0NDQwdOhQeHh748OEDdu3ahTJlyiA2Nlauzdq1a2Pbtm34/fffUaVKFRgZGcHBwQEDBw7EqVOnMHToUHTp0gW1a9dGcnIyHj58iKNHj+LkyZMwMjJCy5YtYWtri0WLFuH58+ewsLDAqVOnkJDwadrQ5yN8EyZMgLe3N3r27Inu3buL2wjo6enBx8cnV69F586dxVUri+LjkwATOCIiIiKiYs/V1RX79+9HUFAQTp48iW3btkFTUxPW1taYNGkSfvzxR2hqamLFihXw8/PDokWLULZsWfTq1QtGRkaYMmWKXHvDhw/Hy5cvsXbtWnz48AGNGzeGg4MDtLW1sXnzZqxZswZHjhzBvn37oKuri6pVq2LEiBHiIijq6upYs2YN5s+fj71790JNTQ2tWrXC8OHD0atXL7l5bI6Ojli7di1WrFiBFStWoESJEmjUqBHGjx+PSpUq5ep16NChA5YuXYpKlSrB1tb2+1/YfMCNvAtRXm3kPeW3kGI1B65qhdJY8It7YYdBREREVODyYyNvVXLixAkMHz4cf/75Jxo0aJDn7b99+xZNmzbFsGHDMHz48DxtO6828uYcOCIiIiIiKnJSUlLkvs7IyMDmzZuhq6uL2rVr58s19+7di4yMDIUNyIsSPkJJRERERERFzty5c5GSkgI7OztIpVIcO3YM165dw5gxY/J89DEsLAxPnjzB6tWr0bJlyyz3iisqmMAREREREVGR06RJE6xfvx6nT59GamoqqlSpgunTp6NPnz55fq3ff/9d3EZh+vTped5+XmICR0RERERERU6HDh3QoUOHArnW5s2bC+Q6eYFz4IiIiIiIiFQEEzgiIiIiIiIVwQSOiIiIiIhIRTCBIyIiIiIiUhFM4IiIiIiIiFQEEzgiIiIiIiIVwQSOiIiIiIhIRTCBIyIiIiKiAufv7w87O7vCDkPlMIEjIiIiIvoPyMwUiuW1i5sShR0AERERERF9PzU1CVZtO4+omIQCvW4FEwMM7+VUoNcszpjAERERERH9R0TFJOBp1LvCDiPXXrx4AVdXVyxevBg3btzAgQMHoKWlhQ4dOmDs2LEoUeJ/acuTJ0+wfPlyXLp0CampqahSpQoGDx6M9u3bAwBSU1Px66+/4tChQ0hISICFhQV8fHzQqlUrsY1Jkybh9u3bmDJlCnx9ffHs2TPY2tpi4cKF0NXVxcyZM3H27FkYGRlhzJgxcHd3l4v39OnTWLVqFR48eAAdHR20adMGEydOhI6OTr6/VkzgiIiIiIioSPDz84Orqyv8/Pxw7do1+Pv7o3LlyujVqxcA4OnTp+jZsydMTU0xdepUGBsb4+HDh3j58qXYxrhx43D27FmMGjUKFhYW+OuvvzBixAisWrUKrq6uYr3Y2FgsXLgQP//8M0qUKIF58+Zh3Lhx0NbWRsOGDfHjjz9i586dGD9+POrWrYsKFSoAAI4cOYLRo0eja9euGDFiBGJjY7Fs2TIkJiZi+fLl+f4aMYEjIiIiIqIiwdbWFtOmTQMAODk54eLFizh69KiYwPn7+0NDQwPbtm2Drq4uAMDR0VE8//79+zh27Bhmz54NDw8PAECzZs0QFRWlkMAlJCRgy5YtqF69OgAgJiYGc+fOhbe3N4YPHw4AsLGxwfHjx3HixAn069cPgiBg8eLFcHd3x/z588W2jI2NMXjwYAwbNkxsL79wERMiIiIiIioSnJ2d5b62tLTE69evxa8vXLiANm3aiMnbl65cuQIAaNu2rdxxNzc33L17Fx8/fhSPmZiYyCVbVatWBSCfEOrr68PIyEiMISIiAlFRUXBzc0N6err4p3HjxlBTU8Pt27eVuOvc4QgcEREREREVCXp6enJfa2hoQCqVil/Hx8fDxMQk2/MTEhKgoaEBQ0NDueNly5aFIAhISkoS56np6+srXCurGDQ1NZGamgoAePfu0/xC2Qjdl169epVtbHmFCRwREREREakEQ0NDxMTEZFtuYGCAtLQ0JCQkwMDAQDweFxcHiUSikJwpc30AmDFjBmxtbRXKv5Zc5hU+QklERERERCrBwcEBR48exfv377Msb9CgAYBPC4187siRI6hVq9Z3rxJpYWGB8uXLIzIyEjY2Ngp/ypUr913t50SRHYHbu3cvNm7ciCdPnkBHRwc2NjZYuXIlSpYsCQA4deoU/Pz8EBERATMzMwwePBjdunWTa0MqlWL58uXYv38/Pnz4ADs7O0yfPh0WFhZy9Z48eYJ58+bh2rVrKFWqFDp16oRRo0ZBU1NTrt6uXbuwdu1avHz5Eubm5hg9ejRcXFzy94UgIiIiIiIAgI+PD06fPo2ffvoJgwYNgrGxMZ48eYLk5GR4e3ujRo0aaN26NRYuXIiUlBSYm5tj//79uHbtGn7//ffvvr5EIsGkSZMwbtw4fPz4ET/88AO0tbXx8uVLnDlzBqNHj4a5uXke3Gn2imQC98cffyAwMBBDhw5FvXr18O7dO4SFhSEjIwMAcPnyZfj4+KB79+6YMmUKLly4gKlTp6JUqVJyExbnzZuHkJAQTJo0CeXKlcPq1avh5eWFQ4cOicOnCQkJ6NevH6pWrQp/f39ER0eLb/iMGTPEtg4dOoTp06dj6NChaNKkCUJCQuDj44OtW7eiXr16Bfr6EBERERFlpYKJwbcrqfA1q1atiu3bt2PZsmWYPXs2MjIyULVqVQwePFiss2TJEvz6668IDAxEfHw8LCwssGLFCrRo0SJPYnBzc4O+vj5Wr16NAwcOAAAqVKiApk2bomzZsnlyja+RCIIg5PtVciE8PBwdOnTA77//jubNm2dZZ+DAgfjw4QO2b98uHhs7dizu3buHkJAQAMDr16/RokULzJw5Ez179gTwadKji4sLhg0bBm9vbwDAmjVrsHr1avz999/iM607duzA7Nmz8ffff4vDoG3atEGdOnWwbNky8ZoeHh7Q09NDYGCgUvd669YtAJ+WJ/0eU34LUckNG5VVtUJpLPjF/dsViYiIiP5jUlJSEBERAXNzc/HJNJnMTAFqapJCiaswr60qvvbeATnPDYrcHLg9e/agYsWK2SZvUqkUFy9eVFga1N3dHU+ePMGLFy8AAOfOnUNmZqZcPUNDQzg5OSE0NFQ8FhoaCgcHB7mVatzc3JCZmYnz588DACIjI/H06VO4ubkpXDMsLExuZRwiIiIiosJQmAkUk7eCU+QSuBs3bsDKygq///47HBwcUKdOHXh4eODGjRsAgOfPnyMtLU1hHpulpSWATyN4sr/LlCkjt/qMrJ6sjqzel23p6+vD2NhYri0ACs+zWlpaIi0tDZGRkd9720RERERERN9U5ObAxcbG4vbt23j48CFmzpwJbW1trF69GgMGDMCxY8eQkJAAQHHfBtnXsvLExMQslwnV19cX68jqfdkW8GkJUlm9nF5TGYIgyG0omBsSiQTa2tpKX1vVJScno4g9AUxERESUr1JTU5GZmYmMjAxxfQhSDRkZGcjMzERycjIyMzMVygVBgETy7ZHMIpfAyRKa3377DTVq1AAA1K1bFy1atMCWLVsUdmdXdWlpabh3755S52pra6NWrVp5HJHqiIiIQHJycmGHQURERFSgSpQoIW4sTaojNTUV6enpck8DfunLVfCzUuQSOH19fRgaGorJG/Bp7lqtWrXw+PFjtGvXDgCQlJQkd15iYiIAiI9M6uvrZ7k/RGJiotxjlfr6+gptAZDb/E/2d1JSEoyNjbO9pjI0NDRQrVo1pc7NSYb+X2Zubs4ROCIiIipWUlNT8fLlS2hpaWW5EAYVbSVKlEDlypWhpaWlUPb48eOctZHXQX2vatWq4fnz51mWpaamonLlytDQ0EB4eDiaNm0qlskyWdl8NgsLC8TFxSnswv7lnDcLCwuFLDgpKQmxsbFybWV1bnh4ODQ0NFCpUiWl71cikXz3hoLFVXF+fJSIiIiKJzU1NaipqUFdXR3q6uqFHQ7lgrq6OtTU1KCtrZ1l8p3TwZkit4iJi4sL4uPj5R4rfPfuHe7cuYPatWtDU1MT9vb2OHr0qNx5ISEhsLS0RMWKFQEAzs7OUFNTw7Fjx8Q6CQkJOHfuHJo1ayYea9asGf755x9xNA34tFO7mpoanJycAACVKlVC1apVFXZ0DwkJgYODQ46GOomIiIiIiL5XkRuBa9myJWxsbDBy5EiMHj0aWlpaCAgIgKamJn766ScAwM8//4y+ffti1qxZcHNzw8WLF3Hw4EEsX75cbKd8+fLo3r07Fi9eDDU1NZQrVw5r1qyBnp4ePDw8xHoeHh7YvHkzhg8fjiFDhiA6OhqLFy+Gh4eHuAccAIwYMQLjxo1D5cqVYW9vj5CQENy8eRNbtmwpuBeHiIiIiIiKtSKXwKmpqSEgIAC+vr6YMWMG0tLS0LBhQ2zdulWcf9awYUP4+/vDz88PwcHBMDMzw7x58xT2aZs2bRpKlSqFZcuW4cOHD6hfvz7Wr18vtzqlgYEBNm7ciLlz52L48OEoVaoUunfvjtGjR8u11b59eyQnJyMwMBABAQEwNzfHypUrYWdnl/8vChEREREREQCJwFUgCk1Od1v/lim/heBp1Lu8CEklVK1QGgt+cS/sMIiIiIgKXEpKCiIiImBubv6fWMRk//792LRpEyIiIiAIAsqVK4f69etjzJgxKFOmTKHF5e/vDycnJ9SvXz/P2vzWe5fT3KDIjcAREREREdF/X2BgIJYtWwYvLy+MHDkSgiDg0aNHOHDgAGJiYgo1gVu5ciV0dHTyNIHLK0zgiIiIiIj+A4TMTEjUCmeNQmWuvXnzZnTp0gWTJk0SjzVv3hyDBg3KcqNr+oQJHBERERHRf4BETQ0RBwOR/OZVgV5Xu4wpzNt75/q8xMREmJiYZFmm9lky2KJFC/zwww8wMzPDxo0bkZiYCEdHR8yePVvufKlUipUrV+LAgQOIjY1FpUqVMGzYMHTo0EGsM2nSJNy+fRvTp0+Hr68vnj59imrVqmHWrFmoU6cOAMDa2hoAsHjxYixevBgAsGnTJtjb2+f6HvMDEzgiIiIiov+I5DevkByd9Z7KRU3t2rWxfft2VKxYET/88IO4YGFWjh8/jgoVKmDWrFlITEzE0qVLMWLECOzYsUOs88svv+Dq1asYPnw4LC0tcebMGYwfPx76+vpo3ry5WC82Nhbz5s3D4MGDoaenh2XLlsHHxwfHjx+HhoYGduzYgZ49e8LT0xPt27cH8Gmv6qKCCRwRERERERW4mTNnwsfHB9OmTQMAVKxYES4uLvDy8hL3dpb58OEDAgMDxdXky5cvDy8vL5w9exZNmzbFhQsXcOrUKQQFBcHZ2RkA4OTkhNjYWPj7+8slcAkJCdiyZQuqV68OANDW1kbfvn1x48YNNGzYEPXq1QMAmJqaiv8uSorcRt5ERERERPTfZ2VlhYMHDyIgIAB9+/aFnp4eNm/ejI4dO+LevXtyde3t7eW2AnNwcIChoSFu3LgBADh//jwMDQ3RpEkTpKeni38cHR1x7949ZGRkiOeamJiIyRvwv9G16Ojo/LzdPMMROCIiIiIiKhSamppo3ry5OEJ29uxZDBkyBKtWrcLKlSvFelmtSGlkZITY2FgAwLt37xAfH4/atWtneZ3Y2FiUL18eAKCvry9XpqGhAQBITU39/hsqAEzgiChP+fv7y/3ABQBzc3McOXIEAODp6YlLly7Jlffs2RNz5swRvw4LC8Nvv/2GBw8eQEdHB507d8bo0aNRosT/fmTdv38fc+bMwa1bt2BkZIQ+ffrA2/t/E6gfPXqEFStW4M6dO4iKisLkyZPh5eWVD3dMREREeaVp06aoUaMGnjx5Inf8zZs3CnXfvn0rzpszMDCAkZERAgICsmzXyMgo74MtJEzgiCjPVa9eHevXrxe/VldXlyv/8ccfMXLkSPFrbW1t8d/379+Ht7c3hg4dikWLFiE6OhozZ85EZmYmJk6cCAB4//49Bg4cCAcHB8yePRsPHz7ElClToK+vj549ewIAkpOTUbFiRbRt2xa+vr75ebtERESkhLi4OJQtW1buWEpKCl69eqWwaMjFixeRlJQkPkYZFhaG+Ph41K1bFwDg6OiItWvXQkNDAzVq1Pju2DQ0NIrsiBwTOCLKc+rq6l9dSapkyZLZloeEhMDa2ho+Pj4AgCpVqmD8+PEYNWoUhg8fDl1dXezfvx9paWlYsGABNDU1Ub16ddy7dw/r168XEzhbW1vY2toCAJYtW5bHd0hERETfq0OHDnBxcYGzszNMTEwQHR2NLVu24N27d+jXr59c3VKlSsHb2xve3t5ISkrC0qVLYWtri6ZNmwL4tGCJi4sLBg0ahEGDBsHa2hrJycl4/Pgxnj17hvnz5+cqNgsLC5w8eRINGzaEtrY2zM3Noaurm2f3/j2YwBFRnnv27BmcnZ2hpaWFevXqYezYsTAzMxPLDxw4gP3798PY2BguLi4YNmyYOAonlUqhpaUl117JkiWRmpqKO3fuwN7eHtevX0fDhg2hqakp1nF2dkZgYCASEhJgYGBQMDdKRERUxGiXMVWZa/r4+ODvv//GwoUL8fbtW5QuXRrW1tbYsGEDmjRpIle3VatWKF++PGbOnCm3D9znVqxYgYCAAGzbtg1RUVHQ09ND9erV0bVr11zHNmPGDCxYsADe3t5ISUnhPnBE9N9la2sLX19fmJubIzY2FqtWrULv3r1x4MAB6Orqon379jAzM4OJiQkePHiApUuXIiIiQpw35+zsjI0bN+LgwYNwc3NDXFwcVq1aBQDiROW4uDiF5YVlj2DExcUxgSMiomJJyMxUakPtvLq2RC13C9z37t0bvXv3znH9wYMHY/DgwdmWa2pqwsfHR3yKJysLFy5UOKavr48HDx7IHWvYsCH27NmT49gKEhM4IspTn++zUqNGDdStWxcuLi44fPgwevToIT7iCADW1tYwNjaGl5cXnj9/jsqVK8PZ2RkTJkzAzJkzMWHCBGhqamLYsGG4fPky1HL5HwMREVFxktsE6r9y7eKGrzQR5St9fX1UrVoVz58/z7JcNvn42bNn4rH+/fvj8uXL+Pvvv3HhwgW4uroCgDjqVrZsWcTFxcm1I/v6y8nQRERERP8lHIEjonz14cMHREZGZrtoiWyjzi/LJRIJypUrBwA4ePAgTE1Nxb1d6tWrBz8/P6SlpYl7t/zzzz8wNzfn45NERET/MadOnSrsEIoUJnBElKcWLVoEFxcXmJmZISYmBv7+/lBTU0P79u3x/PlzHDhwAM2bN4ehoSEePHgAX19fNGrUSG7J37Vr16Jp06ZQU1PDsWPHEBgYCD8/P3E7gg4dOmDVqlWYOnUqvL298ejRI2zatAmTJ08W25BKpeIeMlKpFNHR0bh37x50dHRQpUqVgn1RiIiIiPIIEzgiylOvX7/GmDFjEB8fDyMjIzRo0AA7d+6EkZERUlNTERYWhk2bNuHjx48wNTVF69atMWzYMLk2QkNDsXr1akilUtSoUQOrVq2Sm1unp6eHoKAgzJkzB127dkXp0qUxbNgwufl1MTEx6Ny5s/j1unXrsG7dOjRu3BibN2/O99eBiIiIKD8wgSOiPLV8+fJsy0xNTbFly5ZvtrFp06Zv1qlRowb+/PPPbMsrVqyosKIUERHRf4UgCIUdAuVSXr1nXMSEiIiIiEhFyOZ+f/z4sZAjodySvWey91BZHIEjIiIiIlIR6urqMDQ0RExMDABAR0cHEomkkKOirxEEAR8/fkRMTAwMDQ3FOf3KYgJHRDmSmSlATa34/QdRXO+biIiKrvLlywOAmMSRajA0NBTfu+/BBI6IckRNTYJV284jKiahsEMpMBVMDDC8l1Nhh0FERCRHIpHA1NQUJiYmSEtLK+xwKAc0NDS+e+RNhgkcEeVYVEwCnka9K+wwiIiICJ8ep8yrpIBUBxcxISIiIiIiUhFM4IiIiIiIiFQEEzgiIiIiIiIVwQSOiIiIiIhIRTCBIyIiIiIiUhFM4IiIiIiIiFQEEzgiIiIiIiIVwQSOiIiIiIhIRTCBIyIiIiIiUhFM4IiIiIiIiFQEEzgiIiIiIiIVwQSOiIiIiIhIRTCBIyIiIiIiUhFM4IiIiIiIiFQEEzgiIiIiIiIVwQSOiIiIiIhIRTCBIyIiIiIiUhFM4IiIiIiIiFQEEzgiIiIiIiIVwQSOiIiIiIhIRTCBIyIiIiIiUhFM4IiIiIiIiFQEEzgiIiIiIiIVwQSOiIiIiIhIRTCBIyIiIiIiUhFM4IiIiIiIiFQEEzgiIiIiIiIVwQSOiIiIiIhIRTCBIyIiIiIiUhFM4IiIiIiIiFQEEzgiIiIiIiIVUeQSuD179sDa2lrhz9KlS+Xq7dq1C23atIGNjQ06duyIv//+W6GtpKQkTJkyBY0bN4adnR1GjhyJmJgYhXpXr15Fz549YWtrCxcXFwQEBEAQBLk6giAgICAAP/zwA2xtbdGzZ09cv349T++diIiIiIjoa0oUdgDZWbt2LfT09MSvy5UrJ/770KFDmD59OoYOHYomTZogJCQEPj4+2Lp1K+rVqyfWGzVqFB4/foxZs2ZBS0sLfn5+8Pb2xu7du1GixKdbf/bsGQYOHAgnJyeMGjUKDx48wNKlS6Guro6BAweKbQUGBmLFihUYN24crK2tsXXrVgwYMAB//fUXKlWqlP8vCBERERERFXtFNoGrXbs2jIyMsixbsWIF2rVrh1GjRgEAmjRpgocPH2LVqlUIDAwEAFy7dg3nzp1DUFAQnJ2dAQDm5uZwd3fHsWPH4O7uDgAICgpC6dKl8euvv0JTUxMODg54+/YtVq9eDU9PT2hqaiI1NRVr1qzBgAED4OXlBQBo0KAB2rZti6CgIMyaNStfXwsiIiIiIiKgCD5C+S2RkZF4+vQp3Nzc5I67u7sjLCwMUqkUABAaGgp9fX04OTmJdSwsLFCzZk2EhoaKx0JDQ+Hq6gpNTU25thITE3Ht2jUAnx6xfP/+vdw1NTU10apVK7m2iIiIiIiI8lORTeDat2+PmjVrwtXVFWvWrEFGRgYAIDw8HMCn0bTPWVpaIi0tDZGRkWI9c3NzSCQSuXoWFhZiGx8/fsSrV69gYWGhUEcikYj1ZH9/Wc/S0hIvX75ESkpKXtwyERERERHRVxW5RyiNjY0xYsQI1K1bFxKJBKdOnYKfnx+io6MxY8YMJCQkAAD09fXlzpN9LStPTEyUm0MnY2BggNu3bwP4tMhJVm1pampCW1tbri1NTU1oaWkpXFMQBCQkJKBkyZJK3a8gCPj48aNS50okEmhrayt17n9BcnKywmIzlD/Y19jXiIiIKH8JgqAw+JSVIpfANW3aFE2bNhW/dnZ2hpaWFjZu3IihQ4cWYmT5Iy0tDffu3VPqXG1tbdSqVSuPI1IdERERSE5OLuwwigX2NfY1IiIiyn+fT+vKTpFL4LLi5uaGdevW4d69ezAwMADwafTM2NhYrJOYmAgAYrm+vj5ev36t0FZCQoJYRzZCJxuJk5FKpUhOTpZrSyqVIjU1VW4ULjExERKJRKynDA0NDVSrVk2pc3OSof+XmZubc1SkgLCvsa8RERFR/nr8+HGO6qlEAvc52Ty08PBwuTlp4eHh0NDQEJf0t7CwQFhYmMJQZEREBKysrAAAOjo6MDU1Fee4fV5HEASxfdnfERERqFGjhtw1zczMlH58Evj0i7GOjo7S5xdnxfmRPipY7GtERESU33L6gXmRXcTkcyEhIVBXV0etWrVQqVIlVK1aFUeOHFGo4+DgIA47NmvWDAkJCQgLCxPrRERE4O7du2jWrJl4rFmzZjh58iTS0tLk2tLX14ednR0AoH79+tDV1cXhw4fFOmlpaTh27JhcW0RERERERPmpyI3ADRw4EPb29rC2tgYAnDx5Ejt37kTfvn3FRyZHjBiBcePGoXLlyrC3t0dISAhu3ryJLVu2iO3Y2dnB2dkZU6ZMwcSJE6GlpYXly5fD2toarVu3lrvegQMHMHbsWPTq1QsPHz5EUFAQRo8eLSaDWlpaGDJkCPz9/WFkZAQrKyts27YN8fHxcpt9ExERERER5acil8CZm5tj9+7deP36NTIzM1G1alVMmTIFnp6eYp327dsjOTkZgYGBCAgIgLm5OVauXCmOmMn4+fnB19cXM2bMQHp6OpydnTFt2jSUKPG/265SpQqCgoKwcOFCDB48GEZGRhg5ciQGDBgg15a3tzcEQcC6devw9u1b1KxZE0FBQeIjm0RERERERPlNInBmfqG5desWAMDGxua72pnyWwieRr3Li5BUQtUKpbHgF/fCDqNYYl8jIiIqGAEBAVi2bBn69u2LqVOn4sWLF3B1dc2yrp+fH9zc3HD//n0EBATgypUrePfuHSpUqAAPDw/069cvy/OuXLkCT09PVK9eHX/99Zd4PCMjA/7+/ti/fz/i4uJgYmKCLl26YNiwYcV+YbP8lNPcoMiNwBERERERFWc3b97E9u3bxSlFAGBqaopz587J1duxYweCgoLENRlu374NIyMjLFmyBKamprh69SpmzJgBdXV19OnTR+7cxMRETJw4EQ4ODoiLi5MrCwwMxLZt27Bo0SJUq1YNt2/fxuTJk6Gnp4e+ffvm011TTjGBIyIiIiIqIj58+IDx48dj3rx5+OOPP8Tj6urqcltoAcCJEyfg5uaGUqVKAQC6d+8uV16pUiVcv34dx44dU0jgZs6cifbt20NdXR0nTpyQK7t27RpcXV3xww8/AAAqVqyIQ4cO4ebNm3l1m/QdVGIVSiIiIiKi4mDOnDlo3rw5HB0dv1rv9u3buHfvnkLS9qWkpCQYGhrKHdu9ezciIyPh4+OT5Tl2dna4cOECIiIiAAD379/HlStXuPp6EcEEjoiIVF5AQACsra0xf/58uePXrl1D3759Ua9ePdSvXx+9e/dGSkqKXJ3Tp0+jR48esLW1RaNGjTBs2DC58rCwMHh4eMDOzg5OTk5YsmQJ0tPTxfLw8HB4enrC0dERNjY2cHV1xfLly+W2pyEiyolDhw7h7t27GDt27DfrBgcHw9LSEvXr18+2ztWrV3H48GH8+OOP4rGnT59i2bJlWLJkidzCfp8bPHgw3N3d4ebmhtq1a6Nz587o168fOnbsmPubojzHRyiJiEilZTVXBPiUvA0aNAhDhgzB9OnToa6ujvv370NN7X+fXR49ehTTp0/H6NGj0aRJE2RkZODhw4di+f379+Ht7Y2hQ4di0aJFiI6OxsyZM5GZmYmJEycCADQ0NNC5c2fUrl0benp6uH//PqZPnw5BEDBmzJiCeRGISOW9evUK8+fPx7p166ClpfXVuikpKTh48KDCB06fe/jwIYYNG4bhw4fD2dkZwKfFScaOHYsRI0bA3Nw823MPHz6MAwcOYNmyZahWrRru3bsHX19fcTETKlxM4IiISGVlN1cEAHx9feHp6YnBgweLxywsLMR/p6enY/78+Rg/fjx69OghHq9WrZr475CQEFhbW4uPGVWpUgXjx4/HqFGjMHz4cOjq6qJSpUpyW8pUqFABly5dwuXLl/P8fonov+vOnTt48+YNunbtKh7LyMjAv//+i61bt+LWrVtQV1cHABw5cgQpKSno3Llzlm09fvwYXl5e6Nmzp1yS9+HDB/HRy7lz5wIAMjMzIQgCatWqhaCgIDg4OGDx4sUYPHgw2rVrBwCwtrbGy5cvsWbNGiZwRQATOCIiUlmfzxX5PIF78+YNbty4gQ4dOsDDwwPPnz+HhYUFRo0ahYYNGwIA7t69i+joaKipqaFz586Ii4tDjRo1MGHCBFhZWQEApFKpwifhJUuWRGpqKu7cuQN7e3uFmJ49e4azZ8+iVatW+XjnRPRf06RJExw4cEDu2OTJk2FhYQFvb28xeQM+zWFr0aIFjIyMFNp59OgR+vXrh86dO2P06NFyZbq6ugrX+PPPP3HhwgWsWLECFStWBPBphO/L7QLU1dXB3ceKBiZwRESkkmRzRYKDgxXKIiMjAQArV67EhAkTULNmTezbtw9eXl44ePAgqlatKldn0qRJqFChAtavXw9PT08cPXoUhoaGcHZ2xsaNG3Hw4EG4ubkhLi4Oq1atAgDExsbKXdPDwwN37tyBVCpFz5498csvv+TzK0BE/yW6urrih0cyOjo6MDQ0lDv+7Nkz/PvvvwgICFBo4+HDh+jXrx+cnZ3Rv39/8eeUuro6jIyMoKampnCNMmXKQEtLS+64i4sLVq9eDTMzM/ERyvXr16Nbt255ecukJC5iQkREKkc2V2TJkiVZzhXJzMwEAPTs2RPdunVDrVq1MGXKFJibm2P37t1ydYYOHYo2bdqgTp068PX1hUQiwZEjRwAAzs7OmDBhAmbOnAkbGxu0adMGzZs3BwC5uXQAsHz5cuzduxfLli3D6dOnERQUlG/3T0TF1+7du1G+fHlxXtvnjh49irdv32L//v1wdnYW/3xrpcovTZs2DW3atMHs2bPh7u6ORYsW8YOpIoQjcEREpHK+NVdEloBZWlrKnWdpaYmXL18CgLif0ud1NDU1UalSJbx69Uo81r9/f3h5eSEmJgYGBgaIiorCsmXLxEeNZExNTQF8mkOXkZGBGTNmYMCAAXKPPRER5cbmzZsVjo0ZMybbBZJGjBiBESNG5OoaWZ2jq6uLqVOnYurUqblqiwoGEzgiIlI535orUqlSJZiYmIh7GMk8ffpU3MeoTp060NTUREREhDgvLi0tDVFRUTAzM5M7TyKRoFy5cgCAgwcPwtTUFLVr1842PkEQkJ6ejszMTCZwRESUp5jAERGRysnJXJGBAwfC398fNWrUQM2aNbF3716Eh4djxYoVYhseHh7w9/eHqakpzMzMxMce27ZtK7a7du1aNG3aFGpqajh27BgCAwPh5+cnJmb79+9HiRIlYG1tDU1NTdy6dQvLli2Dm5sbNDQ0CuLlICKiYoQJHBER/Sd5eXlBKpXC19cXCQkJqFGjBtatW4fKlSuLdSZMmIASJUpgwoQJSElJQd26dbFx40YYGBiIdUJDQ7F69WpIpVLUqFEDq1atEufBAUCJEiWwdu1acbTPzMwMffr0gZeXV4HdKxEVbZmZAtTUJN+u+B9TXO87v0kErgdaaG7dugUAsLGx+a52pvwWgqdR7/IiJJVQtUJpLPjFvbDDKJbY14iIiJSzatt5RMUkFHYYBaaCiQGG93Iq7DBUSk5zA47AERERERHls6iYhGL1ISjlH24jQERERJRDAQEBsLa2xvz58xXKBEHAoEGDYG1tjRMnTsiVhYWFwcPDA3Z2dnBycsKSJUuQnp4uloeHh8PT0xOOjo6wsbGBq6srli9fjrS0tCzjOHToEKytrTFs2LC8vUEiKvI4AkdEREVKcZ0zUVzvW5XcvHkT27dvh7W1dZblGzduhESi+B7ev38f3t7eGDp0KBYtWoTo6GjMnDkTmZmZmDhxIgBAQ0MDnTt3Ru3ataGnp4f79+9j+vTpEARBYcn4Fy9eYNGiReLqqURUvDCBIyKiIkVNTcK5IlTkfPjwAePHj8e8efPwxx9/KJTfu3cP69atw+7duxU2WA4JCYG1tTV8fHwAAFWqVMH48eMxatQoDB8+HLq6uqhUqRIqVaoknlOhQgVcunQJly9flmsrIyMD48aNw4gRI3DlyhUkJibmw90SUVHGBI6IiIoczhWhombOnDlo3rw5HB0dFRK45ORkjB07FjNmzBA3iP+cVCqFlpaW3LGSJUsiNTUVd+7cgb29vcI5z549w9mzZ9GqVSu546tWrUKZMmXQo0cPXLlyJQ/ujIhUDefAEREREX3FoUOHcPfuXYwdOzbLcl9fX9jZ2aFly5ZZljs7O+PatWs4ePAgMjIyEB0djVWrVgEAYmNj5ep6eHjAxsYGrVu3RsOGDfHLL7+IZZcvX0ZwcDDmzp2bR3dGRKqICRwRERFRNl69eoX58+djyZIlCqNoAHDy5ElcuHABU6ZMybYNZ2dnTJgwATNnzoSNjQ3atGkj7iWopib/q9jy5cuxd+9eLFu2DKdPnxY3l3///j0mTJiAuXPnwsjIKA/vkIhUDR+hJCIiIsrGnTt38ObNG3Tt2lU8lpGRgX///Rdbt25Fr1698Pz5czRq1EjuvBEjRqBhw4bYvHkzAKB///7w8vJCTEwMDAwMEBUVhWXLlqFixYpy55mamgIAqlWrhoyMDMyYMQMDBgxAZGQkoqKi8PPPP4t1MzMzAQC1atXCkSNH5DapJ6L/LiZwRERERNlo0qQJDhw4IHds8uTJsLCwgLe3N0qXLo2ePXvKlXfo0AGTJ0+Gi4uL3HGJRIJy5coBAA4ePAhTU1PUrl0722sLgoD09HRkZmbCwsJCIQ4/Pz98+PABU6dORfny5b/nNolIhTCBIyIiIsqGrq4urKys5I7p6OjA0NBQPJ7VwiVmZmZyq0quXbsWTZs2hZqaGo4dO4bAwED4+flBXV0dALB//36UKFEC1tbW0NTUxK1bt7Bs2TK4ublBQ0MDABTi0NfXz/I4Ef23MYEjIiIiymehoaFYvXo1pFIpatSogVWrVonz4ACgRIkSWLt2LSIiIgB8SgD79OkDLy+vQoqYiIoqJnBEREREuSCb15adBw8eKBzbtGnTV89xd3eHu7t7ruJYuHBhruoT0X8DV6EkIiIiIiJSEUzgiIiIiIiIVAQTOCIiIiqWMjOFwg6hUBTX+yb6r+AcOCIiIiqW1NQkWLXtPKJiEgo7lAJTwcQAw3s5FXYYRPQdmMARERFRsRUVk4CnUe8KOwwiohzjI5REREREREQqggkcERERERGRiviuRyiPHz+OgwcPIjw8HCkpKTh+/DgA4MmTJzh16hQ6duyIcuXK5UmgRERERERExZ1SCVxmZibGjBmDo0ePAgBKliyJlJQUsdzAwAB+fn7IzMzEkCFD8iZSIiIiIiKiYk6pRyg3bNiAI0eOoGfPnvj3338xYMAAufKyZcuiQYMGOH36dF7ESERERERERFAygdu7dy9sbGwwa9Ys6OrqQiKRKNSpUqUKXrx48d0BEhERERER0SdKJXDPnj1Dw4YNv1rH0NAQ8fHxyjRPREREREREWVAqgStZsiSSkpK+Wufly5fQ19dXKigiIiIiIiJSpFQCV7NmTZw7dw6pqalZlsfHx+Ps2bOoW7fudwVHRERERERE/6NUAufp6YnXr19jxIgReP36tVzZ8+fP4ePjg6SkJHh6euZJkERERERERKTkNgItW7aEt7c3AgMD4eLiAm1tbQCAg4MD4uPjIQgChg0bBgcHhzwNloiIiIiIqDhTeiPvsWPHokmTJtiyZQtu3rwJqVSKzMxMNG3aFJ6enmjatGlexklERERERFTsKZ3AAYCTkxOcnJzyKhYiIiIiIiL6CqXmwBEREREREVHBU2oE7uXLlzmua2ZmpswliIiIiIiI6AtKJXAtWrSARCL5Zj2JRIK7d+8qcwkiIiIiIiL6glIJXOfOnbNM4JKSknD//n28ePECjRo1QsWKFb87QCIiIiIiIvpEqQRu4cKF2ZYJgoB169Zh7dq1WLBggdKBERERERERkbw8X8REIpFg4MCBqFatGhYvXpzXzRMRERERERVb+bYKZZ06dXDhwoX8ap6IiIiIiKjYybcELjIyEunp6fnVPBERERERUbHzXRt5fykzMxPR0dHYs2cPTp48CQcHh7xsnoiIiIiIqFhTKoGrUaPGV7cREAQBBgYGmDhxotKBERERERERkTylErhGjRpleVxNTQ0GBgaoU6cOunXrhjJlynxXcERERERERPQ/SiVwmzdvzus4svThwwe4ubkhOjoawcHBsLGxEct27dqFtWvX4uXLlzA3N8fo0aPh4uIid35SUhJ8fX1x4sQJpKWloWnTppg2bRpMTEzk6l29ehWLFi3CvXv3UKZMGfTq1Qve3t5yo4yCICAwMBB//vkn3r59i5o1a2Ly5MmoV69evr4GREREREREMvm2iEle+P3335GRkaFw/NChQ5g+fTrc3NwQGBiIevXqwcfHB9evX5erN2rUKJw/fx6zZs3C0qVLERERAW9vb7nFVZ49e4aBAwfC2NgYa9asQb9+/bBixQqsW7dOrq3AwECsWLECXl5eWLNmDYyNjTFgwABERkbmy70TERERERF9qcgmcE+ePMGff/6JESNGKJStWLEC7dq1w6hRo9CkSRPMmTMHNjY2WLVqlVjn2rVrOHfuHObPnw93d3e4urrit99+w4MHD3Ds2DGxXlBQEEqXLo1ff/0VDg4O8PLywoABA7B69WpIpVIAQGpqKtasWYMBAwbAy8sLDg4O+PXXX2FoaIigoKD8fzGIiIiIiIiQw0co+/btq1TjEokEGzduVOrcefPmwcPDA+bm5nLHIyMj8fTpU4wfP17uuLu7OxYvXgypVApNTU2EhoZCX18fTk5OYh0LCwvUrFkToaGhcHd3BwCEhoaiVatW0NTUlGtrzZo1uHbtGuzt7XH16lW8f/8ebm5uYh1NTU20atUKx48fV+r+iIiIiIiIcitHCdylS5eUavxrK1V+zZEjR/Dw4UP4+/vjzp07cmXh4eEAoJDYWVpaIi0tDZGRkbC0tER4eDjMzc0VYrCwsBDb+PjxI169egULCwuFOhKJBOHh4bC3txfrf1nP0tISGzduREpKCkqWLKnUvRIREREREeVUjhK4+/fv53ccouTkZCxcuBCjR4+Grq6uQnlCQgIAQF9fX+647GtZeWJiIvT09BTONzAwwO3btwF8WuQkq7Y0NTWhra0t15ampia0tLQUrikIAhISEpRO4ARBwMePH5U6VyKRQFtbW6lz/wuSk5MhCEJhh1EssK+xrxUU9jX2tYLCvsa+VlDY19jXckoQhBwNgOXpRt554Y8//kCZMmXQrVu3wg6lQKSlpeHevXtKnautrY1atWrlcUSqIyIiAsnJyYUdRrHAvsa+VlDY19jXCgr7GvtaQWFfY1/Ljc+ndWWnSCVwUVFRWLduHVatWiWOjslGpz5+/IgPHz7AwMAAwKfRM2NjY/HcxMREABDL9fX18fr1a4VrJCQkiHVkI3Sya8lIpVIkJyfLtSWVSpGamio3CpeYmAiJRCLWU4aGhgaqVaum1LnKPqL6X2Fubs5PdAoI+xr7WkFhX2NfKyjsa+xrBYV9jX0tpx4/fpyjet+VwKWmpuLWrVuIiYkRV2z8UufOnXPc3osXL5CWlobBgwcrlPXt2xd169bFsmXLAHyaC/f5nLTw8HBoaGigUqVKAD7NVwsLC1MYioyIiICVlRUAQEdHB6ampuIct8/rCIIgti/7OyIiAjVq1JC7ppmZ2XfNf5NIJNDR0VH6/OKsOD+OQAWLfY0KCvsaFRT2NSoo7Gs5l9NkX+kEbuvWrfjtt98URq9kZIlTbhK4mjVrYtOmTXLH7t27B19fX8yePRs2NjaoVKkSqlatiiNHjqBly5ZivZCQEDg4OIjDjs2aNcPvv/+OsLAwODo6AviUgN29exeDBg0Sz2vWrBlOnjyJ8ePHQ0NDQ2xLX18fdnZ2AID69etDV1cXhw8fFhO4tLQ0HDt2DM2aNcvx/REREREREX0PpRK4Y8eOYe7cubCyssKwYcOwcOFCtGzZEra2trh8+TJCQ0PRunVruLi45KpdfX192NvbZ1lWu3Zt1K5dGwAwYsQIjBs3DpUrV4a9vT1CQkJw8+ZNbNmyRaxvZ2cHZ2dnTJkyBRMnToSWlhaWL18Oa2trtG7dWqw3cOBAHDhwAGPHjkWvXr3w8OFDBAUFYfTo0WIyqKWlhSFDhsDf3x9GRkawsrLCtm3bEB8fj4EDB+b25SMiIiIiIlKKUgncxo0bUaZMGezYsQPa2tpYuHAhatSogcGDB2Pw4ME4cOAAJk2ahN69e+d1vACA9u3bIzk5GYGBgQgICIC5uTlWrlwpjpjJ+Pn5wdfXFzNmzEB6ejqcnZ0xbdo0lCjxv9uuUqUKgoKCsHDhQgwePBhGRkYYOXIkBgwYINeWt7c3BEHAunXr8PbtW9SsWRNBQUHiI5tERERERET5TakE7sGDB3Bzc5N7pjUzM1P8d4cOHbBv3z6sWrUq2xG1nLK3t8eDBw8Ujvfo0QM9evT46rl6enpYsGABFixY8NV69evXx86dO79aRyKRYMiQIRgyZMi3gyYiIiIiIsoHasqclJ6eDiMjI/HrkiVLiqtAylhbW+Pu3bvfFx0RERERERGJlErgTExMEBMTI35tZmamsJfZy5cvoa6u/n3RERERERERkUipBM7GxkZudK1p06a4evUq1qxZg0ePHmH79u04fvw4bGxs8ixQIiIiIiKi4k6pBK5t27aQSqV48eIFAGDIkCEoX748/Pz80LFjR8yaNQs6OjoYP358ngZLRERERERUnOV4EZNDhw6hVatW0NTURKtWrdCqVSuxzMjICPv27cOuXbsQGRmJChUqoFOnTihXrly+BE1ERERERFQc5TiBGzt2LAwMDNChQwd0795d3NBaxsDAQG6DbCIiIiIiIspbOX6Esl27dkhNTcWWLVvQpUsXdOvWDdu2bUNSUlJ+xkdERERERET/L8cjcMuWLcP79++xf/9+7N69G3fu3MHdu3exaNEitGrVCt27d//uPd+IiIiIiIgoe7laxERXVxc//fQTdu/ejQMHDqBv377Q0dHBgQMH4OXlhVatWmH16tWIjo7Or3iJiIiIiIiKLaVWoQSA6tWrY/LkyQgNDcWKFSvQrFkzvHz5En5+fmjRogUGDx6MY8eO5WWsRERERERExVqOH6HMtoESJdC6dWu0bt0asbGx2LdvH3bv3o3Q0FCcO3dObr84IiIiIiIiUp7SI3BZSUxMxNu3b8WFTQRByMvmiYiIiIiIirXvHoH78OEDDh06hN27d+PmzZsQBAHa2tro3LkzunfvnhcxEhEREREREb4jgbt06RJ2796NY8eOISUlBYIgwMbGBt27d0e7du2gq6ubl3ESEREREREVe7lK4KKjo7Fnzx7s3bsXkZGREAQBhoaG6NGjB7p37w4rK6v8ipOIiIiIiKjYy3ECN2jQIISFhSEjIwMSiQSOjo7o1q0bWrZsCU1NzfyMkYiIiIiIiJCLBO7cuXMwMzND165d0bVrV5iZmeVnXERERERERPSFHCdwQUFBcHR0hEQiyc94iIiIiIiIKBs5TuCcnJzyMw4iIiIiIiL6hjzdB46IiIiIiIjyDxM4IiIiIiIiFcEEjoiIiIiISEUwgSMiIiIiIlIRTOCIiIiIiIhURJ4kcPHx8Xj16lVeNEVERERERETZUDqBS0pKwrx58+Do6AgHBwe4urqKZTdu3IC3tzdu376dJ0ESERERERGRkglcfHw8evTogS1btqB8+fKwtLSEIAhiubW1Na5evYoDBw7kWaBERERERETFnVIJ3MqVK/H06VP8+uuv2LNnD9q2bStXXrJkSTRq1AgXLlzIkyCJiIiIiIhIyQTu1KlT+OGHH+Du7p5tnYoVK+L169dKB0ZERERERETylErgYmJiUK1ata/W0dDQQHJyslJBERERERERkSKlEjhDQ8NvrjoZEREBY2NjpYIiIiIiIiIiRUolcI0aNcKpU6eyfUTy8ePHOHv2LBwdHb8rOCIiIiIiIvofpRK4oUOHIiMjA7169cL+/fvx7t07AMCTJ0+wa9cu9OvXD5qamhg4cGCeBktERERERFSclVDmJGtrayxfvhwTJkzAxIkTAQCCIKB9+/YQBAGlSpWCn58fqlatmpexEhERERERFWtKJXAA4OrqipMnT2Lfvn24ceMGEhISoKurC1tbW3Tt2hVGRkZ5GScREREREVGxp3QCB3xazMTLyyuPQiEiIiIiIqKvUWoOHBERERERERU8pUbg9u3b9806EokEurq6MDc3h4WFhTKXISIiIiIios8olcBNmjQJEokkx/UtLCwwbdo0ODg4KHM5IiIiIiIigpIJnK+vL44dO4a///4bTk5OqF+/PsqWLYu4uDhcvXoV58+fR4sWLdCoUSPcuXMHhw8fxuDBg7F161bY2trm9T0QEREREREVC0olcHp6ejh//jw2bNiAJk2aKJRfvHgRgwcPRrdu3dC/f3/8+OOP8PLyQmBgIPz9/b87aCIiIiIiouJIqUVMVq9eDTc3tyyTNwCwt7dH27Zt8ccffwAAGjdujKZNm+LKlSvKR0pERERERFTMKZXAPX78GOXLl/9qnfLly+Px48fi15aWlkhMTFTmckRERERERAQlEzgdHR1cvnz5q3UuX74MHR0d8evk5GSUKlVKmcsRERERERERlEzgXF1dcfXqVcyaNQtv376VK3v79i1mz56Nq1evwtXVVTx+7949VK5c+fuiJSIiIiIiKsaUWsRkzJgxuHr1KrZv3449e/agSpUqMDIywtu3b/Hs2TNIpVJYWFhgzJgxAIDY2FikpqaiS5cueRo8ERERERFRcaJUAle6dGns2rULAQEBOHDgAB49eiSWVahQAR06dIC3t7f4yKSxsTH27t2bNxETEREREREVU0olcMCneXCjRo3CqFGj8P79e3z48AGlSpWCrq5uXsZHRERERERE/0/pBO5zurq6TNyIiIiIiIjymVKLmBAREREREVHBU3oE7tWrV/jjjz/wzz//ICYmBmlpaQp1JBIJ7t69+10BEhERERER0SdKJXCRkZHo0aMHEhMTUa1aNUilUpiZmUFLSwuRkZFIT09HjRo1oKenl9fxEhERERERFVtKPUK5cuVKvH//Hhs2bMD+/fsBAF27dsXhw4dx6tQptGjRAsnJyVixYkWeBktERERERFScKZXA/fPPP2jWrBkaN26sUGZiYgI/Pz8AwPLly78rOCIiIiIiIvofpRK4d+/ewcLCQvy6RIkSSE5OFr/W1NSEo6Mj/v777++PkIiIiIiIiAAomcCVLl1aLmEzNDREVFSUXB11dXUkJSXluu0zZ86gT58+aNKkCerUqQNXV1f4+voqtHXq1Cl07NgRNjY2aNOmDXbv3q3QllQqxaJFi+Dk5IR69eqhf//+CA8PV6j35MkT9O/fH/Xq1YOTkxMWL14MqVSqUG/Xrl1o06YNbGxs0LFjRyaoRERERERUoJRK4KpWrYrnz5+LX9va2uLcuXOIjIwEALx9+xZHjx5FpUqVct12fHw8bG1tMXv2bAQFBaF///7Yt28ffvnlF7HO5cuX4ePjg3r16iEwMBBubm6YOnUqjhw5ItfWvHnzsGvXLowePRr+/v6QSqXw8vKSSwYTEhLQr18/pKWlwd/fH6NHj8bOnTuxcOFCubYOHTqE6dOnw83NDYGBgahXrx58fHxw/fr1XN8jERERERGRMpRahbJp06ZYuXIlEhMToa+vj379+uHvv/9Gx44dYWFhgefPn+P9+/cYMWJErtvu1KmT3Nf29vbQ1NTE9OnTER0djXLlyuGPP/6Ara0t5syZAwBo0qQJIiMjsWLFCrRt2xYA8Pr1awQHB2PmzJno3r07AMDGxgYuLi7Yvn07vL29AQDbt2/Hhw8fsHLlShgaGgIAMjIyMHv2bAwZMgTlypUDAKxYsQLt2rXDqFGjxGs+fPgQq1atQmBgYK7vk4iIiIiIKLeUGoH76aefsHnzZqipfTrd3t4ev/76K8zMzPDo0SOUKVMG06ZNw48//pgnQcoSq7S0NEilUly8eFFM1GTc3d3x5MkTvHjxAgBw7tw5ZGZmytUzNDSEk5MTQkNDxWOhoaFwcHAQrwEAbm5uyMzMxPnz5wF82jbh6dOncHNzU7hmWFhYlo9bEhERERER5TWlRuB0dXVRt25duWNubm4KCc73yMjIQHp6Oh4/foxVq1ahRYsWqFixIh4/foy0tDS5RVQAwNLSEgAQHh6OihUrIjw8HGXKlIGBgYFCveDgYPHr8PBwdOvWTa6Ovr4+jI2Nxflysr/Nzc0V2kpLS0NkZKR4fSIiIiIiovyiVALXt29f1K9fX3ycMD+4uLggOjoawKdHNpctWwbg05w14FOS9TnZ17LyxMTELDcS19fXF+vI6n3ZFgAYGBiI9XJ6TWUIgoCPHz8qda5EIoG2trbS11Z1ycnJEAShsMMoFtjX2NcKCvsa+1pBYV9jXyso7GvsazklCAIkEsk36ymVwN28eRP16tVT5tQcCwgIQHJyMh4/fow//vgDQ4cOxfr16/P1moUhLS0N9+7dU+pcbW1t1KpVK48jUh0RERFyq6FS/mFfY18rKOxr7GsFhX2Nfa2gsK+xr+WGpqbmN+solcBZWFgobBuQ12rUqAEAsLOzg42NDTp16oTjx4+jWrVqAKCwrUBiYiIAiI9M6uvr4/379wrtJiYmyj1Wqa+vn+V2BwkJCWI92d9JSUkwNjbO9prK0NDQEO8pt3KSof+XmZub8xOdAsK+xr5WUNjX2NcKCvsa+1pBYV9jX8upx48f56ieUglcnz59MHfuXDx+/Fjp5CM3rK2toaGhgefPn6NFixbQ0NBAeHg4mjZtKtaRzVOTzY2zsLBAXFycXCImq/f5/DkLCwuFveGSkpIQGxsr11ZW54aHh0NDQ0Op7RJkJBIJdHR0lD6/OCvOjyNQwWJfo4LCvkYFhX2NCgr7Ws7lNNlXahXKSpUqoXHjxvjxxx+xaNEihISE4NKlS/j3338V/uSFGzduIC0tDRUrVoSmpibs7e1x9OhRuTohISGwtLRExYoVAQDOzs5QU1PDsWPHxDoJCQk4d+4cmjVrJh5r1qwZ/vnnH3E0DQCOHDkCNTU1ODk5ifdbtWpVhX3mQkJC4ODgkKOhTiIiIiIiou+l1Aicp6cnJBIJBEHA+vXrv5ot5nZ+l4+PD+rUqQNra2uULFkS9+/fR1BQEKytrdGyZUsAwM8//4y+ffti1qxZcHNzw8WLF3Hw4EEsX75cbKd8+fLo3r07Fi9eDDU1NZQrVw5r1qyBnp4ePDw8xHoeHh7YvHkzhg8fjiFDhiA6OhqLFy+Gh4eHuAccAIwYMQLjxo1D5cqVYW9vj5CQENy8eRNbtmzJ1f0REREREREpS6kEbvjw4fn2PK+trS1CQkIQEBAAQRBQoUIF9OjRAwMHDhRHuho2bAh/f3/4+fkhODgYZmZmmDdvnsI2BtOmTUOpUqWwbNkyfPjwAfXr18f69evlVqc0MDDAxo0bMXfuXAwfPhylSpVC9+7dMXr0aLm22rdvj+TkZAQGBiIgIADm5uZYuXIl7Ozs8uV1ICIiIiIi+pJSCdyIESPyOg7R4MGDMXjw4G/Wc3V1haur61fraGpqYuLEiZg4ceJX61laWmLDhg3fvGaPHj3Qo0ePb9YjIiIiIiLKD0rNgSMiIiIiIqKCp9QInMzdu3dx8OBBhIeHIyUlRRzFioqKwo0bN+Do6AhDQ8M8CJOIiIiIiIiUTuAWL16M9evXi/s6fD4nThAEjBs3DhMnTkS/fv2+P0oiIiIiIiJS7hHK3bt3Y926dfjhhx+wf/9+DBkyRK68YsWKsLW1xalTp/IkSCIiIiIiIlIygfvzzz9haWkJf39/WFlZQUNDQ6GOubk5nj179t0BEhERERER0SdKJXBPnjyBo6MjSpTI/gnMsmXL4s2bN0oHRkRERERERPKUSuDU1dWRlpb21ToxMTHQ0dFRKigiIiIiIiJSpFQCZ2VlhQsXLiAjIyPL8uTkZPzzzz+oU6fOdwVHRERERERE/6NUAtetWzc8ffoUM2fOhFQqlSt7//49Jk2ahLi4OG56TURERERElIeU2kage/fuCAsLQ3BwMEJCQqCvry8ef/LkCZKTk9GlSxe0bds2T4MlIiIiIiIqzpTeB27ZsmWwt7fHli1b8OjRIwiCgNu3b8PS0hKenp7w8PDIyziJiIiIiIiKPaUTOAD48ccf8eOPPyIlJQUJCQnQ1dVFqVKl8io2IiIiIiIi+oxSCdyHDx/kErWSJUuiZMmSeRYUERERERERKVJqERMnJyeMHTsWoaGhyMzMzOuYiIiIiIiIKAtKjcBVqlQJhw4dQkhICIyMjNCuXTt07NiR2wYQERERERHlI6VG4A4cOIB9+/bBy8sLampq2LRpE3r06AF3d3esWbMGL1++zOs4iYiIiIiIij2lEjgAqFGjBiZOnIjQ0FAEBQWhQ4cOeP36NZYvX46WLVvC09MTu3btystYiYiIiIiIirXvWoUSACQSCZycnODk5ISUlBQcP34cf/31F8LCwnDlyhVu5k1ERERERJRHvjuB+1x6ejqkUimkUikXNyEiIiIiIspj353AZWRk4MyZM9i/fz9Onz6N1NRUqKmpwcnJCZ06dcqLGImIiIiIiAjfkcBdv34d+/fvx+HDhxEfHw9BEFCzZk106tQJ7du3R9myZfMyTiIiIiIiomJPqQSudevWiIyMhCAIKFeuHAYOHIhOnTqhevXqeR0fERERERER/T+lErjY2Fh07twZHTt2RJMmTSCRSLKsJ5VKoamp+V0BEhERERER0SdKJXBhYWEoWbJktuV37txBcHAwQkJCcPHiRaWDIyIiIiIiov9RKoHLKnlLTEzE/v37ERwcjAcPHkAQhK8meURERERERJQ7370K5T///IPg4GCcPHkSUqkUgiCgXr166NatG9zc3PIiRiIiIiIiIoKSCdyrV6+we/du7NmzB69evRIXM4mOjkaXLl3g6+ub13ESEREREREVezlO4NLS0nDixAkEBwfjwoULyMjIgLa2Njp06IDOnTujSZMmqFWrFkqUyNO9wYmIiIiIiOj/5Tjbatq0KRISEiCRSGBvb49OnTqhdevW0NHRyc/4iIiIiIiI6P/lOIGLj4+Hmpoa+vXrB29vbxgZGeVnXERERERERPQFtZxW7NKlC7S0tLBhwwY0a9YMQ4cOxeHDhyGVSvMzPiIiIiIiIvp/OR6B8/X1xbRp0xASEoLg4GCcPn0aZ86cga6uLtzc3NCxY8f8jJOIiIiIiKjYy/EIHACUKlUKPXr0wI4dO3Do0CH069cPGhoa2LlzJzw9PSGRSBAREYGoqKj8ipeIiIiIiKjYylUC9zlLS0tMmjQJoaGh8PPzg5OTEyQSCS5fvoxWrVqhX79+2LdvXx6GSkREREREVLx995r/JUqUQNu2bdG2bVu8fv0au3fvxt69e3Hx4kVcunQJnTt3zoMwiYiIiIiISOkRuKyUL18ew4cPx4kTJ7B+/Xq4u7vnZfNERERERETFWr7tuu3g4AAHB4f8ap6IiIiIiKjYydMROCIiIiIiIso/TOCIiIiIiIhUBBM4IiIiIiIiFcEEjoiIiIiISEUwgSMiIiIiIlIRTOCIiIiIiIhUBBM4IiIiIiIiFcEEjoiIiIiISEUwgSMiIiIiIlIRTOCIiIiIiIhUBBM4IiIiIiIiFcEEjoiIiIiISEUwgSMiIiIiIlIRTOCIiIiIiIhUBBM4IiIiIiIiFcEEjoiIiIiISEUwgSMiIiIiIlIRTOCIiIiIiIhURJFL4A4fPoyff/4ZzZo1Q7169dCpUycEBwdDEAS5ert27UKbNm1gY2ODjh074u+//1ZoKykpCVOmTEHjxo1hZ2eHkSNHIiYmRqHe1atX0bNnT9ja2sLFxQUBAQEK1xMEAQEBAfjhhx9ga2uLnj174vr163l670RERERERF9T5BK4DRs2QFtbG5MmTcIff/yBZs2aYfr06Vi1apVY59ChQ5g+fTrc3NwQGBiIevXqwcfHRyGhGjVqFM6fP49Zs2Zh6dKliIiIgLe3N9LT08U6z549w8CBA2FsbIw1a9agX79+WLFiBdatWyfXVmBgIFasWAEvLy+sWbMGxsbGGDBgACIjI/P19SAiIiIiIpIpUdgBfOmPP/6AkZGR+LWDgwPi4+Oxfv16DBs2DGpqalixYgXatWuHUaNGAQCaNGmChw8fYtWqVQgMDAQAXLt2DefOnUNQUBCcnZ0BAObm5nB3d8exY8fg7u4OAAgKCkLp0qXx66+/QlNTEw4ODnj79i1Wr14NT09PaGpqIjU1FWvWrMGAAQPg5eUFAGjQoAHatm2LoKAgzJo1q8BeHyIiIiIiKr6K3Ajc58mbTM2aNfH+/Xt8/PgRkZGRePr0Kdzc3OTquLu7IywsDFKpFAAQGhoKfX19ODk5iXUsLCxQs2ZNhIaGisdCQ0Ph6uoKTU1NubYSExNx7do1AJ8esXz//r3cNTU1NdGqVSu5toiIiIiIiPJTkUvgsnLlyhWUK1cOurq6CA8PB/BpNO1zlpaWSEtLEx9pDA8Ph7m5OSQSiVw9CwsLsY2PHz/i1atXsLCwUKgjkUjEerK/v6xnaWmJly9fIiUlJY/ulIiIiIiIKHtF7hHKL12+fBkhISGYOHEiACAhIQEAoK+vL1dP9rWsPDExEXp6egrtGRgY4Pbt2wA+LXKSVVuamprQ1taWa0tTUxNaWloK1xQEAQkJCShZsqRS9ycIAj5+/KjUuRKJBNra2kqd+1+QnJyssNgM5Q/2Nfa1gsK+xr5WUNjX2NcKCvsa+1pOCYKgMPiUlSKdwL1+/RqjR4+Gvb09+vbtW9jh5Iu0tDTcu3dPqXO1tbVRq1atPI5IdURERCA5ObmwwygW2NfY1woK+xr7WkFhX2NfKyjsa+xrufH5tK7sFNkELjExEd7e3jA0NIS/vz/U1D497WlgYADg0+iZsbGxXP3Py/X19fH69WuFdhMSEsQ6shE62UicjFQqRXJyslxbUqkUqampcqNwiYmJkEgkYj1laGhooFq1akqdm5MM/b/M3Nycn+gUEPY19rWCwr7GvlZQ2NfY1woK+xr7Wk49fvw4R/WKZAKXkpKCIUOGICkpCTt27JB7FFI2Dy08PFxuTlp4eDg0NDRQqVIlsV5YWJjCUGRERASsrKwAADo6OjA1NRXnuH1eRxAEsX3Z3xEREahRo4bcNc3MzJR+fBL49E2to6Oj9PnFWXF+HIEKFvsaFRT2NSoo7GtUUNjXci6nyX6RW8QkPT0do0aNQnh4ONauXYty5crJlVeqVAlVq1bFkSNH5I6HhITAwcFBHHZs1qwZEhISEBYWJtaJiIjA3bt30axZM/FYs2bNcPLkSaSlpcm1pa+vDzs7OwBA/fr1oauri8OHD4t10tLScOzYMbm2iIiIiIiI8lORG4GbPXs2/v77b0yaNAnv37+X25y7Vq1a0NTUxIgRIzBu3DhUrlwZ9vb2CAkJwc2bN7Flyxaxrp2dHZydnTFlyhRMnDgRWlpaWL58OaytrdG6dWux3sCBA3HgwAGMHTsWvXr1wsOHDxEUFITRo0eLyaCWlhaGDBkCf39/GBkZwcrKCtu2bUN8fDwGDhxYYK8NEREREREVb0UugTt//jwAYOHChQplJ0+eRMWKFdG+fXskJycjMDAQAQEBMDc3x8qVK8URMxk/Pz/4+vpixowZSE9Ph7OzM6ZNm4YSJf5321WqVEFQUBAWLlyIwYMHw8jICCNHjsSAAQPk2vL29oYgCFi3bh3evn2LmjVrIigoSHxkk4iIiIiIKL8VuQTu1KlTOarXo0cP9OjR46t19PT0sGDBAixYsOCr9erXr4+dO3d+tY5EIsGQIUMwZMiQHMVHRERERESU14rcHDgiIiIiIiLKGh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wgSMiIiIiIlIRTOCIiIiIiIhUBBM4IiIiIiIiFcEEjoiIiIiISEUUuQTu2bNnmDFjBjp16oRatWqhffv2WdbbtWsX2rRpAxsbG3Ts2PH/2rv38JjP/P/jrwkJQiIOoahE6JrGISRakW3Ecfst1dqyllbZalaTtY5bK6pt4lTSiq6iRTRUSqmK9itKaoulpd8vWqlDNUJSUZRIv+RIJsn8/vDLbGcTJMqMGc/HdeXqNfd9f+55f3LdlXnPffho586dFdrk5eVp2rRp6tq1qwIDAzV+/HhduHChQrtvvvlGQ4cOVUBAgHr16qX4+HiZzWarNmazWfHx8erZs6cCAgI0dOhQpaam3pZ7BgAAAICquOsSuPT0dO3atUu+vr5q06ZNpW0+/fRTvfrqq+rXr5+WL1+uzp07a+zYsRUSqokTJ2rPnj2aPn264uLilJmZqdGjR6ukpMTS5tSpUwoPD5e3t7eWLVumP/3pT1q4cKFWrFhh1dfy5cu1cOFCPffcc1q2bJm8vb31/PPP6/Tp07f9dwAAAAAAlalp7wD+U+/evdW3b19J0tSpU3XkyJEKbRYuXKjHH39cEydOlCR169ZNx48f19tvv63ly5dLkg4ePKgvv/xSCQkJCg0NlST5+fmpf//+2rZtm/r37y9JSkhIUIMGDfTmm2/Kzc1NISEh+vnnn7V06VKNGDFCbm5uunr1qpYtW6bnn39ezz33nCSpS5cueuyxx5SQkKDp06ff2V8KAAAAAOgunIFzcblxSKdPn9YPP/ygfv36WZX3799fX331lYqLiyVJu3fvlqenpx555BFLm9atW8vf31+7d++2lO3evVt9+vSRm5ubVV+5ubk6ePCgpGtLLPPz863e083NTb/73e+s+gIAAACAO+mum4G7mYyMDEnXZtN+qU2bNjKZTDp9+rTatGmjjIwM+fn5yWAwWLVr3bq1pY/CwkKdO3dOrVu3rtDGYDAoIyNDwcHBlvb/2a5NmzZatWqVrly5otq1a9/S/ZjNZhUWFt7StQaDQXXq1Lmla51BUVFRhb2KuDMYa4w1W2GsMdZshbHGWLMVxhpjrarMZnOF3KUyDpfAXb58WZLk6elpVV7+urw+NzdXHh4eFa6vX7++ZVlmXl5epX25ubmpTp06Vn25ubmpVq1aFd7TbDbr8uXLt5zAmUwmHTt27JaurVOnjtq1a3dL1zqDzMxMFRUV2TuMewJjjbFmK4w1xpqtMNYYa7bCWGOsVccvVwVej8MlcM7G1dVVDzzwwC1dW5UM3Zn5+fnxjY6NMNYYa7bCWGOs2QpjjbFmK4w1xlpVnThxokrtHC6Bq1+/vqRrs2fe3t6W8tzcXKt6T09P/fTTTxWuv3z5sqVN+Qxd+UxcueLiYhUVFVn1VVxcrKtXr1rNwuXm5spgMFja3QqDwSB3d/dbvv5edi8vR4BtMdZgK4w12ApjDbbCWKu6qib7d90hJjdTvg+tfF9auYyMDLm6uqply5aWdpmZmRUy/szMTEsf7u7uatasWYW+yq8rb1f+38zMzArv2bx581tePgkAAAAA1eFwCVzLli3VqlUrpaSkWJVv2bJFISEhlnWjYWFhunz5sr766itLm8zMTH333XcKCwuzlIWFhWn79u0ymUxWfXl6eiowMFCSFBQUpHr16mnr1q2WNiaTSdu2bbPqCwAAAADupLtuCWVRUZF27dolSTpz5ozy8/MtyVrXrl3VsGFDjRs3TpMnT5aPj4+Cg4O1ZcsWHTp0SKtXr7b0ExgYqNDQUE2bNk1RUVGqVauW/vGPf8hoNOrRRx+1tAsPD1dycrJefPFFPf300zp+/LgSEhI0adIkSzJYq1YtRUREaNGiRWrYsKHatm2rtWvX6tKlSwoPD7fhbwcAAADAveyuS+BycnI0YcIEq7Ly14mJiQoODtaAAQNUVFSk5cuXKz4+Xn5+flq8eLFlxqzcggULNHfuXEVHR6ukpEShoaF65ZVXVLPmv2/b19dXCQkJio2N1QsvvKCGDRtq/Pjxev755636Gj16tMxms1asWKGff/5Z/v7+SkhIsCzZBAAAAIA77a5L4O6//36lpaXdtN2QIUM0ZMiQG7bx8PDQnDlzNGfOnBu2CwoK0vr162/YxmAwKCIiQhERETeNDQAAAADuBIfbAwcAAAAA9yoSOAAAAABwECRwAAAAAOAgSOAAAAAAwEGQwAEAAACAgyCBAwAAAAAHQQIHAAAAAA6CBA4AAAAAHAQJHAAAAAA4CBI4AAAAAHAQJHAAAAAA4CBI4AAAAADAQZDAAQAAAICDIIEDAAAAAAdBAgcAAAAADoIEDgAAAAAcBAkcAAAAADgIEjgAAAAAcBAkcAAAAADgIEjgAAAAAMBBkMABAAAAgIMggQMAAAAAB0ECBwAAAAAOggQOAAAAABwECRwAAAAAOAgSOAAAAABwECRwAAAAAOAgSOAAAAAAwEGQwAEAAACAgyCBAwAAAAAHQQIHAAAAAA6CBA4AAAAAHAQJHAAAAAA4CBI4AAAAAHAQJHAAAAAA4CBI4AAAAADAQZDAAQAAAICDIIEDAAAAAAdBAgcAAAAADoIEDgAAAAAcBAkc7in79+9XZGSkQkNDZTQa9fnnn1vVb9u2Tc8//7yCg4NlNBp17NixCn1cvXpVM2bMUHBwsAIDAzVu3DhdvHjRqs3s2bM1aNAgdejQQQMHDryj9wQAAIB7Bwkc7imFhYUyGo2KiYm5bn1QUJAmT5583T7mzJmjnTt3asGCBXr//fd14cIFjR07tkK7wYMHq3///rctdgAAAKCmvQMAbKlHjx7q0aPHdet///vfS5J+/PHHSuvz8vKUlJSkuLg4hYSESLqW0PXv31+pqanq3LmzJOmVV16RJP38889KS0u7fTcAh9W7d2+dOXOmQvkzzzyjmJgYZWdn64033tDevXtVUFAgPz8/RUZG6r/+678sbSMjI/X9998rJydH9evXV0hIiCZPnqymTZva8lYAAIAdkcAB1XDkyBGZTCb99re/tZS1adNGzZs3t0rggP+0YcMGlZaWWl6np6dr1KhReuyxxyRJUVFRys3N1ZIlS9SgQQMlJydr4sSJSkpKUrt27SRJ3bp1U2RkpLy9vXX+/Hm98cYbmjBhgtatW2eXewIAALbHEkqgGi5evChXV1d5enpalTdq1EjZ2dl2igqOoGHDhvL29rb87Ny5Uz4+Puratask6eDBg3r22WcVEBCgli1basyYMfL09NTRo0ctfTz33HPq3LmzWrRooaCgII0ePVqpqakymUz2ui04gPj4eBmNRr322msV6sxms/785z9Xuif47NmzeuGFF9SpUyeFhITo9ddfV0lJia3CBgBcBzNwAGBjxcXF2rRpk0aNGiWDwSBJCgwM1NatW9WzZ095enpq69atunr1qiXB+0+XLl1ScnKyAgMD5erqasvw4UAOHTqkdevWyWg0Vlq/atUqyxj8pdLSUkVERKhx48Zat26dLly4oKioKLm6uupvf/vbnQ4bAKx88MEHWrt2rWUrwm9+8xuNGTPGsi3mww8/1ObNm3X06FEVFBRo//79Fb5sd6ZtCMzAAdXQuHFjmUwm5ebmWpXn5OTI29vbTlHB0Xz++efKy8vTU089ZSlbsGCBSkpKFBwcrI4dOyo6OlqLFy+Wr6+v1bXz5s1T586dFRwcrHPnzumdd96xdfhwEAUFBfr73/+u2bNnq379+hXqjx07phUrVmjOnDkV6r788kudOHFC8+bNk7+/v3r06KEJEyZozZo1Ki4utkX4cADLli3T4MGDFRgYqJCQEI0ZM0YZGRlWbUaMGCGj0Wj1Ex0dbdWG2V7czH333afJkydr48aNSkpKUrdu3fTXv/5V6enpkqSioiJ1795dkZGR1+2jW7duWrBggVJSUrRw4UKdPn1aEyZMsNUt3FYkcHAoJ/dv0MYlL8poNKpz585KSkqy6ft36NBBrq6u+uqrryxlGRkZOnv2LPvfUGVJSUkKCwuz+tbvrbfeUm5urt577z0lJSVp1KhRmjhxYoVDcMLDw/Xxxx9rxYoVcnFxUVRUlMxms61vAQ5g5syZ6tGjh9We3XJFRUV68cUXFR0dXemXT6mpqWrbtq0aN25sKQsNDVV+fr5OnDhxR+OG49i3b5+GDx+u9evXa+XKlSopKVF4eLgKCwut2v3xj3/Ul19+afmZMmWKpa58ttdkMmndunWKjY3Vxx9/rIULF9r6dnAX6927t3r06KFWrVrJz89PkyZNkru7u1JTUyVd22JQ/iXA9TjTNgSWUMJhZB1O0aWz38n3wa6aOmGU5s2bp2nTpikgIEC/+c1vqtRHQUGBsrKyLK9//PFHHTt2TPXr11fz5s116dIlnTt3ThcuXJAkZWZmSro28+bt7S0PDw8NHjxYsbGxql+/vurVq6fZs2crMDDQKoE7deqUCgsLlZ2drStXrlieJ9emTRu5ubndpt8IHNGZM2e0d+9eLVq0yFKWlZWl1atXa/PmzZax/OCDD+rAgQNas2aNZs6caWnbsGFDNWzYUH5+fmrTpo169Oih1NRUBQYG2vxecPf69NNP9d1332nDhg2V1s+dO1eBgYHq27dvpfUXL160St4kWV6z3xflEhISrF7HxsYqJCRER48e1cMPP2wpr1279nVXqZTP9q5cuVKNGzeWv7+/JkyYoLi4OI0dO5a/maigtLRUKSkpKiwsvOW/fY6+DYEEDg4j59RB1fZoood6P63evXsrLCxMHTt2VGxsbIU/Itdz5MgRjRw50vJ67ty5kqSnnnpKsbGx2rFjh1566SVL/aRJkyRJY8eO1bhx4yRJ06ZNk4uLi8aPH6/i4mKFhoZWeK7cK6+8on379llelz+eYPv27br//vurf/NwGhs3blSjRo3Us2dPS1lRUZEkycXFelFEjRo1bji7VlZWJkksaYOVc+fO6bXXXtOKFStUq1atCvXbt2/X//zP/+jjjz+2Q3RwZnl5eZJUYclucnKyNm3aJG9vb/Xq1UtjxoxRnTp1JF1/tnf69Ok6ceKE5RReIC0tTcOGDdPVq1fl7u6ut99+Ww888EC1+pg3b57WrFmjoqIide7cWUuXLr1D0d5ZJHBwCCUlxSorNcnrvn/PtNWsWVMtWrTQ999/X+V+goODb/hctkGDBmnQoEE37KNWrVqKiYm57sPAJen999+vcky4d5SVlWnjxo36/e9/r5o1//3Pb+vWreXr66vo6GhFRUXJy8tLn3/+ufbs2aNly5ZJkr799lsdPnxYXbp0kaenp7KysvTWW2/Jx8eH2TdYOXr0qHJycqz+LSstLdX+/fu1Zs0aPf3008rKyrKaIZGkcePG6aGHHtL777+vxo0b69ChQ1b1Fy9elCT2+6JSZWVlmjNnjoKCgtS2bVtL+YABA9S8eXM1adJEaWlpiouLU2ZmphYvXiyJ2V5UnZ+fnz755BPl5eXps88+U1RUlFavXl2tJC48PFx/+MMfdPbsWS1evFhRUVFatmxZpYc53c1I4OAQrublSJLc3L2syr28vCwfKoC73d69e3X27FkNHjzYqtzV1VXx8fGaP3++IiMjVVhYKB8fH8XGxlpO2Kpdu7a2bdumRYsWqbCwUN7e3urevbvGjBnDEiNY6datm5KTk63KXnrpJbVu3VqjR49WgwYNNHToUKv6J554Qi+99JJ69eolSZZvpnNyctSoUSNJ18ZvvXr1qv2NN+4NM2bMUHp6uj744AOr8l+ONaPRKG9vbz333HPKysqSj4+PrcOEA3Nzc7Mc7NWhQwcdPnxYiYmJVtsMbsZZtiGQwAGAjYSGhl53BrhVq1ZW++L+k9FoVGJi4p0KDU6kXr16VjMgkuTu7i4vLy9LeWWzaM2bN1fLli0lXRurDzzwgKZMmaK///3vys7O1oIFCzR8+HC+MEAFM2fO1L/+9S+tXr1a99133w3blh8ycerUKfn4+DDbi1tWVlb2q7YQOPI2BBI4OIRaHte+AS4uvKT6HrVlLiuTwcVFly5dUt26de0cne2U3zcA3Ek1atTQ0qVLNX36dA0dOlR16tTRU089pfHjx9s7NNxFzGazZs2apX/+8596//33LV8A3Ej5oV7lyRmzvaiK+fPnKywsTM2aNVNBQYE2b96sffv2Wc5AyM7O1sWLFy0H1R0/flx169ZVs2bN5OXl5XTbEEjgquHkyZOaPXu2Dh48qLp162rgwIGaOHEi30baQM2abnKp4apL59NVt7abDC4uSv9kmc78eFoBrZrpu1VVnz53VHUaNZPfgNH2DgOAA7rZvtzKZoZbtGih5cuX36mQ4ARmzJihzZs365133lHdunUte9Y8PDxUu3ZtZWVlKTk5WT169JCXl5fS0tI0d+5cPfzww3rwwQclMduLqsnJyVFUVJQuXLggDw8PGY1GJSQk6JFHHpEkrVu3zrKvUpKGDx8u6dphdYMGDXK6bQgkcFV0+fJl/elPf7Isczp//rxiY2N15cqVCg+kxJ3RyDdQ2Rn7tH3Te2rfzKTZb7yrMrP0dOdmKjqfdfMOgGr65WzvveZevW8AVbd27VpJ1x7W/UvlH5rLn5uamJiowsJCNWvWTI8++qjGjBljactsL6pizpw5N6wfN26c5bTwyjjbNgQSuCpat26dCgoKtHjxYnl5eUm6dqrXjBkzFBERYfVAXtwZPh0fk6koT8dS9ygy8gvVcq2p0aEPqGXDe2cJJWyrfLY3c/NyFeWcs3c4NsNsL4CquNGpzpLUrFkzrV69+qb9MNsLVA8JXBXt3r1bISEhluRNkvr166eYmBjt2bPnpkfP4/Zo03WIftvZV2OfCdV3q2Yy8wabKMo5x1jDHcVs77133wBwq0jgqigjI6PC0d+enp7y9vZWRkaGnaICADgDZnsBOBu+mLpz920wm83mO9a7E2nfvr0mTJigF154wap8wIABCgwM1KxZs6rd5zfffCOz2SxXV9dbjstgMCg3/4pK//9RqPcCN9eaqlvHTSWFeTKXldo7HJsxuNRQTXcP2et/WcYaY81m789Ys3c4NsNYsz3XmjVUz72WvcOwG8aa7ZT/u1Z6tVDme+i+DS4uqlHL/ZbGmslkksFgUFBQ0A3bMQNnR+VPff+1T3/3rFf7doTjcGq6e9g7BLv4tePl12Cs3VsYa7bHWLO9e3Ws3asYa7ZXo5a7vUOwi1sZawaDoUrXkcBVkaenp/Ly8iqUX758WfXr17+lPh3xuRMAAAAA7OfeW5R6i1q3bl1hr1teXp6ys7PVunVrO0UFAAAA4F5CAldFYWFh2rt3r3Jzcy1lKSkpcnFxsTxEEAAAAADuJA4xqaLLly/r8ccfl5+fnyIiIiwP8n7iiSd4kDcAAAAAmyCBq4aTJ09q1qxZOnjwoOrWrauBAwdq0qRJcnNzs3doAAAAAO4BJHAAAAAA4CDYAwcAAAAADoIEDgAAAAAcBAkcAAAAADgIEjgAAAAAcBAkcAAAAADgIEjgAAAAAMBBkMABAAAAgIMggYNDOHXqlKKjozVw4EC1a9dOAwYMsHdIcFJbt27VX/7yF4WFhalz584aOHCgNmzYIB6Zidtt165devbZZ9WtWzd16NBBffr00dy5c5WXl2fv0ODECgoKFBYWJqPRqMOHD9s7HDiZjRs3ymg0VviJi4uzd2hOpaa9AwCqIj09Xbt27VKnTp1UVlbGh2ncMe+9955atGihqVOnqkGDBtq7d69effVV/fTTTxo7dqy9w4MTuXTpkgICAjRixAh5eXkpPT1dixYtUnp6ulasWGHv8OCk3nnnHZWWlto7DDi5d999Vx4eHpbXTZs2tWM0zocEDg6hd+/e6tu3ryRp6tSpOnLkiJ0jgrNasmSJGjZsaHkdEhKiS5cuaeXKlRozZoxcXFi4gNtj4MCBVq+Dg4Pl5uamV199VefPn+cDD267kydP6oMPPlBUVJRiYmLsHQ6cWPv27a3+luL24pMIHAIfmmErlf3B8ff3V35+vgoLC+0QEe4lXl5ekiSTyWTfQOCUZs+erWHDhsnPz8/eoQD4FfhUDAA38fXXX6tp06aqV6+evUOBEyotLdXVq1d19OhRvf322+rdu7fuv/9+e4cFJ5OSkqLjx4/rr3/9q71DwT1gwIAB8vf3V58+fbRs2TKW7d5mLKEEgBs4cOCAtmzZoqioKHuHAifVq1cvnT9/XpLUvXt3zZ8/384RwdkUFRUpNjZWkyZN4oso3FHe3t4aN26cOnXqJIPBoB07dmjBggU6f/68oqOj7R2e0yCBA4Dr+OmnnzRp0iQFBwdr5MiR9g4HTio+Pl5FRUU6ceKElixZosjISK1cuVI1atSwd2hwEkuWLFGjRo00ePBge4cCJ9e9e3d1797d8jo0NFS1atXSqlWrFBkZqSZNmtgxOufBEkoAqERubq5Gjx4tLy8vLVq0iH2YuGMefPBBBQYGasiQIXrnnXf0v//7v/rnP/9p77DgJM6cOaMVK1Zo/PjxysvLU25urmU/b2FhoQoKCuwcIZxdv379VFpaqmPHjtk7FKfBDBwA/IcrV64oIiJCeXl5+vDDD62OQgbuJKPRKFdXV2VlZdk7FDiJH3/8USaTSS+88EKFupEjR6pTp05av369HSIDcKtI4ADgF0pKSjRx4kRlZGRozZo1HOUOm/r2229lMpk4xAS3jb+/vxITE63Kjh07prlz52rGjBnq2LGjnSLDvWLLli2qUaOG2rVrZ+9QnAYJHBxCUVGRdu3aJenacpD8/HylpKRIkrp27cqzRnDbzJgxQzt37tTUqVOVn5+v1NRUS127du3k5uZmv+DgVMaOHasOHTrIaDSqdu3a+v7775WQkCCj0Wh57iXwa3l6eio4OLjSuvbt26t9+/Y2jgjOLDw8XMHBwTIajZKk7du3a/369Ro5cqS8vb3tHJ3zIIGDQ8jJydGECROsyspfJyYmXvePE1Bde/bskSTFxsZWqNu+fTszI7htAgICtGXLFsXHx8tsNqtFixYaMmSIwsPD+aIAgEPy8/NTUlKSfvrpJ5WVlalVq1aaNm2aRowYYe/QnIrBbDab7R0EAAAAAODmOFYNAAAAABwECRwAAAAAOAgSOAAAAABwECRwAAAAAOAgSOAAAAAAwEGQwAEAAACAgyCBAwAAAAAHQQIHAMBt1rt3b/Xu3duqbOPGjTIajdq4caOdorI2YsQIGY1Ge4cBAKimmvYOAACA6vjxxx/Vp0+fG7bZv3+/PD09bRTR3aGwsFCJiYn67LPP9MMPP8hkMqlhw4a6//771aVLFw0ZMkQ+Pj72DhMA8CuRwAEAHJKPj4+efPLJSutq1apl42isvffeezZ9v/z8fD3zzDNKS0uTr6+vnnjiCTVo0ED/93//p0OHDik+Pl4+Pj5WCdzrr7+uoqIim8YJAPj1SOAAAA7Jx8dH48aNs3cYlbL1TNeqVauUlpamIUOGaNasWTIYDFb1p0+fVnFxsVVZ8+bNbRkiAOA2IYEDADilI0eOaOPGjdq3b5/OnTsnk8lkmZ0aNWqUXF1drdqX71n77//+b8XFxWn79u3Kz89X+/btNW3aNLVv317nz5/XvHnztGfPHhUUFOihhx5SdHS0WrVqVWlfO3bsuG58eXl56t69u1q0aKFPP/20Qn1ZWZn69u2rvLw8ffHFF6pdu/Z1+0pNTZUkDR8+vELyJkktW7asUDZixAjt27dPaWlplrKb7YmbO3euBg0aZHl9+vRpLV26VHv27NHFixfl5eWl0NBQjRs3Ti1atLhhXwCAW0MCBwBwSuvXr9fOnTv18MMPKywsTFeuXNG+ffs0f/58HT58WIsWLapwTXFxsUaNGqWrV6+qX79+ysnJ0datWzVq1CitXbtWf/7zn+Xt7a0nn3xSp06d0s6dOxUREaEtW7aoRo0a1YrPw8ND/fv3V1JSkr755hsFBQVZ1e/Zs0dnzpzR8OHDb5i8SZKXl5ckKTMzU/7+/tWK45fGjh1bafnatWuVk5NjFce3336r8PBwFRUVqWfPnvL19dWZM2eUnJys3bt368MPP6w0cQQA/DokcAAAh5SVlVVpEta9e3d17txZkZGRiomJsUqszGazXn75ZSUlJenrr79Wly5drK7Nzs5Wly5dNH/+fNWsee1PpL+/v+Li4jRs2DANGjRIU6dOtcxyTZ8+XWvXrtX27dv16KOPVvsehg0bpqSkJH300UcVEriPPvpIkvTHP/7xpv089thj2rRpk1555RUdPnxYjzzyiNq3b68GDRpUK57KlqTGx8crJydHffr00WOPPSZJMplMmjRpksrKyvTRRx+pXbt2lvYHDhzQyJEj9dprr2np0qXVen8AwM3xGAEAgEPKysrS4sWLK/yULyds3rx5hVkxg8Gg4cOHS5K++uqrSvuNioqyJG+SNGDAAElSSUmJJk6caLVEsbzu+++/v6V7CAgIULt27ZSSkqL8/HxL+c8//6wdO3aoY8eOevDBB2/aT58+fTR16lSZzWatWLFC4eHh6tatm373u99p5syZ+uGHH24pvm3btunNN99U+/btFRcXJxeXax8b/vWvf+nMmTMKDw+3St4k6aGHHlKfPn20a9cuq3sCANwezMABABxSaGioEhISrltfXFysNWvW6NNPP1VGRoYKCwtlNpst9RcuXKhwTf369Ssc7uHt7S1JatWqlerUqVNpXWV9VdXQoUMVExOj5ORkPf3005KkTz75RCaTqUqzb+VGjRqlIUOG6IsvvtDBgwd15MgRHTp0SGvWrNGGDRv0j3/846aPX/ilw4cPa8qUKWrSpImWLFkid3d3S115kpyZmVnpLGh2drbKysqUmZmpjh07Vvk9AQA3RwIHAHBK48eP186dO9WqVSv1799fjRo1Us2aNZWbm6vExMQKpzJKUr169SqUlc/GVVZXPsNXUlJyy3EOGDBAr7/+uj766CNLArdhwwa5u7vr8ccfr1Zf9erVU79+/dSvXz9J1w5KefPNN/XBBx/o5ZdfVvfu3eXm5nbTfs6dO6e//OUvMhgMWrp0qZo2bWpVf/nyZUlScnLyDfvhMQUAcPuRwAEAnM6hQ4e0c+dOhYaGKj4+3mopZWpqqhITE+0YnbV69erpiSee0Icffqhjx46psLBQJ0+e1JAhQ1S3bt1f1beHh4eio6O1a9cunTlzRsePH1eHDh1ueE1+fr4iIiKUk5OjxYsXV1giWR6zJC1dulS9evX6VTECAKqHPXAAAKdz+vRpSVLPnj0r7IM7cOCAPUK6oWHDhkm6dnLmhg0bJFXt8JKqMBgMFZZ+Xk9paan+9re/KS0tTVOmTLnuksuAgABJ/15KCQCwHRI4AIDTKd/H9vXXX1uVp6enKz4+3h4h3VC7du3UsWNHJScnKyUlRUaj0ZIkVcW6det06NChSus+//xznTx5Up6enmrbtu0N+5kzZ4527dqloUOHatSoUddt17dvXzVv3lwrV67U/v37K9SbTKa7MlEGAGfAEkoAgNMJCAhQQECAtm7dquzsbHXq1Ennzp3Tjh071KNHD3322Wf2DrGCYcOG6eWXX5ZU/dm33bt3KyYmRr6+vgoKClKTJk1UWFioY8eO6cCBA3JxcVFMTMwN978dOnRIq1evVu3atdWgQYNKDyfp27ev/P395ebmprfeekujR4/Ws88+q27duqlt27YyGAw6e/asDhw4IC8vL6WkpFTvlwAAuCkSOACA06lRo4aWLVumuLg4ffHFFzp8+LB8fX01ZcoUhYWF3ZUJ3OOPP64ZM2bIxcVFTz75ZLWunTx5soKCgrR3717t379f2dnZkqSmTZvqqaee0rPPPnvTvW/lB45cuXLlus9va9GiheVB4QEBAdq0aZPeffdd7d69W998843c3NzUtGlT9e3bt9oHsAAAqsZg/uWZygAAwC4OHz6sP/zhDxo4cKDeeOMNe4cDALhLsQcOAIC7QPkz7cofJQAAQGVYQgkAgJ2cPXtWmzdvVnp6urZu3arQ0FAFBgbaOywAwF2MBA4AADs5ffq05s+fL3d3d/Xq1UuzZs2yd0gAgLsce+AAAAAAwEGwBw4AAAAAHAQJHAAAAAA4CBI4AAAAAHAQJHAAAAAA4CBI4AAAAADAQZDAAQAAAICDIIEDAAAAAAdBAgcAAAAADoIEDgAAAAAcxP8DL/jrxS9JkD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07743"/>
            <a:ext cx="83820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8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343" y="914400"/>
            <a:ext cx="5093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Correlation matrix</a:t>
            </a:r>
          </a:p>
          <a:p>
            <a:r>
              <a:rPr lang="en-US" sz="2400" dirty="0" smtClean="0"/>
              <a:t>Showing correlations greater than 0.5</a:t>
            </a:r>
            <a:endParaRPr lang="en-US" sz="2400" dirty="0"/>
          </a:p>
        </p:txBody>
      </p:sp>
      <p:sp>
        <p:nvSpPr>
          <p:cNvPr id="3" name="AutoShape 2" descr="data:image/png;base64,iVBORw0KGgoAAAANSUhEUgAAA7oAAAM7CAYAAABk6OwQAAAAOXRFWHRTb2Z0d2FyZQBNYXRwbG90bGliIHZlcnNpb24zLjcuMSwgaHR0cHM6Ly9tYXRwbG90bGliLm9yZy/bCgiHAAAACXBIWXMAAA9hAAAPYQGoP6dpAAEAAElEQVR4nOzdeVhU5dsH8O/MMMCwi4AoLqDiJLLjhiCuhGu++XO3snLfMrfCJcstlzRNxFLTNJdcyha1NJdcUqEMDHcNRUURcGETGGZ7/0COjgOyDcLg93NdXnKe85zn3OcMMNzzLEek1Wq1ICIiIiIiIqomxJUdABEREREREZEhMdElIiIiIiKiaoWJLhEREREREVUrTHSJiIiIiIioWmGiS0RERERERNUKE10iIiIiIiKqVpjoEhERERERUbXCRJeIiIiIiIiqFSa6REREREREVK0w0SUiIiIiInpJ3bhxA7NmzUKvXr3g4eGBHj16lOg4rVaLNWvWoH379vD29kb//v1x5swZvXrJyckYP348/Pz80LJlS8yYMQNZWVkGvgp9THSJiIiIiIheUlevXsXRo0fRoEEDNGrUqMTHrV27FitWrMDbb7+N1atXw9HREe+++y5u3bol1FEqlRg2bBgSEhKwdOlSfPLJJ/jzzz8xefLkirgUHSYVfgYiIiIiIiKqkjp27IjOnTsDAMLDw3Hu3Llij1EoFFi9ejXeffddvP322wCAgIAAdOnSBevWrcMnn3wCANi/fz+uXr2KX3/9FQ0bNgQA2NjYYOjQoYiLi4O3t3eFXBPAHl0iIiIiIqKXllhc+pQwJiYGWVlZ6Nq1q1BmamqK0NBQHDt2TCg7duwY5HK5kOQCQFBQEOzs7HD06NHyBV4MJrpERERERERUYteuXQMAnQQWABo1aoQ7d+4gNzdXqPdsHZFIBDc3N6GNisKhy0REREREREasU6dOz91/6NAhg54vIyMDpqamMDMz0ym3sbGBVqtFeno6zM3NkZGRAWtra73jbW1tkZ6ebtCYnsVEl+ixvVJ5ZYdQIt2Vlw3WlkKhwLlz5+Dp6an3i6oqMYY4KyrGxPH9DNZWRZGYVv23ktpLtxq0vZf5e9LQjCFOxmg4FRHn+V4dDdJORWv282GDtfUyv95VWaX+LRlSt/LOXUVV/b9OiKjCqNVqnf+rKmOI0xhiJMMxhtfbGGIEjCNOxmg4xhJnVWcs99FY4qwODN1jWxwbGxvk5eVBoVDofIiRkZEBkUgEW1tboV5hjxJKT09H7dq1KzRGJrpERERERETlJJKKKjuEF6Zg3u3169fxyiuvCOXXrl1DnTp1YG5uLtS7cuWKzrFarRbXr19HUFBQhcbIxaiIiIiIiIioxPz9/WFlZYXffvtNKFMqlfj9998REhIilIWEhODSpUtISEgQyk6dOoW0tDS0a9euQmNkjy4REREREVE5iU2Ms0c3JydHeNTP7du3kZWVhX379gEAWrZsCXt7ewwZMgR37tzBgQMHAABmZmYYOXIkIiIiYG9vjyZNmuC7775DWloahg4dKrQdFhaG1atXY/z48Zg0aRJycnKwePFitG/fvkKfoQsw0SUiIiIiInpp3b9/HxMmTNApK9j+9ttv0apVK2g0Gr251sOHD4dWq8X69evx4MEDNG3aFOvWrUO9evWEOlKpFF9//TXmzZuHSZMmwcTEBKGhoZg+fXqFXxcTXSIiIiIiopdU3bp1cfny85/qsWnTJr0ykUiEkSNHYuTIkc89tlatWoiIiChXjGXBRJeIiIiIiKicRFIuf1SV8NUgIiIiIiKiaoU9ukREREREROVkrItRVVfs0SUiIiIiIqJqhYkuERERERERVSscukxERERERFROIimHLlclTHRfYhEREVi/fj1iY2MrO5RqRWJpgYaTh8KupQ/sWnjB1N4O/w4NR+K3P1Z2aFRdmZjAtlt/WLRsC7HMCso7N5C+ZxsUl88+9zDnT1bCpKZTofuUKUlInjuh0H0lIjGBdZc+kAW0hdjCEso7N5G5bwfyrpwr0eHmvq1h2bYrTGrXAzRqqJJvI/O3Hcj774JQR2Qug1Xn/4O5ZwtI7OyhzkxH3tVzyPx9FzRp98seOxEZPZGJFE6D3oZth1BILK2Re+MaUjavx6N//yn2WEsffzj2HQyzBg0hEkuguJOIB3t/RPqRAzr1anR5DZbefpA1eQWmjrXw8NA+3FmxuKIuiYhKiYkukYGZOtRAk4/GIfvGbWTGXUbN9q0qOySq5uzfGAuZbytk/fErVKlJsGjVHg6jpyF1xWzkXSv6uXhpuzZCbGquUyaxd4Btz4FQXIorV0x2A0fB3LslHh3bB9W9u7BoEQL7YR/g/pfzobz+/Gf1Wb36P1iFvo7cuL+Q8/dRQGICE+e6kNjaP6kkEsF+5HSY1HJB9skDUKUmwcTBGRZtOsNM7o3UxVOhVeSW6xqIyHi5TPgQNm1CcH/3D8i7kwi7Tl3QYNYCJMychOyLRX/gZt2yDepNm4OcyxeQ+t1GAFrYBLVH3YnTYGJji/u/fC/Udeg9AGKZDDlXL0Fao+YLuCqq6rgYVdXCRJfIwBRJKThYNwiK5HuwDfBEcNQPlR0SVWPSBo1gERCEtB83IevwbgDAo7+OwXn6Utj2egOpyz4q8tjcuL/1yqzDegMAsk8fL3tM9RpB5tcGGbu34NGRvQCAnNPH4Th1EWx6DMT9iE+KPrZ+Y1iFvo7M3Vvw6NhvRddr0Bim9Rshfdc3yD7xpJdFlZIEuwEjYeruCcW502W+BiIyXjL3V2Ab0hF3v/kK93/aAQBI++N3NIpYj1pvj8T1D8cXeax9t/+D6uEDJMycDK1KCQB4sG83Gq/aCLuOYTqJbsKMiVCmJgMAXtm2twKviIjKgotREQAgMTERcrkcP//8M+bMmYMWLVogODgYixYtgkql0qkbHx+PcePGoWXLlvDx8cFrr72GPXv2CPsVCgUWLFiA4OBgeHl5oVevXjhwQHe4T3h4OHr06IGTJ0+iZ8+e8Pb2xhtvvIHExESkpaVhwoQJ8Pf3R+fOnfHrr7/qxXvkyBH07dsX3t7eaN26NT7++GNkZ2dXzM0pJU2eEorke5UdBr0kLHxbQ6tW49HJg08KVUo8OnUYZg3lkNiVrpfBIiAYqnvJyLt+pcwxmfu0hFatRvapwzoxZUcfgalrE4jt7Is81jKkKzSZ6Xh0fB8AQGRqVmg9sZkMAKDJTNcp12Q8zP9CmVfm+InIuNm0CYFWrcbD/U/+NtEqlUg78CssXmkGEwfHIo8VW1hAnZUpJLkAAI0G6ox0aPIUOnULklyiAiKpqNL+kT726JKO5cuXo1OnTli+fDliY2MRERGB+vXrY+DAgQCAhIQE9O/fH7Vr18aMGTPg6OiIK1eu4M6dO0IbU6ZMwfHjx/H++++jYcOG+PnnnzF+/HhERkaiU6dOQr3U1FQsXLgQo0ePhomJCebNm4cpU6ZAJpOhefPm6NevH3bs2IGpU6fCx8cHLi4uAIB9+/Zh4sSJ6N27N8aPH4/U1FQsXboUGRkZWLZs2Yu9YUSVTFrXDaqUJGhzc3TK827893i/K9QlnK8qresKae26yNhXvlEIUhdXqFKToFXoxqS8FZ+/v44rFGkPCj3W1L0ZlAlXYBEcBuvQ1yG2tIY64yGyDv6M7BO/C/XyEq9Do8iFdZe+0GRnQZWSBBOHWrDuMQh5N+OhuFqyucBEVP2YN2wMxZ1b0OTofgCec/VS/n63xsi6l1rosY/O/QvH/w2E06B3kHZ4P7QA7EI6QtZYjluL51R06ERkQEx0SYe3tzdmzpwJAAgKCkJ0dDT2798vJLoRERGQSqX47rvvYGVlBQBo06aNcPylS5fw+++/Y/bs2RgwYAAAICQkBLdv39ZLdNPT07F582a4u7sDAFJSUjB37lwMHz4cY8eOBQB4eXnhwIEDOHjwIIYMGQKtVovFixejW7dumD9/vtCWo6MjRowYgTFjxgjtEb0MJDZ2UBf0Yj6loExiW6PEbVk0bwsAyD79Z7liElvbQZOZpleuycgvk9jYFXqcSGYJiZUNRG5ymDZuhqwDu6B+eA+yFu1g2/ttQK1CdlR+L7H2USbSNq2Abd/hqDl6ptBG7qV/kbZxOaDRlOsaiMh4mdSoCdUD/Q/TVA/zy6T2RY90Sd2+Caa1nOHQdzAc+78JANDk5uDWwo+R+dfJigmYiCoEE13SERwcrLPdqFEjREVFCdtRUVEICwsTktxn/fNP/mqGXbp00Snv2rUrFixYgOzsbFhYWAAAnJycdJJSV1dXALqJs42NDezt7XH37l0AwPXr13H79m1Mnz5dZ0h1y5YtIRaLce7cuWqf6BpyiHZOTo7O/1WVMcRZWTGKpKa6Q+we0yqVwv6SNSSCzL8N8m5dgyr5tgFiUumVF8SEImISmeUPUxZbWuPhphXIPZP/uyc37i84TFkEq9DXhUQXADRZmVDeTsCjE79DdTcRUpcGsGzfA7YDRiHt2y902jb01AZ+TxqOMcTJGA3nRcQpNjV78vvmKZq8/CkNRU2JAACtMg95txORcfIYMqKOQyQWo8arPeAyaTpuzJqKnCsXyxwX378No+DvyKqIi1FVLUx0SYe1tbXOtlQqRV7ek7luaWlpcHIq/HEkQH4vrVQqhZ2dnU65g4MDtFotMjMzhV9QNjY2eucqLAZTU1MoFPnzYh4+zO+lKujxfVZSUlKRsVUXFy+W/U22KAkJCQZvsyIYQ5yGjrFWMfu1yjyITKR65aLHP0/aEs5VNWvsAZMaNZF2pPwLquTHpP/2UhBTUfNnC/4w1apUyP03+qkdWuSeOQXrLn0htqsJTdp9SOydYD96BtK/+xK5Z/MX1VKc/wfqB6mwGzgaOa/4QHHpX6GJivi5AV7O78mKYgxxMkbDMWSc5s9sa/IUT37fPEVsmv8hm/aZubZPqz3yPciaeODapJGAVgsASP/zCBpHrIfz8HG4PrXwvz9Kgu/fhhEQEGCwtqh6Y6JLpWJnZ4eUlJQi99va2kKpVCI9PR22trZC+b179yASifSS2LKcHwBmzZoFb29vvf3PS8Kri6ZNmxqsrZycHCQkJMDV1RUymcxg7RqaMcRZUTEWPpP1CXVGmu5jdx6T2OQPWVan6w9rLoxF82BoNRpknz5R2hD1aDLTILbRHzItfjxkWf14CPOztNlZ0CrzoMl5JPyBKbSZlZHfhswSmrT7kLUIgUhqitwLus8Bzz0fAwCQujbRSXQN+XMDvNzfk4ZmDHEyRsOpiDivP7OtengfJjUd9OqZ1Mj/Xal8UPi6BSITE9To3A33ftym+ztIrUZWzF+w7/Z/EJmYFDpipST4/l114zQUkYQ9ulUJE10qlcDAQOzfvx9TpkwpdPhywads+/btQ//+/YXyffv2wcPDo9zDTRo2bAhnZ2fcunULgwcPLldbxqoihuzIZLIqPRSogDHEaegYi0t0lYkJMHNvBpG5TGdBKlNXd2F/sUxMIPNtBcXV809WLS4H5e0bsGzkAZGZTGdBKmn9xvn77xQRk1YL5e0bkNZrCEgkgFot7CpInDWPHie81o8/SBOLgSfVIJJIdP4vUFHfNy/j92RFMYY4GaPhVGScudfjUdPLD2KZhc6CVLImTR/v/6/Q4yTWNvmjUcQSvX0iiUn+7xVx2R9Ywvfvqh8nVS98vBCVyrhx46BUKjFo0CD88ssvOHXqFDZv3oy1a9cCAF555RW8+uqrWLhwITZu3Ihjx45hypQpiI2Nxbhx48p9fpFIhPDwcGzatAmzZs3C4cOHcerUKfzwww947733cP36s5/rElVvOWeiIJJIYNmm85NCExNYtGoPxfUrworLkho1YVKrTqFtmHv4QWxhVe5FqArkxkVDJJHAIrDjk0KJCSxatEPejavQPF5xWWxXExIn3ZhyzpyCSCKBrHnIU9cjhcw/CMq7icKCVurUJIjEYsh8W+tei1/+HH/l7QSDXAsRGZ+Mk0chkkhQI6yHUCYykcKuUxdkX74A1eMVl6UOTjB1qSfUUaWnQZ2VCZvWwTrTL8Tm5rBuGQjFrRvQ5vHRZUTGgj26VCqurq7Ytm0bli5ditmzZ0OtVsPV1RUjRowQ6nz22Wf4/PPPsXbtWqSlpaFhw4ZYsWIFOnbs+JyWS65r166wsbHBV199hd27dwMAXFxc0LZtWzg46A9VqgwNxgyG1NYG5nXyh1I7de8AcxdnAEBC5CaoMrIqMzyqRvJu/IfsmFOwfW0gJNY2UKXehUWrdjCp6YjUrV8J9ezfHAcz92ZIHN9Prw2L5m2hVeYh50yU3r6yUN6MR86ZKFh36w+xlQ1U95Jh0bwtJPYOSN+xRqhnN3A0zBp7IGnyIKEs+9QhWLTqANve78DEsTbUafcgC2gLSQ0HPFy/5Em9v4/Bsn132PYZCmkdVyiTEyF1cYVFqw5QJt0S5u0S0csn58olpP95BLXeHAYTWzvkJd2GXccwmDo5IyHiye8Rl/fDYenli/O9Hv99otHg3k87UOuNoXBbHIm0P36HSCyGXWhXSB2ckPj5fJ3zWLUIhLlrIwCAyEQCc9dGcOj7BgAg86+TUNy49mIumKoMMYcuVylMdF9i48ePx/jx4wEAdevWxeXLl/XqzJgxAzNmzNApa9y4Mb788ssi2zU3N8f06dMxffr0IussXLhQr6xVq1aFxnD48GG9sqCgIAQFBRXZfmVrOPFdWLjWFbZr9w5D7d5hAIDbW39hoksG9WDTStg+6A+LFiEQW1hCeecm7n21CHnxxS98IjKXQdbMHznnY/WexVsead99CeuHfSELCIZYZgll0i08WLcEedcuPf9AlRIPvpoP6x4DYdGyHUSmZlDeuYEH6z5D3uU4oZo2Owv3ls2EdZc+MGvmD4s2naB5lIWcv44i47ftOsOeiejlc3v5AigHvwvb9qGQWFkjN+EabsybjuwLcc897t7OLVAmJ8G+5//gNOAtiKRS5CZcw82FHyPz1HGdujaBbVGj05OnTMgauUPWKH/aiOp+KhNdokrGRJeoAvzh3qn4SkSGolIi/efNSP95c5FVUlfMLrRcm5uD25PfqJCYMvdsReaerUVWefDlvELLNVkZSN+2GunFnEKT8RDpO9aWI0giqq60SiWSN6xG8obVRdZJmDmp0PL0Y4eRfkz/Q/Zn3VmxGHdWLC5zjFT9iMTs0a1KOEeXiIiIiIiIqhX26BIREREREZWTSMI+xKqErwYRERERERFVK0x0iYiIiIiIqFrh0GUiIiIiIqJy4uOFqhb26BIREREREVG1wh5dIiIiIiKicuLjhaoW9ugSERERERFRtcJEl4iIiIiIiKoVDl0mIiIiIiIqJy5GVbWwR5eIiIiIiIiqFfboEhERERERlZOIPbpVCnt0iYiIiIiIqFphjy4REREREVE5icTsQ6xKmOgSPdZdedmg7WVnZ+PixYto2rQpLCwsDNbuXqncYG0VuGvg9gx9L19mdSN2GKytivqeNDRjiZOIqoZmPx82aHv8HURUPfBjByIiIiIiIqpW2KNLRERERERUTiIxF6OqStijS0RERERERNUKe3SJiIiIiIjKSczHC1Up7NElIiIiIiKiaoWJLhEREREREVUrHLpMRERERERUTlyMqmphjy4RERERERFVK+zRJSIiIiIiKieRmH2IVQlfDSIiIiIiIqpW2KNLRERERERUTpyjW7WwR5eIiIiIiIiqFSa61VhERATkcrnwr1WrVhg4cCCOHj1a2aFRJZNYWsB91ni02PM1QpOj0V15GXXfer2ywyIiIiIiMggOXa7mzM3NsXHjRgBASkoKvvrqK4waNQpbtmyBv79/JUdHlcXUoQaafDQO2TduIzPuMmq2b1XZIREREREZNbGEQ5erEia61ZxYLIavr6+w7ePjg3bt2uGnn35iovsSUySl4GDdICiS78E2wBPBUT9UdkhERERERAbDocsvmVq1asHe3h537twRymJjY/HWW2/B19cXAQEBmDx5Mu7fv69zXF5eHpYtW4ZOnTrB09MTISEhCA8P16lTXDuJiYmQy+X4+eefMWfOHLRo0QLBwcFYtGgRVCqVTlvx8fEYN24cWrZsCR8fH7z22mvYs2cPAGD8+PEYMGCA3rVt3boVXl5eSEtLK+9tqvY0eUooku9VdhhERERE1YZILKq0f6SPie5L5tGjR0hPT0fdunUB5Cenb775JqytrbFs2TLMnTsXZ8+exZgxY3SOGz9+PDZs2ID//e9/WLNmDT744ANkZ2cL+0vaDgAsX74cYrEYy5cvx4ABA7B+/Xrs3LlT2J+QkID+/fvjxo0bmDFjBr788kv07t1bSM779u2L2NhYXLt2TafdH374AaGhobCzszPU7SIiIiIiIiPEocsvgYLe0pSUFHz22WewtLTEW2+9BQBYunQpPD09sXLlSohE+Z8GNWnSBD169MDRo0fRrl07nDhxAkeOHMHSpUvRo0cPod2nvy5JOwW8vb0xc+ZMAEBQUBCio6Oxf/9+DBw4EED+IlpSqRTfffcdrKysAABt2rQRjg8ODkadOnXwww8/YOrUqQCAK1eu4Ny5c5g0aZJhbx4RERERERkdJrrVXHZ2Npo1ayZsSyQSrFq1Cg0bNkROTg5iYmLwwQcfQK1WC3VcXV1Ru3ZtnD17Fu3atcOpU6cgk8nQvXv3Qs9R0nYKBAcH6xzfqFEjREVFCdtRUVEICwsTktxnicVi/O9//8O2bdswceJEmJiY4IcffoCLiwsCAwNLd4OeolAodOIvr5ycHJ3/XyZP9/YbgjHcS8ZoOMYQJ2M0HGOIkzEajjHEyRgNpyLitLCwMFhbhiYSc7BsVcJEt5ozNzfH5s2bodVqkZCQgKVLl+LDDz/E7t27odVqoVarsWDBAixYsEDv2KSkJABAWloaHB0dhZ7aZ2VkZJSonQLW1tY621KpFHl5ecJ2WloanJycnntdffr0wapVq3D06FGEhITgl19+waBBgyAuxy+Yc+fOlfnY50lISKiQdquyixcvVki7xnAvGaPhGEOcjNFwjCFOxmg4xhAnYzQcQ8YZEBBgsLaoemOiW82JxWJ4eXkByB8y7Obmhn79+iEyMhIffvghRCIRRo4cic6dO+sdW6NGDQCAnZ0dUlNTodVqC012ra2tS9ROSdnZ2SElJeW5dZydndG2bVv88MMPUKvVePjwIXr37l2q8zzL09PT4D26CQkJcHV1hUwmM1i7dw3WUsVp2rSpQdurqHtpSIzRcIwhTsZoOMYQJ2M0HGOIkzEajrHEaShcFKpqYaL7kvHy8kL37t2xa9cujBs3Dr6+vrh27ZqQDBemTZs2WLt2LX777Td069ZNb7+FhUWJ2impwMBA7N+/H1OmTCly+DKQvyjVhAkT8ODBAwQGBsLFxaVc5zUzMyvX8UWRyWRVephNRaio6zWGe8kYDccY4mSMhmMMcTJGwzGGOBmj4RhLnFS9MNF9CY0ZMwa//vorNm7ciA8++ABDhgzB+++/j+7du8PGxgZ3797FyZMn0bt3b7Rq1Qpt2rRBu3btMH36dNy8eRM+Pj5IS0vD/v37sXz5cgAoUTslNW7cOBw5cgSDBg3CsGHD4OjoiPj4eOTk5GD48OFCvfbt26NGjRqIjY3F559/bujbRERERERERoqJ7kuoYcOG6NatG7777juMHDkSW7duRUREBKZNmwalUglnZ2e0bt0aDRo0EI6JiIjAypUrsX37dqxcuRI1a9ZEUFCQsN/f379E7ZSEq6srtm3bhqVLl2L27NlQq9VwdXXFiBEjdOqZmJigY8eO2LdvH0JDQ8t3U15CDcYMhtTWBuZ18udDO3XvAHMXZwBAQuQmqDKyKjM8IiIiIqPCoctVCxPdamz8+PEYP358ofuWLFkifO3l5YU1a9Y8ty0zMzNMnjwZkydPLrJOce3UrVsXly9f1iufMWMGZsyYoVPWuHFjfPnll8+NSaPR4M8//0TPnj1hamr63Lqkr+HEd2HhWlfYrt07DLV7hwEAbm/9hYkuERERERktJrpkdPLy8nDp0iXs378fd+/exeDBgys7JKP0h3unyg6BiIiIqNpgj27VwkSXjE5KSgr69u0Le3t7fPTRR2jYsGFlh0RERERERFUIE10yOkUNgSYiIiIiqiwisbiyQ6Cn8NUgIiIiIiKiaoU9ukRERERERC+p+Ph4zJs3D7GxsbC0tESvXr3w/vvvP3ex1+joaLz11luF7nNzc8O+ffueW69bt25YtmyZYS6gCEx0iYiIiIiIykksMb7FqNLT0zFkyBC4uroiIiICycnJWLhwIXJzczFr1qwij2vWrBm2b9+uU5aVlYXhw4cjJCREr/6CBQt01tWpUaOG4S6iCEx0iYiIiIiIXkLbtm3Do0ePsHLlStjZ2QEA1Go1Zs+ejZEjR6JWrVqFHmdlZQVfX1+dsl27dkGj0aBHjx569d3d3eHl5WXo8J+Lc3SJiIiIiIjKSSQWVdq/sjp27BgCAwOFJBcAunbtCo1GgxMnTpSqrT179sDV1RXe3t5ljseQmOgSERERERG9hK5du6b3qE4bGxs4Ojri2rVrJW7n3r17iIqKKrQ3FwBGjBiBpk2bIiQkBIsWLUJubm654i4JDl0mIiIiIiIyYp06dXru/kOHDhVanpGRARsbG71yW1tbpKenl/j8v/76K9RqtV6ia21tjWHDhqFFixYwMzNDVFQU1q9fj2vXrmH16tUlbr8smOgSERERERGV08v8HN3du3ejWbNmcHNz0yn38PCAh4eHsB0YGAgnJyfMmTMHcXFxFTrMmYkuERERERGRESuqx7Y4NjY2yMzM1CtPT0+Hra1tidq4efMm4uLiMG3atBLV79q1K+bMmYNz584x0SUiIiIiIqrKyrMoVGVp2LCh3lzczMxMpKam6s3dLcru3bshFovRrVu3igixzF7e/nUiIiIiIqKXWEhICE6ePImMjAyhbN++fRCLxQgKCipRG3v37kXLli3h5ORU4voAKvxxQ+zRJSIiIiIiKidj7NEdMGAANm3ahLFjx2LkyJFITk7G4sWLMWDAAJ1n6A4ZMgR37tzBgQMHdI6/cOEC4uPj8c477xTa/pQpU9CgQQN4eHgIi1Ft2LABnTt3ZqJLRLq6Ky8brK3s7GxcvHgRTZs2hYWFhcHa3SuVG6ytp901YFuGvI9ERERExsjW1hYbN27E3LlzMXbsWFhaWqJPnz6YOHGiTj2NRgO1Wq13/O7du2FqaoqwsLBC23d3d8fu3buxfv16KJVKuLi4YNSoURgxYkSFXM/TmOgSERERERG9pBo1aoQNGzY8t86mTZsKLf/www/x4YcfFnncyJEjMXLkyPKEV2ZMdImIiIiIiMrpZX68UFXEV4OIiIiIiIiqFfboEhERERERlZMxLkZVnbFHl4iIiIiIiKoVJrpERERERERUrXDoMhERERERUTlxMaqqha8GERERERERVSvs0SUiIiIiIiovERejqkrYo0tERERERETVCnt0iYiIiIiIyomPF6pa2KNLRERERERE1coLTXQjIiIgl8sxePBgvX3z589Hx44dX1gs4eHhkMvlkMvlaNq0KVq0aIHevXvjs88+Q1JSUoWdNzExEXK5HPv27SvxMW+++aYQ6yuvvIL27dtj8uTJuH37doXFWVgMI0eOfGHnI5JYWsB91ni02PM1QpOj0V15GXXfer2ywyIiIiIiI1ApQ5dPnz6N6OhotGrVqjJOL6hXrx6WLFkCrVaLzMxMnDt3Dtu2bcO2bdsQERGBNm3aVGp8T/P398eHH34ItVqNK1euYPny5YiLi8Mvv/wCmUxW2eERGZypQw00+Wgcsm/cRmbcZdRsX7m/L4iIiIieh48XqlpeeKJrYWGBxo0bY9WqVZWe6Jqbm8PX11fYDgkJwaBBg/DGG29g4sSJOHToEKysrCovwKfY2NgIsQYEBEAmk+HDDz/E0aNH0aVLlzK3m5ubC3NzcwNFSWQ4iqQUHKwbBEXyPdgGeCI46ofKDomIiIiIjESlfOwwZswYREVFISYmptD9u3btglwux4MHD3TKe/XqhfDwcGE7PDwcPXr0wMmTJ9GzZ094e3vjjTfeQGJiItLS0jBhwgT4+/ujc+fO+PXXX0sUm52dHaZOnYq0tDTs3btXKNdqtVi3bh3CwsLg6emJTp06YcOGDTrHxsfHY+LEiWjXrh18fHzQrVs3rF+/HhqN5rnnPHToEHr37g0/Pz80b94cvXv3xtGjR597jJeXF4D8odAAIJfLsW7dOp06GzZsgFwuF7ajo6Mhl8tx5MgRvPfee/D398eECRMAABkZGZg7dy5CQkLg6emJjh07YunSpXrn3bdvH8LCwuDn54e33noLN2/e1Nm/ZMkS9OzZE35+fmjbti0mTZqElJQUnTr//PMPBg8ejICAAPj5+aFnz5748ccfdeocOXIEffv2hbe3N1q3bo2PP/4Y2dnZwn6lUolFixahffv28PT0RHBwMEaNGoXMzMzn3jcyHpo8JRTJ9yo7DCIiIqISEYlFlfaP9FXK0OUOHTrAw8MDkZGReslZaaWmpmLhwoUYPXo0TExMMG/ePEyZMgUymQzNmzdHv379sGPHDkydOhU+Pj5wcXEpts3WrVvDxMQEZ86cQf/+/QHkzyHeuXMnRo0aBR8fH8TExGDJkiUwMzPDwIEDAQApKSlwc3NDz549YWlpiYsXLyIiIgLZ2dkYN25coee6efMmJkyYgO7du2Py5MnQaDS4dOkS0tPTnxtjQYLr5ORUmtsFAPjoo4/w2muvITIyEmKxGHl5eRgyZAhu376NsWPHokmTJrh79y7++ecfneMuXryIBw8eYMqUKVCr1Vi4cCGmTp2K7du3C3Xu37+PkSNHwsnJCQ8ePMA333yDN998E3v37oWJiQmysrIwcuRIBAQE4PPPP4epqSn+++8/ZGRkCG3s27cPEydORO/evTF+/HikpqZi6dKlyMjIwLJlywAAq1evxrZt2zBlyhS4u7vj4cOHOHHiBPLy8kp9P4iIiIiIqHqptMcLjR49GuPHj0dcXBy8vb3L3E56ejo2b94Md3d3APnJ5ty5czF8+HCMHTsWQH7v54EDB3Dw4EEMGTKk2DbNzMxQo0YNpKamAshPRjdv3ozZs2cLiW+bNm2Qm5uLyMhI9O/fH2KxGIGBgQgMDASQ3wMcEBCA3NxcbN68uchE98KFC1Aqlfjoo4+EYdJt27bVq6fVaqFSqaDRaHDlyhUsXrwYNjY2ZZpH3LFjR0ydOlXY3rFjBy5cuIBt27bBz89PKH/9dd2FfzIzM/HTTz/B3t4eAJCdnY1p06bh7t27cHZ2BgAsWLBAqK9Wq+Hn54eQkBBERUUhODgY169fR2ZmJiZNmiT0Nhfcs4LrXLx4Mbp164b58+cL5Y6OjhgxYgTGjBkDd3d3nD17FsHBwToLm4WFhZX6XhARERERUfVTaYluaGgomjRpgsjISKxevbrM7Tg5OQlJLgC4uroCgE4CaGNjA3t7e9y9e7fE7Wq1WohE+cMATp48CQB49dVXoVKphDpt2rTB2rVrkZSUBBcXFygUCqxevRq7d+9GUlISlEqlUPfRo0ewtLTUO49cLodEIsGUKVPQr18/tGjRAtbW1nr1jh49imbNmulcZ0REBBwcHEp8TQXat2+vs33q1Ck0atRIJ8ktzCuvvCIkuQDQuHFjANBJdI8ePYovv/wSV69eRVZWllA3ISEBwcHBqF+/PqysrPDJJ5/gzTffROvWrXXavH79Om7fvo3p06fr3OuWLVtCLBbj3LlzcHd3h4eHB9atW4eIiAi0a9cOnp6eEJdzAQCFQgG1Wl2uNp6Wk5Oj839VZAwxVpSnh8IbgjHcS2OIETCOOBmj4RhDnIzRcIwhTsZoOBURp4WFhcHaMjQuRlW1VFqiKxKJMGrUKEyaNAnnz58vczs2NjY621KpFAD0kkVTU1MoFIoStalQKJCWliYkkQ8fPoRWq0Xr1q0LrV+Q6H722WfYuXMnxo4dC09PT1hbW+PQoUP48ssvoVAoCk103dzc8NVXX2H16tUYN24cxGIxgoODMWvWLNSpU0eoFxAQgGnTpkEikaBWrVqoWbNmia6lMM8em5aWVqIh0EXd64L7GhcXhzFjxqBTp04YPnw4atasCZFIhH79+gl1bG1t8c0332DFihX44IMPoFar0bx5c8ycORNyuRwPHz4EAKE3/lkFj34aPXo0xGIxfvzxR6xcuRL29vYYPHgwxo4dK3xAUVrnzp0r03HFSUhIqJB2DckYYjS0ixcvVki7xnAvjSFGwDjiZIyGYwxxMkbDMYY4GaPhGDLOgIAAg7VF1VulJboA0LVrV0RERGDVqlU6SZ2ZmRkA6PSIAtCZx1mRTp06BZVKBX9/fwD5yZlIJMLWrVuF5O5pbm5uAPLnlvbv3x8jRowQ9hW3qBSQv9pzSEgIsrKycOzYMSxYsADTpk3Dxo0bhTrW1tbCAlSFMTU1LfH9ejYRtLOzw+XLl4uNszgHDx6ElZUVli9fLvSuFvasX29vb3z99dfIzc1FdHQ0Fi1ahLFjx+LgwYOws7MDAMyaNavQIe0FCbmpqSnGjx+P8ePH48aNG/jhhx8QERGBunXr4v/+7//KFL+np6fBe3QTEhLg6upaZR8BVVExlnzsROVp2rSpQdt7mV9vQzOGOBmj4RhDnIzRcIwhTsZoOMYSp6FwUaiqpVITXbFYjFGjRiE8PBwtW7YUymvVqgUAuHbtmvB1fHy80JtXkdLT07FkyRLUqFED3bp1A/BkDmlaWho6duxY5LEKhUInEVar1TorNxfHysoK3bp1Q1xcHPbs2VOquJ2dnREfH69TVjDkujht2rTBr7/+in///Rc+Pj6lOu/TcnNzIZVKdRLp3bt3F1nf3Nwc7dq1w82bNzF//nwoFAo0bNgQzs7OuHXrls782+dp0KABJk2ahO3bt+PatWtljr/gAxZDk8lkVXqYDWAcMRpaRV2vMdxLY4gRMI44GaPhGEOcjNFwjCFOxmg4xhInVS+VmugCQM+ePREZGYno6GhhRWQfHx/Url0bn376KSZPnoysrCysWbNG6O0zlNzcXJw5cwZA/kJL586dw7Zt25CVlYXIyEhhqLGbmxsGDx6MDz74AEOHDoWPjw+USiUSEhIQHR2NVatWAchPGHfu3InGjRujRo0a2Lp1a7GrAG/btg1nzpxB27Zt4ejoiMTERPzyyy8ICgoq1bWEhYVh48aN8PLygpubG3755RckJyeX6NhevXph69atGDFiBMaNGwd3d3ckJyfj9OnTmDt3boljCAoKwsaNGzF37lyEhoYiNjYWP//8s06dI0eO4Pvvv0fnzp1Rp04d3Lt3D5s3b4a/v7+QaIaHh2PKlCnIzs5G+/btIZPJcOfOHRw9ehQTJ06Em5sbxowZg2bNmsHDwwMymQx//PEH0tPTixxeTkRERERUkdijW7VUeqIrkUgwYsQIzJw5UyiTSqVYuXIlPvnkE0yYMAH169fH9OnTsXDhQoOe+9atW+jfvz9EIhGsrKxQr1499OjRA2+88QZq166tU3fmzJlwc3PD9u3bhSTYzc0NXbp0Eep89NFH+PjjjzF37lzIZDK8/vrrCA0N1bm2Z8nlcvzxxx9YsGAB0tLS4OjoiO7duwvPty2pMWPG4P79+4iMjIRIJEL//v3x1ltvleiemZqaYsOGDVi2bBlWr16NtLQ0ODs7o3v37qWKoV27dpgyZQo2b96MXbt2wd/fH6tXr9ZZDbl+/foQi8VYvnw57t+/Dzs7OwQHB2PSpElCna5du8LGxgZfffWV0CPs4uKCtm3bCvOm/f398dtvv+Gbb76BWq2Gm5sblixZUqZVqKnqajBmMKS2NjCvkz9k3al7B5i75C98lhC5CaqMrOcdTkREREQvKZFWq9VWdhBE1VF2djYuXryIpk2bVtnhOhUV416p3CDtdLh6CBaudQvdd7hxR+Tc0J8DXlLdleWfl/60l/n1NjRjiJMxGo4xxMkYDccY4mSMhmMscRpKyrS3Ku3cTgu+rbRzV1WV3qNLRFSUP9w7VXYIRERERCXDxwtVKXw1iIiIiIiIqFphjy4REREREVE5PfsIT6pc7NElIiIiIiKiaoWJLhEREREREVUrHLpMRERERERUTiIuRlWl8NUgIiIiIiKiaoU9ukREREREROUkEnMxqqqEPbpERERERERUrbBHl4iIiIiIqLw4R7dK4atBRERERERE1QoTXSIiIiIiIqpWOHSZiIiIiIionLgYVdXCHl0iIiIiIiKqVtijS0REREREVE4iEfsQqxImukRkcN2Vlw3aXnZ2Ni5evIimTZvCwsLCIG3ulcoN0s6z7hq4PUPfSyKi6iZrVbjB25QD0EQDWQZs02rMQgO2RkTF4ccOREREREREVK2wR5eIiIiIiKi8uBhVlcIeXSIiIiIiIqpW2KNLRERERERUTiIx+xCrEr4aREREREREVK2wR5eIiIiIiKicRJyjW6WwR5eIiIiIiIiqFSa6REREREREVK1w6DIREREREVF5idiHWJXw1SAiIiIiIqJqhT26RERERERE5cTFqKoW9ugSERERERFRtVIlE92IiAjI5XIMHjxYb9/8+fPRsWPHFxLHF198gWbNmiE3N1enfOHChZDL5fjhhx90yi9cuAC5XI5ff/21xOeQy+VYt27dc+skJiZCLpcL/7y9vdG9e3d8/fXXUCqVJb+gciiIYd++fS/kfETGQmJpAfdZ49Fiz9cITY5Gd+Vl1H3r9coOi4jopZanUmPFn+cQ9vVvaLPyZ7y17QiibqQUe9zqqIsI+OJHvX+BK3/WqXc3Mxtroi7irW1H0P6rPei4ei9GfH8c0TeLPwcRvRhVeujy6dOnER0djVatWlXK+f39/aFSqRAXF4eWLVsK5TExMZDJZIiNjcX//vc/nXIACAgIqJB4Jk2ahFatWiE7Oxu///47PvvsM6Snp2Py5MkVcj4iKp6pQw00+Wgcsm/cRmbcZdRsXzm/r4iI6IlPDsTg4H+3Mci3EerbWWH3xZt475eTWN07GH4uDsUeP62DLyxMJcK2WKQ7JPXotSRs+Ocq2jesjR5N60Ol0WDvpVsY8+MJfNzZH681a2DwayIjIK6SfYgvrSqb6FpYWKBx48ZYtWpVpSW6fn5+kEgkiImJERLd3NxcXLhwAX379kV0dLRO/ZiYGNStWxe1atWqkHgaNGgAX19fAECbNm1w/fp1bN68uVyJrlarhVKphKmpqYGiJHq5KJJScLBuEBTJ92Ab4IngqB+KP4iIiCrMubsPsP9KIiYEe+KtAHcAQPem9dFv8yGsOHEe3/RrV2wbndzroIbMrMj9zes6Yu+7YTp1+ni5YeDWw/gq6iITXaIqoEp/7DBmzBhERUUJPaXP2rVrF+RyOR48eKBT3qtXL4SHhwvb4eHh6NGjB06ePImePXvC29sbb7zxBhITE5GWloYJEybA398fnTt31hl2bGVlhSZNmuic/+zZs5BIJBg0aBCuXbuGtLQ0YV9MTAz8/f2F7fj4eIwePRoBAQHw9fXFiBEjcPPmTb3rUKvVWLx4MVq3bg0/Pz+Eh4cjKyur2Pvj6emJ7OxsPHjwoNT34ujRo3jttdfg5eWFw4cPAwBiY2Px7rvvwt/fH35+fujbty9OnDih055CocCcOXPQokULBAcHY9GiRVCpVDrXPHHiRLRr1w4+Pj7o1q0b1q9fD41Go9POmjVrEBoaCi8vL7Ru3Rpvv/02bt26JezPy8vD559/jg4dOsDT0xNdu3bF7t27ddq4evUqhg8fjlatWsHHxwdhYWFYu3ZtsfeNyJA0eUooku9VdhhERPTYof/uQCISobenq1BmZiJBr2YNEJf0AHczs4tvRAtkKZTQarWF7m5U00YvETY1kSDI1RnJWTl4lPdippZR1SISiSrtH+mrsj26ANChQwd4eHggMjKy2HmsxUlNTcXChQsxevRomJiYYN68eZgyZQpkMhmaN2+Ofv36YceOHZg6dSp8fHzg4uICIH/48p49e6DVaiESiRATEwNPT0+4u7vDzs4OsbGx6NChA5KSkpCUlCQMW7516xYGDBgAd3d3LFy4ECKRCF999RXefvtt7Nu3T6cHddOmTWjWrBkWLVqExMRELFmyBAqFAsuWLXvuNSUmJsLU1BR2dnaluhcpKSmYN28eRo8ejdq1a6NOnTr4559/MGTIEPj6+mLevHmwsbHBuXPncOfOHZ1jly9fjk6dOmH58uWIjY1FREQE6tevj4EDBwptu7m5oWfPnrC0tMTFixcRERGB7OxsjBs3DgDw008/4YsvvsB7770HX19fZGZm4p9//sGjR4+E80yYMAExMTEYO3YsGjVqhKNHj2Lq1KmwsbFBu3b5n8SOGjUKDg4OmD9/PqysrHDz5k3cvXu3VPeCiIiIqpfLKWmoX8MKVmZSnXLPWjUAAFdS0+FsbfHcNl7b8DuylSrIpBK0b1gHE9t6oqalebHnvp+dC3MTCcxNqvSf2EQvhSr/Uzh69GiMHz8ecXFx8Pb2LnM76enp2Lx5M9zd84ewpKSkYO7cuRg+fDjGjh0LAPDy8sKBAwdw8OBBDBkyBED+fNstW7YgPj4ejRs3RmxsLPz8/AAAvr6+QqIbGxsr1AeAlStXwtbWFt988w3MzPI/8fP390enTp2wc+dOnYW2TE1NERkZCYkkfy6ImZkZZs6ciXHjxqFRo0ZCPY1GA5VKhZycHOzfvx8HDhxA165dIS7lfID09HSsXbsWPj4+QtmHH36IBg0aYOPGjUIcwcHBesd6e3tj5syZAICgoCBER0dj//79QqIbGBiIwMBAAPnDogMCApCbm4vNmzcLiW5cXBzkcjlGjhwptNu5c2fh66ioKBw+fBjr1q0TYggKCkJqaioiIiLQrl07PHjwAImJiZgxY4awOFnr1q1LdR+IiIio+rmXnQsHC/2k1OFxopr6KFdvXwFrMyn6+zSEl7M9TCVixN65jx1x13A++QE2Deiglzw/7VZaFv747w46u7tAwsfMEFW6Kp/ohoaGokmTJoiMjMTq1avL3I6Tk5OQ5AKAq6srgPy5rgVsbGxgb2+v0ytYkLjGxMSgUaNGiI2NRd++fQHkz+E9fvy4sN/W1haNGzcGAJw4cQLdunWDRCIRhvba2NjAw8MD586d04mtQ4cOQnIJAF26dMGMGTNw9uxZnUR34sSJwtcikQhdunQRks7SsLOz00lyc3Jy8O+//2LSpEk6cRTm2eS3UaNGiIqKErYVCgVWr16N3bt3IykpSWdV6EePHsHS0hIeHh7YunUrFixYgNDQUPj4+EAqffLGceLECdjZ2aF169Y6w6LbtGmDTz75BGq1GjVq1ICLiws+//xzpKenIzAwEM7OzqW+F09TKBRQq9XlauNpOTk5Ov9XRcYQI2A8cVaE7OwSDLErIWO5j8YQJ2M0HGOIkzEazouIM1elgalEvxPA1CT/bxyFquj3+kF+jXW2O7m7oFmtGpi5/zR2xl3DOy3khR6Xo1Thw1//gpmJBOODmhVah7/PDcPC4vm98ZWKi1FVKVU+0RWJRBg1ahQmTZqE8+fPl7kdGxsbne2CxMra2lqn3NTUFAqFQth2dnZGnTp1EBMTg4CAAKSlpQk9un5+fli1ahWUSiViYmLg5+cnjJF/+PAhNm7ciI0bN+rF8nRSBwA1a9bU2baysoKZmRlSUnSXqJ8yZQpat24NmUwGFxcXyGSy0twCgYOD7mqDGRkZ0Gg0cHJyKvbYZ++XVCpFXl6esP3ZZ59h586dGDt2LDw9PWFtbY1Dhw7hyy+/hEKhgKWlJXr37o1Hjx5hx44d2LBhA6ytrfF///d/mDJlCszNzfHw4UOkpaWhWbPC3yhSU1Ph7OyMdevWYdmyZZgzZw6ys7PRrFkzTJs2DS1atCjDXYHeBxCGkpCQUCHtGpIxxAgYT5yGdPHiRYO3aSz30RjiZIyGYwxxMkbDMWScz6ae5iZi5Kk1evXyHie4ZibP/1D/WV1fqYdlx8/ir1uphSa6ao0W03/7G9ceZGJFrzZwtCr87zP+PjeMinq6CVU/VT7RBYCuXbsiIiICq1atQp06dYTygiHBzz5LNiMjw6Dn9/f3R0xMDGJiYuDq6gp7e3sA+UOdVSoVTp8+jUuXLqFLly7CMba2tmjXrh0GDRqk156lpaXO9v3793W2s7KyoFAo9BLPevXqwcvLq9AYS3Mvnp2wbm1tDbFYrJdYl8W+ffvQv39/jBgxQig7evSoTh2xWIwhQ4ZgyJAhSE5Oxt69e7F06VLUqFEDY8eOha2tLezt7bFmzZpCz1Fw/93c3LBixQoolUrExsbi888/x6hRo3Ds2DG9e1wSnp6eBu/RTUhIgKura5k/lKhoxhAjUDFxGsts7qZNmxqsrZf59TY0xmg4xhAnYzSciohTo/sQDDhYmCOlkOHJ9x6XOZZgru2znK0tkJ6bV+i+eYdicPz6Xczr0hwt6zkW2QZ/n1fdOA1FxCHrVYpRJLpisRijRo1CeHi4zvNsCx7jc+3aNeHr+Ph4JCUlGfT8AQEB2LNnDw4ePCj05gKATCaDXC7Hhg0boFardVZcDgwMxNWrV+Hh4VHscOA//vgD06ZNE+rt27cPIpGoyKS2MOW5FxYWFvD19cXPP/+Md999t9h4n0ehUOj0WKvVauzdu/e5cb/77rvYs2cPrl27BiB/iPLXX38NqVSKV155pdhzSqVStGzZEiNGjMDo0aOFBbFKq+DDAkOTyWRVe5gNjCNGwHjiNKSKuF5juY/GECdjNBxjiJMxGo4h43z2ORVNHG1xOvEeshRKnTm15+4+FPaXhlarxZ2MR5A72untW378LH65cBOTQ7zQRV7vue3w93nVj5OqF6NIdAGgZ8+eiIyMRHR0tLAiso+PD2rXro1PP/0UkydPRlZWFtasWVPqVYiLU5DAHj16FLNnz9bZ5+fnhy1btkAqleokpu+99x769OmDoUOHol+/fnBwcMC9e/fw119/oXnz5ujRo4dQNy8vD2PHjsXAgQOFVZfDwsJ05ucWp7z3YvLkyXj77bfx9ttvY9CgQbC1tcX58+dRo0YN9OnTp8RxtGnTBjt37kTjxo1Ro0YNbN26VWdoMwDMmjULNjY28PX1hY2NDWJiYnDp0iVhQaugoCB06NABw4YNw7BhwyCXy5GTk4P//vsPN27cwPz583Hp0iUsWrQI3bp1Q7169ZCVlYXVq1fDxcUF9evXL3G8REREVL10cnfBppj/sOtcgvAc3TyVGr9cuAFP5xrCistJGdnIVanhZv9kWtbDbAVqWOh+8L0z7joe5uShTYNaOuXf/nMFm2L+w7stmujN7aWXlIhzdKsSo0l0JRIJRowYobP4klQqxcqVK/HJJ59gwoQJqF+/PqZPn46FCxca9NxNmjSBjY0NMjIydHp0gfxEd/PmzfD09NTpEWzQoAF27tyJ5cuXY/bs2cjOzoajoyNatGgBuVx3fsebb76JBw8e4IMPPkBeXh5CQ0Mxa9asUsVY3nvRvHlzfPvtt1i+fDmmTZsGsVgMd3d3vP/++6WK46OPPsLHH3+MuXPnQiaT4fXXX0doaKjO6+bn54cdO3Zg586dyMnJQb169TBt2jRhkS8AWLFiBdasWYPvvvsOt2/fhrW1Ndzd3dG7d28AgKOjIxwcHLB69WokJyfD2toazZs3x2effVauHmmismgwZjCktjYwr5M/3cCpeweYu+QvjpYQuQmqjOKfi01ERIbh5WyPzu4uWHnyPB7mKFDP1hJ7Lt7EncxszAp9Mvru49//wT+37+GfCa8LZd2/2Y9X3V3Q2MEGphIJzty5j9+vJELuaIveXq5CvcP/3cEXf55HfTtLuNlb49dLN3ViaFXPqUSPIyKiiiPSFvUkbCIql+zsbFy8eBFNmzatssN1jCFGoGLi3CstfOXMsuhw9RAsXOsWuu9w447IuXG7zG13V14u87HPeplfb0NjjIZjDHEyRsOpiDizVoXrlSlUanx56gJ+vXQLmQol3B1sMSqwqU6v7Ijvj+slunMPxiAu6QGSs3KgUKlR29oCHRvXwdCWcliaPhkGvTrqItZEXyoyptX/C0bzurrzda3GGK4j5mV+vauywr4XX5TyfH/Fx8dj3rx5iI2NhaWlJXr16oX3338fpqamzz2uY8eOuH1b/2+cuLg4nQ7A5ORkzJs3D3/++SekUilCQ0Mxbdo0WFlZlTnmkjCaHl0ioqrqD/dOlR0CERE9xcxEgvfbeuH9tkWvd7KmT1u9so86+xdSU9/I1k0xsrXhFpeiasIIF6NKT0/HkCFD4OrqioiICCQnJ2PhwoXIzc0t0QjTsLAwvPvuuzplTyfISqUSw4YNAwAsXboUubm5WLRoESZPnlyuR8eWBBNdIiIiIiKil9C2bdvw6NEjrFy5UljbR61WY/bs2Rg5cqSwyG1RHBwc4OvrW+T+/fv34+rVq/j111/RsGFDAPmPfR06dCji4uLg7e1tqEvRwxnTRERERERE5SQSiSvtX1kdO3YMgYGBOgvYdu3aFRqNBidOnCj3PTl27BjkcrmQ5AL5C8/a2dnpPYLU0JjoEhERERERvYSuXbumk4QC+T2ujo6OwqM/n2f37t3w9PSEn58fhg8fjsuXddcWKax9kUgENze3ErVfHhy6TEREREREZMQ6dXr+eiGHDh0qtDwjIwM2NjZ65ba2tkhPT39umx07doS3tzfq1KmDW7du4auvvsKgQYPw008/oV69ekL71tbWeseWpP3yYqJLRERERERUXka4GFV5PP340ObNmyMoKAhdu3bFunXr8Mknn1ReYI8x0SUiIiIiIjJiRfXYFsfGxgaZmZl65enp6bC1tS1VW05OTggICMD58+d12s/Kyiq0/dq1a5c+4FJgoktERERERFROIrHxLX/UsGFDvbmymZmZSE1N1ZtbW9b2r1y5olOm1Wpx/fp1BAUFlbv95zG+V4OIiIiIiIjKLSQkBCdPnkRGRoZQtm/fPojF4lInosnJyfjnn3/g5fXk+dUhISG4dOkSEhIShLJTp04hLS0N7dq1K3f8z8MeXSIiIiIiovISGd8c3QEDBmDTpk0YO3YsRo4cieTkZCxevBgDBgzQeYbukCFDcOfOHRw4cAAAsGfPHvzxxx9o164dnJyccOvWLaxZswYSiQTvvPOOcFxYWBhWr16N8ePHY9KkScjJycHixYvRvn37Cn2GLsBEl4iIiIiI6KVka2uLjRs3Yu7cuRg7diwsLS3Rp08fTJw4UaeeRqOBWq0WtuvWrYuUlBR8+umnyMzMhLW1NVq3bo333ntPWHEZAKRSKb7++mvMmzcPkyZNgomJCUJDQzF9+vQKvzYmukRERERERC+pRo0aYcOGDc+ts2nTJp1tX19fvbKi1KpVCxEREWUNr8yY6BIREREREZWXES5GVZ3x1SAiIiIiIqJqhT26RERERERE5WWEi1FVZ0x0iR5LHN/P4G3WAvDg8T9DqRuxw4Ctvby6Ky8btL3s7GxcvHgRTZs2hYWFhcHa3SuVG6ytAncN3F7bRV0N3CLgDkB1FMgotmbJ2ExabqCWiKiqSfwjprJDKJFXxlR2BEQvFw5dJiIiIiIiomqFPbpERERERETlJOJiVFUKXw0iIiIiIiKqVtijS0REREREVF4i9iFWJXw1iIiIiIiIqFphjy4REREREVF5ifl4oaqEPbpERERERERUrTDRJSIiIiIiomqFQ5eJiIiIiIjKScTFqKoUvhpERERERERUrbBHl4iIiIiIqLy4GFWVwh5dIiIiIiIiqlZK1aMbERGBlStXonnz5tiyZYvOvvnz5+PQoUM4fPiwQQN8Hq1Wi59++gk7d+7E5cuXoVAo4OLigg4dOuCdd95BrVq1StzWrl27IJVK0bNnz1LHsWvXLkybNg2nTp2Cvb19qY8vTseOHXH79m0AgEQiQe3atREcHIwJEyZUyPmKiqF9+/aYNWvWCzlflWZiAttu/WHRsi3EMiso79xA+p5tUFw++9zDnD9ZCZOaToXuU6YkIXnuhIqIlggSSws0nDwUdi19YNfCC6b2dvh3aDgSv/2xAk8qgVmbbpA2bQ6RuQya1CTkntgL9c0rzz3MLLALzAK76JVrVUpkrpiqVy6ysIJZm24waegBkbkltI8yobp1Bbm/bzPYpRCR8RGZSOHQ/y3YhHSGxMoKihvXkbptA7LjYp57XKPIbyF1ci50X17SbVx77x1hW2JrB8fBQ2Hl3wpimQx5iTdx/8dtyIw6btBrIaKyKdPQ5dOnTyM6OhqtWrUydDwlptVqMXnyZPz222/o3bs3hg0bBisrK/z333/Ytm0bbt26hcjIyBK39+OPP8LCwqJMie6LEBYWhnfffRcqlQpnzpzBypUrceXKFWzZsgViMTvmXyT7N8ZC5tsKWX/8ClVqEixatYfD6GlIXTEbedcuF3lc2q6NEJua65RJ7B1g23MgFJfiKjpseomZOtRAk4/GIfvGbWTGXUbN9hX/u1sWNhgm7j7Iiz0KzcNUSJu1hMXrI5G9cyXUd64Xe3zOwR2AUiFsazVavToiKztYDsj/gCjv35PQZqVDZGUDiXMDw10IERml2mOnwLp1Wzz49UfkJd2GbftQ1Js2DzdnT0XOpfNFHpe84SuIzWU6ZVJHJzgOfAeP/v1HKBPLLNBg7jJIbO3w8NefoEp7AJs27eAy+SPc+WIBMv78o8KujaowLkZVpZQ60bWwsEDjxo2xatWqSk10t27dir1792L+/Pno06ePUN6yZUv0798ff/75Z6XFVhEcHBzg6+sLAGjevDkUCgVWrFiB8+fPw8vLq8zt5ubmwtzcvPiKBACQNmgEi4AgpP24CVmHdwMAHv11DM7Tl8K21xtIXfZRkcfmxv2tV2Yd1hsAkH2an/5SxVEkpeBg3SAoku/BNsATwVE/VOj5xM71IX3FH7lHf0beP/l/7Ckv/A2rIR/CLOQ1ZG/7otg2VFf+hTb30XPrmIf2AzRqPNr6ObS52QaJnYiMn3ljOWyCOyDl2zV4sPt7AEDG0QNw+3wNHN8YhpszJxZ5bNbfJ/XKavYelN/G8SejFu1Cu8O0tgtuzv4A2efOAADSft+DBp9+Aae3RiAj6jigUhnwqoiotMr0scOYMWMQFRWFmJjCh3/s2rULcrkcDx480Cnv1asXwsPDhe3w8HD06NEDJ0+eRM+ePeHt7Y033ngDiYmJSEtLw4QJE+Dv74/OnTvj119/1Wnrm2++QbNmzXSS3AISiQTt2rUTtpcsWYKePXvCz88Pbdu2xaRJk5CSkiLsf/PNN/HXX3/hyJEjkMvlkMvliIiIAAAcOXIE77zzDgIDA+Hv74++ffvi2LFjxd6jtLQ0TJs2Da1atYK3tzcGDBiAv//WTXS0Wi1WrlyJoKAg+Pn54b333sPJkychl8sRHR393PY9PT0BAImJiUhMTIRcLse+fft06syfPx8dO3YUtgtel9jYWLzzzjvw9fXF4sWLAQDJycn44IMP0KZNG3h7e6NLly7YuHGj3nm3bNmCDh06ICAgAGPGjNF5jbOzszFnzhyEhYXBx8cHHTt2xKxZs5CZmanTxqFDh9C7d2/4+fmhefPm6N27N44ePapTZ9euXejZsye8vLzQtm1bLFu2DGq1WtifkZGBmTNnom3btvDy8kK7du0wcWLRb1yGYuHbGlq1Go9OHnxSqFLi0anDMGsoh8SuZunaCwiG6l4y8q4/fzgnUXlo8pRQJN97YeeTuvtAq1Ej7+xTfzCqVcg7Gw2TOm4QWdkV34gIgKlZkbvFNZwgdfOA4vQf+UmuxATg6BYiAmDdui20ajXSDj7521GrVCLt0H5YyJvBpKZjqdqzadsBeclJyLlyQSiTNfWEKj1NSHLzT6JF5sljMKlRExYe3uW9DDJGIlHl/SM9ZRq63KFDB3h4eCAyMhLr1q0rVwCpqalYuHAhRo8eDRMTE8ybNw9TpkyBTCZD8+bN0a9fP+zYsQNTp06Fj48PXFxccPfuXdy6dQujRo0q0Tnu37+PkSNHwsnJCQ8ePMA333yDN998E3v37oWJiQk+/vhjTJ06Febm5vjwww8BAM7O+fMzEhMT0aFDB7z77rsQi8U4duwYRowYgY0bNxbZo61WqzF8+HDcunULU6ZMgYODAzZt2oR33nkH27ZtE5LUTZs2YeXKlRg2bBhat26NqKgozJw5s0TXlJiYCABwcip8zufzTJ48Gf3798fIkSMhk8nw8OFD9O/fHwAwceJE1K1bFzdu3MDNmzd1jjt8+DBu3LiBWbNm4eHDh1iwYAHmzp2LZcuWAcjvHVar1Zg4cSLs7e2RlJSEr776CmPGjMGmTZsAADdv3sSECRPQvXt3TJ48GRqNBpcuXUJ6erpwnm+++QafffYZhgwZgvDwcMTHxwuJ7pQpUwAACxYswPHjxzF58mS4uLggNTW1RB9AlJe0rhtUKUnQ5ubolOfd+O/xfleo0+6XsC1XSGvXRca+iu1dI3rRJE51oXmYCuQpdMrVd2883u8CVVbac9uwGvoRRKbm0OYpoIw/C8XRn6DNznpyjgZNAADa7ExY9BkDk/pNoNWoob5xBTmHdkKb8aCopomomjN3a4y8pERocnRHeuT+dyl/v2sjZN1PLVFbZq6NYFa3Ae79sFWnXGQihfaZ33EAoFHkl5k3dC92PjARVawyP15o9OjRGD9+POLi4uDtXfZPrdLT07F582a4u7sDAFJSUjB37lwMHz4cY8eOBQB4eXnhwIEDOHjwIIYMGYLk5GQAQO3atUt0jgULFghfq9Vq+Pn5ISQkBFFRUQgODkbjxo1hZWUFCwsLYXhwgTfeeEP4WqPRoFWrVvjvv/+wY8eOIhPdI0eOIC4uDl9//TXatm0LAAgODsarr76K1atXIyIiAmq1GmvWrEHv3r2F5C04OBgPHz7E999/r9emVquFSqWCSqXCv//+i6+++gr16tVDs2bNcO9e6XpqBgwYgBEjRgjby5Ytw/379/Hbb7+hbt26AIDAwMBCY/jyyy9hamoKALh9+zZWr14NjUYDsVgMe3t7zJ49W6ivUqlQt25dDBo0CNevX4ebmxsuXLgApVKJjz76CFZWVgAg3CMAyMrKwooVKzBs2DBMmjQJABAUFASpVIqFCxdi6NChqFGjBs6ePYsePXrg9ddfF47t3r17qe5DWUhs7KDOeKhXXlAmsa1R4rYsmudfd/bp6jXMnkhkaQPtowy98oIykaVtkcdqc7ORF3sMqqQEQK2CxKURTH2CIXGuj0dblgrJs9guv0fGPLQfNHdvIXvPBoita8AsMAyWfUYj69vFgEpp+IsjoirPxM4eqof6H3ap0vLLTGqUfPSVTdv8kXEZxw/plOfdSYSltx9MHJyguvdklKBF0/zODKl96UZ4UTXBkUVVSpkT3dDQUDRp0gSRkZFYvXp1mQNwcnISklwAcHV1BQC0adNGKLOxsYG9vT3u3r2rc6yohN30R48exZdffomrV68iK+tJj0BCQgKCg4Ofe+zdu3exbNkynDx5EqmpqdBq8xdEadasWZHHnD59GlZWVjoJnFQqRWhoKPbs2SO0m5qaqjO0GAA6depUaKK7detWbN365NNELy8vzJ07t0zza9u3b6+zferUKbRu3VpIcovSokULIckFgEaNGkGpVOL+/ftwdMz/o/Onn37Chg0bcOPGDWRnP/kkNSEhAW5ubpDL5ZBIJJgyZQr69euHFi1awNraWqgXGxuL7OxsdOnSBaqn5ra0adMGubm5uHr1Klq2bAkPDw/8+OOPcHR0RNu2bdGkSZNS34eyEElNoS3kj2etUinsL1lDIsj82yDv1jWokm+XKoan72t55eTk6PxfVRlDnMYQ44siMpFCo9afm6Z9XCYykRZ5bF6s7sgM1dU4qO/egEW3t2DqE4y8v/P/2BQ9HtasfZSJ7B/XAMj/3azJSoNF9yGQvhIA5bkooR1D/twAxvF6G0OMgHHEyRgN50XEKTI1Fd6Xn6bNyxP2l6whEWyC2iP32lXk3b6lsyv90G+o8Wp3uEyaiZQNX0GV/hDWge1g1TLo8Tn0p17w/dswLCwsDNYWVW9lTnRFIhFGjRqFSZMm4fz5olevK46NjY3OtlSa/wfQ08kPAJiamkLxeDhIwWOD7ty5U2z7cXFxGDNmDDp16oThw4ejZs2aEIlE6Nevn9BeUTQaDUaPHo3MzEy89957aNCgAWQyGVasWIGkpKQij8vIyEDNmvqf5Dk4OAhDdFNT84fMPPt4oMKOA4CuXbti6NChkEqlcHZ2hp2d3XNjfx4HBwed7bS0NJ0PG4ry7GtVkPQW3McDBw7gww8/RP/+/TFx4kTY2dkhNTUVY8eOFeq4ubnhq6++wurVqzFu3DiIxWIEBwdj1qxZqFOnDh4+zO8Zfbqn9mkF9/2jjz6Cra0tvvnmGyxevBi1a9fGiBEjMGjQoFLcidLTKvMK/SNd9Pj7VqvMK1E7Zo09YFKjJtKO7C11DBcvXiz1McVJSEgweJsVwRjiNIYYK5pWpYRIov/2UlBW2IdFz6O6FANNSC+Y1G8iJLoFvbXKK2dQkOQCgOrKGWi7vAFJHTedRLcifm4A43i9jSFGwDjiZIyGY8g4LZ/Z1ublCe/LTytIcAsS3uJYeHhDWtMRD/fs0tunuHkdd75YiFrD30OD+csBAKqH95Gy4Us4j5gATa5+Ysf3b8MICAgwWFtUvZU50QXyk6+IiAisWrUKderUEcrNzPI/xVI+82laRob+ULaycHZ2Rv369fHnn38WuwDRwYMHYWVlheXLlwuP4Sl4Jm1xbty4gQsXLiAyMhKdO3cWynNzc597nK2tLe7f15+nee/ePdja5g/ZK+gBfXbBrsKOA/IT4qJWVy7v/bazs9NZnKus9u3bh6ZNm2LOnDlC2V9//aVXLyQkBCEhIcjKysKxY8ewYMECTJs2DRs3bhTuz8qVK4V50k8r6HW2trbGjBkzMGPGDFy+fBnffvstZs+ejSZNmqB58+blvpaiqDPSILHVf3axxCZ/yLI6XX9Yc2EsmgdDq9Eg+/SJUsfQtGnTUh9TlJycHCQkJMDV1RUymaz4AyqJMcRZUTHeLb5KlaN9lAGRlf7wZJGlzeP96Xr7im0zKw0i8yef4muy0h+3lflMRS20uY8geubxIIb8uQFe7u9JQzOGOBmj4VREnDef2ValPYBJIUOHTezy379VD0u2loZN247QatTIOFH4o4Iyo44j8/QpmDdoCIjFyL3+Hyw8fAAAeXf0/9bk+3fVjdNg+HihKqVcia5YLMaoUaMQHh6Oli1bCuUFPa7Xrl0Tvo6Pj39uL2hpvf3225gzZw5+/PFHvd4/jUaDP//8EyEhIcjNzYVUKtUZ5rx792699qRSqV4Pb8G29KlPBW/fvo3Y2FhhiHVhAgICsG7dOvz555/C0GiVSoWDBw8Kn0I5OzvD0dERhw4d0kmiDx48WGibz1OzZk1IpVLEx8cLZXl5eXqrPBclMDAQ69evx507d3Q+sCitgnv9tMLudQErKyt069YNcXFxwpBuPz8/yGQy3L17F6GhoSU6r1wux7Rp0/D9998jPj6+QhNdZWICzNybQWQu01mQytTVXdhfLBMTyHxbQXH1PDSFzPctTkUM2ZHJZEYxFMgY4jSGGCuaOvU2TOs1zl81+anFWiS1859vq04p3XB9ABDZ2EPz1HHq5PwF+cTWzyTUYglEMkudhauAihvqZgyvtzHECBhHnIzRcCoyztyEeNg384FYZqGzIJXM/RVhf3FEJlJYtwpG9vm4Quf7ClQq5MY/eXKCpbcfAODRWf2FqPj+XfXjpOqlXIkuAPTs2RORkZGIjo6Gi4sLAMDHxwe1a9fGp59+ismTJyMrKwtr1qwp13DbZw0aNAj//PMPZsyYgZiYGHTq1AkWFha4du0atm3bBhcXF4SEhCAoKAgbN27E3LlzERoaitjYWPz888967TVs2BA//fQTDh8+DEdHRzg5OaFhw4ZwdnbG0qVLodFokJ2djRUrVhS70nH79u3h7e2NqVOnYvLkycKqyykpKVixYgWA/EcgjRgxAp9++ikcHBzQqlUrREdH49SpUwAg9D6XhFgsRmhoKLZs2YIGDRqgRo0a2Lx5M7RabYnmMb/99tv4+eef8cYbb2D06NGoV68ebt26hYSEBEydOrXEcbRp0wZz5sxBZGQk/Pz8cPToUeF6Cmzbtg1nzpxB27Zt4ejoiMTERPzyyy8ICsqf02JjY4P33nsPn332Ge7evYuWLVtCIpHg1q1bOHToECIiIiCTyTBgwACEhobC3d0dEokEP/30E6RSaYUmuQCQcyYK1p1fg2WbzsJzdGFiAotW7aG4fkVYcVlSoyZEpmZQJesPrzf38IPYwoqLUFG1pbryL8yad4SpVxvhObqQSCBt1gqqpARoH6+4LLK2g8jEFJqHT0aUiGSW0OboPj9X6hMEsYU18hKeDPtTJ16F5lEmpK8EQBF9AHg8/1farCVEYglUNy5X7EUSUZWVeeo4ar7WF3aduwnP0RWZSGHbIQw5Vy5C9XjFZRMHR4hNzZF355ZeG5b+LSGxstZ5dm5xpM51YBfaHVmno6BMKv0HelQNiPmYn6qk3IluQcL29GNxpFIpVq5ciU8++QQTJkxA/fr1MX36dCxcuLC8pxOIRCIsXboUwcHB2LlzJ/bu3Yu8vDy4uLigY8eOePfddwEA7dq1w5QpU7B582bs2rUL/v7+WL16NcLCwnTaGz58OG7evIkPP/wQGRkZGDduHMaPH4+IiAjMmTMHEyZMQO3atTF69GhERUXh3Llzz70na9asweLFi/HZZ58hOzsbzZo1w/r164VHCwH5z+/NyMjA1q1bsWnTJgQGBmLq1KmYOHGi3hzl4nz00Uf46KOPMG/ePFhaWmLo0KFwc3PDoUOHij22Ro0a+O6777B06VIsWbIEOTk5cHFxKfV81wEDBiAxMRGbN2/GunXrEBwcjKVLl6Jfv35CHblcjj/++AMLFixAWloaHB0d0b17d0yYMEGo8+6776JWrVr45ptvsHnzZpiYmKB+/fpo37690GPs7++Pn376CYmJiRCLxWjSpAm++uorNGrUqFQxl1bejf+QHXMKtq8NhMTaBqrUu7Bo1Q4mNR2RuvUroZ79m+Ng5t4MieP76bVh0bwttMo85JyJ0ttHVFEajBkMqa0NzOvkf1Dn1L0DzF3ypwckRG6CKiPreYeXivruDSgvx8IsuAdEFlbQpN2D1KMFxDb2yP79O6GerMsbMKnXGBmfvy+UWQ37GMrLsdDcS4JWrYSJS0OYyP2gTklEXtzTz+VVQ3HsF8i6DoZl//HIu3AaYpsaMPULgSoxHqr/4gx2PURkXHL/u4SMk0fhOOhdSGztkHf3DmzbhULqWAtJX34u1Ksz7gNYNPPBpb6v6rVh07YjNHl5yIw+XuR53JatReapY1DeS4XUyRk1Xu0BTVYm7q79okKui4hKR6QtWEaYqoTly5fjm2++QXR0dJlWVKayKywpLZSJFLbd+8OiRVuILSyhvHMT6Xu2Q3HpX6GK43sfF5roisxlqDN/LXIuxOLBuqVlirNuxI4yHVeY7OxsXLx4EU2bNq3SQ4qMIc6KinGvVG6QdjpcPQQL18JXVj/cuCNybpS996Htoq76hRITmAV1g/SVAIjMLaC5dwe5J36D+sYloYpF33F6ia55aH9IartCbF0DMDGBJuMhVFf/ze+1VeovIGgi94NZi84Q2ztBq8iB6soZ5P65V6+uzaTlZb6+wrzM35OGZgxxMkbDqYg4C0tURVIpHAa8Ddu2HSG2tIbi5jXc27YRj/79R6hT/5PPCk10xTILNP56Ox7F/IXbS+cWed46E6ZB9kozSGztoM7MQNbpU7i3fRPUGWmF1n9l5+9lu8BCvMyvd1WW+9OKSju3+f+9V2nnrqrK3aNLZRcfH49ffvkFfn5+kEql+Ouvv7Bu3ToMHDiQSW5VplIi/efNSP95c5FVUlfMLrRcm5uD25PfKHQfUUX6w73Tiz2hWgXFsV+gOPZLkVWyd67UK8s9sL1Up1FdjoXqcmypwyOi6k2rVCJ101qkblpbZJ2bnxQ+PUuTk40rg3sWe447Xywoc3xUTXExqiqFiW4lMjc3R2xsLL777js8evQItWrVwtChQzF+/PjKDo2IiIiIiMhoMdGtRC4uLvj2228rOwwiIiIiIiqvEiwCSy8O+9eJiIiIiIioWmGPLhERERERUXmV4vGgVPH4ahAREREREVG1wkSXiIiIiIiIqhUOXSYiIiIiIiovLkZVpbBHl4iIiIiIiKoV9ugSERERERGVl4h9iFUJXw0iIiIiIiKqVpjoEhERERERUbXCoctERERERETlxefoVil8NYiIiIiIiKhaYY8uERERERFRefHxQlUKE12ixySm/HGgqqftoq6VHUKxjn/4W2WHUKzuk5ZXdghEVEFs6ztUdghEVAXxL3siIiIiIqLy4uOFqhS+GkRERERERFStMNElIiIiIiKiaoVDl4mIiIiIiMqLi1FVKezRJSIiIiIiomqFPbpERERERETlJWYfYlXCV4OIiIiIiIiqFSa6REREREREVK1w6DIREREREVE5abkYVZXCHl0iIiIiIiKqVtijS0REREREVF4i9iFWJXw1iIiIiIiIqFqptB7diIgIrFy5Es2bN8eWLVt09s2fPx+HDh3C4cOHX0gsKpUK3333HXbu3Ilbt27BxMQEtWvXRvPmzREeHg5TU1Mh5qCgIPj7+7+QuJ4ml8uFr6VSKVxcXBAWFoZRo0bBwsLihcXwwQcfYOjQoS/kfFWCxATWXfpAFtAWYgtLKO/cROa+Hci7cq5Eh5v7toZl264wqV0P0KihSr6NzN92IO+/C0IdkbkMVp3/D+aeLSCxs4c6Mx15V88h8/dd0KTdr6grI2MlkcCsTTdImzaHyFwGTWoSck/shfrmleceZhbYBWaBXfTKtSolMldM1SsXWVjBrE03mDT0gMjcEtpHmVDduoLc37cZ7FKeJrG0QMPJQ2HX0gd2Lbxgam+Hf4eGI/HbHyvkfERUzfH9m+ilV+lDl0+fPo3o6Gi0atWq0mKYN28edu3ahREjRsDf3x85OTm4ePEifvnlF+Tm5gqJ7sqVK2FhYVEpiS4AvPnmm+jRowcUCgVOnjyJtWvXIjExEZ9//nmlxPMysBs4CubeLfHo2D6o7t2FRYsQ2A/7APe/nA/l9cvPPdbq1f/BKvR15Mb9hZy/jwISE5g414XE1v5JJZEI9iOnw6SWC7JPHoAqNQkmDs6waNMZZnJvpC6eCq0it4KvkoyJLGwwTNx9kBd7FJqHqZA2awmL10cie+dKqO9cL/b4nIM7AKVC2NZqtHp1RFZ2sBwwAQCQ9+9JaLPSIbKygcS5geEu5BmmDjXQ5KNxyL5xG5lxl1GzfeW9JxCR8eP7N1UKDl2uUio10bWwsEDjxo2xatWqSkt0c3Jy8P3332PUqFEYN26cUN6pUyeMGzcOWq3+H4GGoNVqoVQqhSS6JGrXrg1fX18AQKtWrZCamooffvgBM2fOhL29/fMPfo7c3FyYm5uX+fjqSlqvEWR+bZCxewseHdkLAMg5fRyOUxfBpsdA3I/4pOhj6zeGVejryNy9BY+O/VZ0vQaNYVq/EdJ3fYPsEweEclVKEuwGjISpuycU504b7JrIuImd60P6ij9yj/6MvH/+AAAoL/wNqyEfwizkNWRv+6LYNlRX/oU299Fz65iH9gM0ajza+jm0udkGib04iqQUHKwbBEXyPdgGeCI46ocXcl4iqn74/k1EQBWYoztmzBhERUUhJiam0P27du2CXC7HgwcPdMp79eqF8PBwYTs8PBw9evTAyZMn0bNnT3h7e+ONN95AYmIi0tLSMGHCBPj7+6Nz58749ddfheNycnKgVCrh5ORU6PlFj5cJLxg6vHjxYsjlcsjlckRHRwMAFAoFFixYgODgYHh5eaFXr144cOCATjsF8R09ehSvvfYavLy8hKHZsbGxeOutt+Dr64uAgABMnjwZ9+8XP+TF09MTAJCYmIjo6GjI5XKcPXtWp86YMWPw5ptvCtsRERHw8/NDXFwc+vfvDy8vL2HoeHx8PMaNG4eWLVvCx8cHr732Gvbs2aPTnkajQUREBNq0aYNWrVph2rRpyM5+8odwSkoKpk2bhk6dOsHb2xuvvvoqPv/8c+Tl5em08/3336N79+7w9vZGq1atMHDgQMTFxQn7tVot1q1bh7CwMHh6eqJTp07YsGGDTht3797FhAkT0KZNG3h5eaFjx4749NNPi71vJWXu0xJatRrZp54aQq9SIjv6CExdm0BsV/SHC5YhXaHJTMej4/sAACJTs0Lric1kAABNZrpOuSbjYf4XyrxnD6GXmNTdB1qNGnlnTz4pVKuQdzYaJnXcILKyK74REYAivh8BQFzDCVI3DyhO/5Gf5EpMAHHFv1Vo8pRQJN+r8PMQUfXH92+qLFqRqNL+kb5KH7rcoUMHeHh4IDIyEuvWrStXW6mpqVi4cCFGjx4NExMTzJs3D1OmTIFMJkPz5s3Rr18/7NixA1OnToWPjw9cXFxgb2+POnXq4Msvv4SlpSWCg4Nha2ur1/b27dvRv39/YfgwADRu3BgAMGXKFBw/fhzvv/8+GjZsiJ9//hnjx49HZGQkOnXqJLSRkpKCefPmYfTo0ahduzbq1KmD2NhYvPnmm2jXrh2WLVuGnJwcLF++HGPGjMH27dufe72JiYkAgFq1aiEhIaHE90mpVGLy5Ml4++23MXHiRNjZ2SEhIQH9+/dH7dq1MWPGDDg6OuLKlSu4c+eOzrFbtmxBQEAAFi5ciISEBCxevBg1a9bElClTAAAPHz6EnZ0dpk2bBhsbGyQkJCAiIgKpqalYsGABAODvv//GjBkz8O6776Jdu3bIzc1FXFwcMjMzhfPMnz8fO3fuxKhRo+Dj44OYmBgsWbIEZmZmGDhwIADggw8+QEpKCmbOnImaNWsiKSkJ586VbO5NSUhdXKFKTYJWkaN7/27F5++v4wpF2oPCDoWpezMoE67AIjgM1qGvQ2xpDXXGQ2Qd/BnZJ34X6uUlXodGkQvrLn2hyc6CKiUJJg61YN1jEPJuxkNx1XDXQ8ZP4lQXmoepQJ5Cp1x998bj/S5QZaU9tw2roR9BZGoObZ4CyvizUBz9CdrsrCfnaNAEAKDNzoRFnzEwqd8EWo0a6htXkHNoJ7QZhX/PExFVFXz/JiKgCiS6ADB69GiMHz8ecXFx8Pb2LnM76enp2Lx5M9zd3QHkJ5Zz587F8OHDMXbsWACAl5cXDhw4gIMHD2LIkCEAgIULF2LSpEmYNGkSRCIRGjZsiE6dOuGdd94RhgQXDBl+evgwAFy6dAm///47Zs+ejQEDBgAAQkJCcPv2bb1ENz09HWvXroWPj49QNmPGDHh6emLlypVC73GTJk2E3t927doJdTUaDVQqFRQKBU6dOoXvvvsOfn5+ZUp0J06ciG7dugllkydPhlQqxXfffQcrKysAQJs2bfSOdXR0xNKlS4XrvHDhAvbv3y8kunK5HB9++KFQ39/fHzKZDOHh4Zg1axZkMhni4uJgZ2enU699+/bC1zdv3sTmzZsxe/Zs9O/fX4glNzcXkZGR6N+/P8RiMc6ePYtJkybpXMf//d//lfg+FEdsbQdNZppeuSYjv0xiY1focSKZJSRWNhC5yWHauBmyDuyC+uE9yFq0g23vtwG1CtlR+Z8yax9lIm3TCtj2HY6ao2cKbeRe+hdpG5cDGo3BroeMn8jSBtpHGXrlBWUiS/0P6YQ6udnIiz0GVVICoFZB4tIIpj7BkDjXx6MtS4XkWWznCCB/+LLm7i1k79kAsXUNmAWGwbLPaGR9uxhQKQ1/cUREBsL3b6o0nKNbpVSJRDc0NBRNmjRBZGQkVq9eXeZ2nJychCQXAFxdXQHoJmw2Njawt7fH3bt3hbJWrVrhwIEDOHbsGE6dOoWoqCisWbMGu3btwq5du1CrVq0iz/nPP/8AALp00V3NtGvXrliwYAGys7OFVZHt7Ox0ktycnBzExMTggw8+gFqt1om7du3aOHv2rE6iu2TJEixZskTYDgoKwpw5c0p0b571dLsAEBUVhbCwMCHJLcqzyW+jRo2wd+9eYVur1WLjxo3YsWMHEhMToVA86Xm6desWmjRpAg8PD6SlpSE8PBw9e/YUkuECJ0/mD8t89dVXoVKpdM69du1aJCUlwcXFBR4eHli/fj0kEgmCgoLQoIFhF8oRSU2hfer8wjUqH/+RLy18frXILH+Yk9jSGg83rUDumSgAQG7cX3CYsghWoa8Lb5QAoMnKhPJ2Ah6d+B2qu4mQujSAZfsesB0wCmnf6s+5fHqoeHnl5OTo/F9VGUOcLyJGkYkUGnUh35OPy0Qm0iKPzYs9prOtuhoH9d0bsOj2Fkx9gpH396H8Nh4P09M+ykT2j2sA5K9ToMlKg0X3IZC+EgDluShDXM4LZcifG4Dfk4ZkDHEyRsN5Ib8r+f5dZVREnC/qaSNk/KpEoisSiTBq1ChMmjQJ58+fL3M7NjY2OttSaf4ffdbW1jrlpqamOgkYkP9D06VLFyFh3blzJ2bOnIn169dj2rRpRZ4zPT0dUqkUdnZ2OuUODg7QarXIzMwUfiAdHBx06mRkZECtVmPBggXCsN6nJSUl6Wy/9dZbeO2112BqagoXF5dik9KiyGQyWFpa6pSlpaUVOU/5aYXd46fn327cuBGLFi3CsGHD0KpVK9jY2ODs2bOYM2eOcM8DAwOxePFifPvttxg6dCjMzMwQFhaG6dOnw87ODg8fPoRWq0Xr1q0LjaEg0V22bBmWLVuG5cuXY/bs2XBzc8OkSZPw6quvlvaWFEqrzIPIRP9HRPT4+6qo+TcFb6RalQq5/0Y/tUOL3DOnYN2lL8R2NaFJuw+JvRPsR89A+ndfIvfs3wAAxfl/oH6QCruBo5Hzig8Ul/7Vaf/ixYsGuDpdpRkRUJmMIU5Dx+j+1NdalRIiSSHfk4/LtKXsaVVdioEmpBdM6jcREt2C3lrllTMoSHIBQHXlDLRd3oCkjptRJroV8XMDvJzfkxXFGOJkjIZjyDjrPLPN9++qx5BxBgQEGKwtyhcfH4958+YhNjYWlpaW6NWrF95///3nLpqbkpKCDRs24MSJE7h58yasra3RokULTJo0CS4uLkK96OhovPXWW3rHd+vWDcuWLauQ6ylQJRJdIL8HNCIiAqtWrUKdOk9+ZZk9/nRNqdT9Ay4jQ3/4niH17dsXS5YsQXx8/HPr2draQqlUIj09XWdu77179yASiXSSbNEzE8Wtra0hEokwcuRIdO7cWa/tGjVq6Gw7OzvDy8ur0Died5+ePe+z20B+b3NKSkqhbZfGvn370LFjR0yePFkoK+we9urVC7169cKDBw9w6NAhLFiwACYmJvj0009ha2sLkUiErVu3Ch9WPM3NzQ1Afg/+ggULoNFocO7cOXz55ZeYOHEi9u3bh3r16pX7WjSZaRDb1NArFz8e8qR+PATqWdrsLGiVedDkPAKeWbVbk5X/fSuWWUKTdh+yFiEQSU2ReyFWp17u+fzF2aSuTfTeKJs2bVqWyylUTk4OEhIS4OrqqtOrXtUYQ5wVFaPq6JOvtY8yILLSH54ssrR5vD9db19xtFlpEJk/+XRck5X+uK3MZypqoc19BJF51bz/xTHkzw3wcn9PGpoxxMkYDaci4nz2Nx/fv6sOY4nTYIxwUaj09HQMGTIErq6uiIiIQHJyMhYuXIjc3FzMmjWryOPOnz+PAwcO4H//+x98fHzw8OFDfPnll+jbty/27Nmj90SYBQsWoGHDhsL2s3lORagyia5YLMaoUaMQHh6Oli1bCuUFw4avXbsmfB0fH6/X21lWSqUS2dnZegtQ3b9/H5mZmXB0dBTKpFKpXk9wwadK+/btE+aTFmx7eHg8d3iFhYUFfH19ce3atSIT2JJydnYGkH9vCp7z++DBA5w/f15Ynfl5AgMDhbm2Ze0pBvIfVfRscrp79+4i69vb26Nv3744duwYrl27JsQC5Pcyd+zYsdhzisVieHt74/3338fhw4dx48YNgyS6yts3YNnIAyIzmc6CFtL6+YuQKe8kFH6gVgvl7RuQ1msISCTAU8PSC954NY/nVIqtbQsuAnhSDSKJROf/p1XEkB2ZTGYUQ4GMIU5Dx/j0R3rq1Nswrdc4f9XkpxakktTOH7avTrld6vZFNvbQPHWcOjl/kTvhe7OAWAKRzFJn4SpjUlHfNy/j92RFMYY4GaPhGDLOZxNdvn9XPcYS58to27ZtePToEVauXCmMUFWr1Zg9ezZGjhxZ5BTOgIAA/PbbbzB5avSEv78/2rdvj59++gnvvvuuTn13d/dy5zulVWUSXQDo2bMnIiMjER0dLXR5+/j4oHbt2vj0008xefJkZGVlYc2aNXpDhcsqMzMTYWFh6NWrF1q3bg1bW1skJiZi/fr1EIvFwgq/ANCwYUMcOnQIzZs3h0wmg5ubG1555RW8+uqrwicfbm5u+OWXXxAbG4tVq1YVe/4PPvgAQ4YMwfvvv4/u3bvDxsYGd+/excmTJ9G7d+8SP1/Y2dkZPj4+iIyMhLW1NUxMTLB27Vq9YdtFGTduHI4cOYJBgwZh2LBhcHR0RHx8PHJycjB8+PAStQHkz6P99ttvsXnzZri6uuKXX37BjRs3dOqsWLECaWlpaNmyJWrWrIkrV67g+PHjePvttwHk99gOHjwYH3zwAYYOHQofHx8olUokJCQgOjoaq1atQmZmJoYOHYpevXrBzc0NSqUSmzZtgo2NDTw8PEoc7/PkxkXDqkMPWAR2FJ7DB4kJLFq0Q96Nq9A8XrFRbFcTIlMzqFOerFCdc+YUTF3dIWsegpzo/OedwkQKmX8QlHcThQUx1KlJEInFkPm2Rs7fT+ZQmvvlz4VW3k4wyLVQ9aC68i/MmneEqVcb4Tm6kEggbdYKqqQEaB+vuCyytoPIxBSah09GaYhkltDm6D4/V+oTBLGFNfISngynUydeheZRJqSvBEARfQB4PP9X2qwlRGIJVDcuV+xFEhGVE9+/qdK8gMfxGdqxY8cQGBiok1t17doVH3/8MU6cOIHevXsXetyz0xmB/HzE3t7eIKNEDaFKJboSiQQjRozAzJlPVq+TSqVYuXIlPvnkE0yYMAH169fH9OnTsXDhQoOc08rKCsOHD8fx48exb98+pKenw8HBAV5eXli4cCGaNWsm1J01axY+/fRTDB8+HLm5ufj222/RqlUrfPbZZ/j888+xdu1apKWloWHDhlixYkWJeiP9/f2xdetWREREYNq0aVAqlXB2dkbr1q1LvbjSkiVLMHPmTEybNg0ODg54//33sXfvXp3H9hTF1dUV27Ztw9KlSzF79myo1Wq4urpixIgRpYph7NixePjwIVasWAEACAsLw8yZMzFq1CihjpeXFzZu3IjffvsNWVlZcHZ2xtChQzF69GihzsyZM+Hm5obt27cjMjISlpaWcHNzE+ZQm5mZoUmTJti0aROSkpJgbm4OT09PrFu3Tm+oRFkpb8Yj50wUrLv1h9jKBqp7ybBo3hYSewek71gj1LMbOBpmjT2QNHmQUJZ96hAsWnWAbe93YOJYG+q0e5AFtIWkhgMern+yoFj238dg2b47bPsMhbSOK5TJiZC6uMKiVQcok24J836IgPzHCCkvx8IsuAdEFlbQpN2D1KMFxDb2yP79O6GerMsbMKnXGBmfvy+UWQ37GMrLsdDcS4JWrYSJS0OYyP2gTklEXtzTz+VVQ3HsF8i6DoZl//HIu3AaYpsaMPULgSoxHqr/4lBRGowZDKmtDczr5K8X4NS9A8xd8kerJERugirDOHuTiejF4vs3Ucldu3YN//vf/3TKbGxs4OjoKIy2LKnr16/j/v37aNSokd6+ESNGIC0tDY6OjujevTsmTJgAc3PzcsVeHJFW+8wkBKKX1NNvdAITKay79IUsIAhimSWUSbeQuW8n8i4/+WPffvRMvTdKABBb2cC6x0CYe/hDZGoG5Z0byNz/g86xQP5wKOsufWDauBkktjWgeZQFxYVYZPy2XX+eJIDaS7ca5oKRvwLkxYsX0bRp0yo9pMgY4qyoGJ9OVgEAEhOYBXWD9JUAiMwtoLl3B7knfoP6xiWhikXfcXqJrnlof0hqu0JsXQMwMYEm4yFUV//N77VV6k7JAAATuR/MWnSG2N4JWkUOVFfOIPfPvYXWPf7hbwa51g5XD8HCtW6h+w437oicG6Ufml2gu9KwPdEv8/ekoRlDnIzRcCoiTr5/v1yvd1WWfeKHSjt3z1nPH0l66NChQsubNWuGCRMm6HVu9ejRA35+fpg7d26Jzq/VajFs2DBcuXIF+/fvF17vCxcuYO/evWjRogXMzMwQFRWF9evXo02bNuV62k5JVKkeXaIqR6VE5p6tyNxT9JvTgy/nFVquycpA+rbVenOH9OplPET6jrXlCJJeKmoVFMd+geLYL0VWyd65Uq8s98D2Up1GdTkWqsuxxVc0oD/cOxVfiYioJPj+TZVAa4SLURlKREQEoqKi8PXXX+t8qOHh4aEzrTAwMBBOTk6YM2cO4uLi4O3tXWExMdElIiIiIiIyYkX12BbHxsam0GmOzz5R5nl27NiByMhIzJ8/X1hU9nm6du2KOXPm4Ny5c0x0iYiIiIiIqjSR8S1G1bBhQ725uJmZmUhNTdV5HFBRDhw4gE8++QTvvfce+vTpU1FhlonxvRpERERERERUbiEhITh58iQyMp480HDfvn0Qi8UICgp67rHR0dGYNGkS+vbti7Fjx5b4nHv35q+GXtGPG2KPLhERERERUTlpjbBHd8CAAdi0aRPGjh2LkSNHIjk5GYsXL8aAAQN0nqE7ZMgQ3LlzBwcOHAAAxMfHY+zYsXB1dUWvXr1w5swZoa69vT3q168PAJgyZQoaNGgADw8PYTGqDRs2oHPnzkx0iYiIiIiIyPBsbW2xceNGzJ07F2PHjoWlpSX69OmDiRMn6tTTaDRQq9XC9r///ovMzExkZmZi4MCBOnVff/114VGw7u7u2L17N9avXw+lUgkXFxeMGjWq1I8wLQsmukRERERERC+pRo0aYcOGDc+ts2nTJp3t3r17o3fv3sW2PXLkSIwcObI84ZUZE10iIiIiIqLyeokfL1QVGd9AciIiIiIiIqLnYI8uERERERFRORnjYlTVGV8NIiIiIiIiqlaY6BIREREREVG1wqHLRERERERE5cXFqKoU9ugSERERERFRtcIeXSIiIiIiovLiYlRVChNdosdqL91q0Pays7Nx8eJFNG3aFBYWFgZtm14eNpOWG6ytivqe7G7AGIGKiXOvVG6Qdp5118DtdVdeNnCLRNUf37+JqDBMdImIiIiIiMpJyzm6VQr714mIiIiIiKhaYaJLRERERERE1QqHLhMREREREZUXF6OqUvhqEBERERERUbXCHl0iIiIiIqJy0oKLUVUl7NElIiIiIiKiaoWJLhEREREREVUrHLpMRERERERUTlouRlWl8NUgIiIiIiKiaoU9ukREREREROXFHt0qha8GERERERERVSsvLNGNiIiAXC7H4MGD9fbNnz8fHTt2fCFxfPHFF2jWrBlyc3N1yhcuXAi5XI4ffvhBp/zChQuQy+X49ddfS3wOuVyOdevWFbl///79kMvlOH36dKH709LS4OnpiS+++ALR0dGQy+U4e/Zsmc+/a9cu7N69u8THFwgPD4dcLke/fv309mm1WrRr1w5yuRwRERGlbrskDh48iC1bthQaV48ePSrknEREzyOxtID7rPFosedrhCZHo7vyMuq+9Xplh0VERFWAViSqtH+k74X36J4+fRrR0dEv+rQCf39/qFQqxMXF6ZTHxMRAJpMhNjZWrxwAAgICDBZD+/btYWVlhb179xa6f//+/VAqlejZsyeaNWuG7du3o1GjRiVuf/v27ejZs6ew/eOPP2LPnj1litXCwgL//vsvbt26pVN++vRp3L9/H6ampmVqtyQOHjyI7777rsLaJyIqLVOHGmjy0ThYvdIQmXGXKzscIiIiKsILTXQtLCzg7e2NVatWvcjT6vDz84NEIhESWADIzc3FhQsX8Prrr+uUA/mJbt26dVGrVi2DxWBmZoZXX30V+/btg0ql0tu/Z88eNGvWDA0bNoSVlRV8fX1hYWFR4vZ9fX3h5ORkkFhdXFzwyiuv6PVo79mzB8HBwTAzMzPIeYiIjIEiKQUH6wbhj8YdcTF8cWWHQ0REREV44T26Y8aMQVRUlF5CWWDXrl2Qy+V48OCBTnmvXr0QHh4ubBcMXz158iR69uwJb29vvPHGG0hMTERaWhomTJgAf39/dO7cWSdJs7KyQpMmTXTOf/bsWUgkEgwaNAjXrl1DWlqasC8mJgb+/v7Cdnx8PEaPHo2AgAD4+vpixIgRuHnzpt51qNVqLF68GK1bt4afnx/Cw8ORlZUl7O/ZsycePHiAkydP6hyXnJyM06dPCz2yhQ1d/v7779G9e3d4e3ujVatWGDhwoE4P9dNDl99880389ddfOHLkCORyuc5Q43/++QeDBw9GQEAA/Pz80LNnT/z4449619K9e3edHmGVSoX9+/cXOXz4999/R69eveDl5YXg4GAsWLAACoVC2F9wTSdOnMDkyZPh5+eHDh06YO3atUKd8PBw/Pjjj7h69aoQ99Ovf0E7//d//wdfX1/06dMH586dKzQeIiJD0eQpoUi+V9lhEBFRFaQViSvtH+l74XelQ4cO8PDwQGRkZLnbSk1NxcKFCzF69GgsWbIEN2/exJQpUzBx4kQ0adIEERERaNasGaZOnYrbt28Lx/n7++PMmTPQarUA8pNZT09PuLu7w87OThi+nJSUhKSkJGHY8q1btzBgwACkp6dj4cKFWLJkCR48eIC3334beXl5OrFt2rQJ165dw6JFizBlyhTs378fH330kbC/devWcHR01BtSXDCcuVu3boVe899//40ZM2YgJCQEa9aswaJFixAYGIjMzMxC63/88cfw8PCAv78/tm/fju3bt6Nv377IysrCyJEjYWVlhc8//xyrVq1Cv379kJGRoddG9+7dcfXqVfz3338AgBMnTkChUBQ6r/rQoUN477330LhxY0RGRmLYsGHYtm0bpk6dWmhsrq6uiIyMRIcOHbBkyRIcO3YMQP4HIu3atUO9evWEuMeMGSMcm5qainnz5mHo0KFYvnw5FAoFxo0bB6VSWeh9ICIiIiKil0elPF5o9OjRGD9+POLi4uDt7V3mdtLT07F582a4u7sDAFJSUjB37lwMHz4cY8eOBQB4eXnhwIEDOHjwIIYMGQIgf77tli1bEB8fj8aNGyM2NhZ+fn4A8of9xsbGokOHDkLCW5Dorly5Era2tvjmm2+EIbv+/v7o1KkTdu7cqbPQlqmpKSIjIyGRSADkD1eeOXMmxo0bh0aNGkEsFqNbt274/vvvoVAohPb27NmDli1bFjlUOi4uDnZ2dvjwww+Fsvbt2xd5jxo3bgwrKytYWFjA19dXKD979iwyMzMxadIkyOVyAEBgYGChbbi4uMDX1xd79uzB+++/jz179qBjx46FDqdeuXIlfH19sXTpUgBASEgIZDIZZs2ahcuXLwvnAoBXX30V48ePF8595MgR7N+/HyEhIahfvz7s7e1x584dnbgLPPvay2QyvPXWW/j333/RvHnzIu8HEREREVGF4KJQVUqlJLqhoaFo0qQJIiMjsXr16jK34+TkJCQ6AODq6goAaNOmjVBmY2MDe3t73L17VygrSFxjYmLQqFEjxMbGom/fvgDy5/AeP35c2G9ra4vGjRsDyO/J7NatGyQSiTC31sbGBh4eHnrDZjt06CAkuQDQpUsXzJgxA2fPnhUWlurRowc2btyIP/74A126dEFCQgLOnz+P+fPnF3nNHh4eSEtLQ3h4OHr27Al/f3/IZLLS3TgA9evXh5WVFT755BO8+eabaN26Nezt7Yus36NHD3z77bcYNWoUDh06hCVLlujVefToES5evKiThAP5vdOzZs3CP//8o5PoBgcHC1+LRCI0atRI53V6nmdf+4LXKDk5uUTHF0ahUECtVpf5+Gfl5OTo/F8VGUOMgHHEyRgNx1jirAjZ2dkGa8tY7qMxxMkYDccY4mSMhlMRcZZm3Rp6uVVKoisSiTBq1ChMmjQJ58+fL3M7NjY2OttSqRQAYG1trVNuamqqM0fU2dkZderUQUxMDAICApCWlib06Pr5+WHVqlVQKpWIiYmBn58fRI8/nXn48CE2btyIjRs36sVScO4CNWvW1Nm2srKCmZkZUlJShDJvb2+4urpiz5496NKlC/bs2QNTU1OEhYUVec2BgYFYvHgxvv32WwwdOhRmZmYICwvD9OnTYWdnV+RxzyromV6xYgU++OADqNVqNG/eHDNnztRJRgt06dIFn376Kb744gtIpVK0bdtWr05mZia0Wq3etVtbW8PU1BTp6el65U+TSqVFDsF+VlGv/dOvc2lV1BzfhISECmnXkIwhRsA44mSMhmMscRrSxYsXDd6msdxHY4iTMRqOMcTJGA3HkHEa8kkoVL1VSqILAF27dkVERARWrVqFOnXqCOUFQ3ifnWtZ2NzR8vD390dMTAxiYmLg6uoq9GZ6eXlBpVLh9OnTuHTpErp06SIcY2tri3bt2mHQoEF67VlaWups379/X2c7KysLCoVCbzXkHj16YM2aNcjMzMSePXvQvn17vQTwWb169UKvXr3w4MEDHDp0CAsWLICJiQk+/fTTUt0Db29vfP3118jNzUV0dDQWLVqEsWPH4uDBg3p1HRwc0Lp1a2zYsAF9+vTRS+yB/MRVJBLpLSSWmZmJvLw82Nraliq+F83T09PgPboJCQlwdXUtU6/7i2AMMQLGESdjNJyKiLNkY0UqX9OmTQ3W1sv8ehsaYzQcY4iTMRqOscRpKFwUqmqptERXLBZj1KhRCA8PR8uWLYXygrmp165dE76Oj49HUlKSQc8fEBCAPXv24ODBg0JvLpA/11Mul2PDhg1Qq9U6Ky4HBgbi6tWr8PDw0BmWXJg//vgD06ZNE+rt27cPIpEIXl5eOvV69OiBlStXYvny5bh+/TomTZpU4muwt7dH3759cezYMVy7dq3IelKp9Lk9nebm5mjXrh1u3ryJ+fPn68wZftqbb74Jc3NzYZj3sywtLdG0aVPs27cPb7/9tlD+22+/ASj9J3DFxW1oFfWoJJlMVuWH2RhDjIBxxMkYDcdY4jSkirheY7mPxhAnYzQcY4iTMRqOscRJ1UulJbpA/iN2IiMjER0dDRcXFwCAj48PateujU8//RSTJ09GVlYW1qxZU6phuSVRkMAePXoUs2fP1tnn5+eHLVu2QCqV6iSm7733Hvr06YOhQ4eiX79+cHBwwL179/DXX3+hefPmOo/bycvLw9ixYzFw4EAkJiZiyZIlCAsLE+bnFnBzc0OzZs2wZcsWWFtbP3dhKQBYsWIF0tLS0LJlS9SsWRNXrlzB8ePHdRLLZzVs2BA//fQTDh8+DEdHRzg5OeHixYv4/vvv0blzZ9SpUwf37t3D5v9n777Dmrr+MIC/ARIZMmQJiIogIoiKEweIC7fWhaNucdRd96hatbZSJwpucVSrddYqUtRqa611tFo3UhURURAEWQJhJL8/+JkamcrFJPh+nodHc++5574JQfnmnHvunj1o2LBhoQVfmzZt0KZNmyLzTZw4ERMmTMCMGTPQo0cPPHr0CGvWrEHHjh0LnBJdFAcHBxw+fBjBwcGoXr06KlWqBFtb23fqg4iIiIjoQ5CDi1GpE5UWutra2hgzZgzmz5+v2CYWixEYGIhFixZhypQpqFatGubNmwc/Pz9Bz12rVi0YGRkhJSVFaUQXyCt09+zZA1dXV6Wir3r16jh48CD8/f2xePFipKenw8LCAk2aNMlXxA0ZMgSJiYmYNWsWsrKy4O3tjYULFxaYpUePHrhz5w46dOgAiURSZO66deti165d+Pnnn5GWlgYrKyv4+vpi3LhxhR4zevRoREVFYfbs2UhJScHEiRPRtWtXaGlpwd/fHwkJCTAxMYGHh8c7jSgXpF27dli7di3Wr1+P8ePHw8TEBP369cP06dPfua++ffvi5s2b+Oqrr5CUlIRevXoJ/j4gInpX1ccPgtjYCLo2eZeiWHZtA90qVgCAyPW7kZOSVtThRERE9AGI5K9vJktEgkpPT0dYWBicnZ3VdrqOJmQENCMnMwqnLHKeEL/bjJKitLl/Bvp2Bc8uOVuzLTIePy1wX0l0zQ5/72Pf9jF/v4XGjMLRhJzMKBxNySmU+DuXVXZuizruKju3ulLpiC4REZGm+dWxnaojEBERUTG4NBgRERERERGVKxzRJSIiIiIiKi0RF6NSJxzRJSIiIiIionKFI7pERERERESlJOcYolrhd4OIiIiIiIjKFRa6REREREREVK5w6jIREREREVEpybkYlVrhiC4RERERERGVKxzRJSIiIiIiKiW5iGOI6oTfDSIiIiIiIipXOKJLRERERERUSnLwGl11whFdIiIiIiIiKldY6BIREREREVG5wqnLREREREREpcTFqNQLC10iIir3umaHC9pfeno6wsLC4OzsDH19fcH6PSF2Eqyv12IF7k/o15KIiKgssNAlIiIiIiIqJbmIi1GpE46vExERERERUbnCQpeIiIiIiIjKFU5dJiIiIiIiKiXeR1e9cESXiIiIiIiIyhWO6BIREREREZUSby+kXvjdICIiIiIionKFhS4RERERERGVK5y6TEREREREVEpcjEq9cESXiIiIiIiIyhWO6BIREREREZUSF6NSL/xuEBERERERUbnCEV0iIqJyRNtAH/bTfWHStD5MmtSFxNQEN3znIPq7H1UdjYioXOM1uuqFI7rlxJkzZzBy5Eg0bdoUrq6uaNu2LRYuXIhHjx6pOpoSJycnBAUFvdMxR44cgZOTExITE8soFRFR+SExr4RaCyaiYm17pN4MV3UcIiIilWChWw6sXLkS48ePR8WKFfHVV19hx44dmDBhAh48eICpU6eqOl6ptW7dGvv374eRkZGqoxARqT1pTBx+sW2JX2u2Rdic5aqOQ0REau7hw4cYMWIE3Nzc0LJlSyxfvhxZWVnFHieXy7Flyxa0bt0a9erVQ//+/XH9+vV87Z4/f45JkyahQYMGaNq0Kb744gukpaWVwTNRxqnLGu7cuXPYunUrxo8fjylTpii2N2nSBH369MGvv/6qwnTCMDU1hampqapjEBFpBFlWNqTPX6g6BhHRR0cTF6NKTk7GsGHDYGdnh4CAADx//hx+fn7IzMzEwoULizx269atWLduHWbMmAEnJyd8//33GDlyJH766SdUrVoVAJCdnY1Ro0YBAFatWoXMzEx8++23mD59OjZv3lymz03zvhukZPv27TA3N8f48eML3N+mTRsAgFQqxbJly+Dh4YG6devik08+wenTp5XazpkzB926dcOff/6J7t27o169ehg8eDCio6ORlJSEKVOmoGHDhmjfvj1CQkKUjh0yZAjGjh2Lo0ePon379qhXrx6GDBmCiIiIIvP/9ttvGDFiBJo3b46GDRvCx8cHv//+u1Kbt6cuR0dHw8nJCT/99BOWLFmCJk2awMPDA99++y1ycnLe6fUjIiIiIvpY/fDDD3j16hUCAwPh6emJvn37YubMmfjhhx/w/PnzQo+TSqXYvHkzRo4cieHDh6N58+ZYvXo1TExMlC5TPHnyJO7fv4+1a9eibdu26NKlC77++mv89ttvuHnzZpk+Nxa6GiwnJwfXrl1Ds2bNIBaLi2w7Y8YM7N+/H6NGjcL69etRs2ZNTJo0CWfOnFFqFx8fDz8/P4wbNw4rV65EVFQUZsyYgalTp6JWrVoICAhAnTp1MHPmTDx9+lTp2Dt37mDz5s2YPn06vv32W8TFxWHUqFFFTn2Ijo5GmzZtsHz5cgQEBKBhw4YYM2YMLl++XOzz9/f3h5aWFvz9/TFgwABs374dBw8eLPY4IiIiIiKhySFS2df7+v3339G8eXOYmJgotnXu3BkymQwXLlwo9Lhr164hLS0NnTt3VmyTSCTw9vZWGrT6/fff4eTkBHt7e8W2li1bwsTEBOfOnXvv3CXBqcsaLCkpCVlZWbCxsSmy3b1793Dq1CksXrwYAwYMAAC0atUKT58+xfr169GuXTtF2+TkZOzZsweOjo4AgLi4OHz11VcYPXo0JkyYAACoW7cuTp8+jV9++QXDhg1THJuQkIA9e/bAzs4OAODi4oJOnTrhyJEjivO+bfDgwYq/y2QyuLu748GDBzhw4ADc3d2LfF716tXD/PnzAeT9wFy+fBknT57EwIEDizyOiIiIiIiAiIgI9OnTR2mbkZERLCwsipyZ+XrfmwUsADg4OGDXrl3IzMyErq4uIiIi8rURiUSoUaNGsTM/S4uFbjkgEhX9Kc7Vq1cBAJ06dVLa3rlzZyxbtgzp6enQ19cHAFhaWiqKXACKorVFixaKbUZGRjA1NUVsbKxSf46Ojor2AFC9enXUrl0bN27cKLTQjY2NxZo1a/Dnn38iPj4ecrkcAFCnTp0inxMAeHh4KD12cHDApUuXij2uMFKpFLm5ue99/NsyMjKU/lRHmpAR0IyczCgcTcipCRnLSnp6uqD9acJryYzC0YSczCicssj5+ndWUvbmwFVB3p7F+VpKSkqBC74aGxsjOTm50P5SUlIgkUhQoUIFpe1GRkaQy+VITk6Grq4uUlJSYGho+M79C4GFrgYzMTFBhQoV8OzZsyLbJScnQywWK01JAABzc3PI5XKkpqYq/tF4+43+ekr0229QiUQCqVSqtM3MzCzfuc3MzBAfH19gLplMhnHjxiE1NRWTJ09G9erVoaenh3Xr1iEmJqbI51RQJrFYXKIV4gpz+/bt9z62KJGRkWXSr5A0ISOgGTmZUTiakFMTMgotLCysTPrVhNeSGYWjCTmZUThC5mzUqJFgfQlNXszgE31YLHQ1mI6ODho2bIhLly4hJycHOjoFfzuNjY2RnZ2N5ORkGBsbK7a/ePECIpGowE9Z3kdCQkKB22rXrl1g+8ePH+Pu3btYv3492rdvr9iemZkpSJ535erqKviIbmRkJOzs7KCnpydYv0LShIyAZuRkRuFoQs6yyhhbfBOVc3Z2FrS/j/n7LSRNyAhoRk5mFI6m5CwPChuxLY6RkRFSU1PzbX+7bijouKysLEilUqVR3ZSUFIhEIsWxRkZGBd5KKDk5GdbW1u+VuaRY6Gq4ESNGYMyYMdi0aRMmTpyYb/+5c+cUn3yFhoaif//+in2hoaFwcXERbArI/fv38fjxY1SvXh1AXiF77949pXO+6fWI8JsLaT19+hT//POP0hToD+XtqRdC0dPTU/tpNpqQEdCMnMwoHE3IqQkZhVZWz1cTXktmFI4m5GRG4WhKztKSyzVvRNfe3j7ftbKpqamIj4/Pd23t28cBwKNHj5QGtSIiImBjYwNdXV1Fu3///VfpWLlcjkePHqFly5ZCPY0CsdDVcF5eXhg1ahQCAgLw4MEDdO3aFZUqVUJ0dDQOHz6M1NRUHD16FB06dFDcE6tGjRo4duwY/vnnH2zYsEGwLGZmZvjss88wefJkAMDatWtRuXJl9O7du8D29vb2sLKywqpVqyCTyZCeno5169bB0tJSsExERB+j6uMHQWxsBF2bvH9PLbu2gW4VKwBA5PrdyEnJ/+k6ERF9fFq1aoVNmzYpXasbGhoKLS2tIgvRhg0bomLFivj5558VhW52djZOnTqFVq1aKfV/7Ngxxcg+AFy8eBFJSUnw8vIquycGFrrlwsyZM9GgQQN8//33mDdvHjIyMmBpaQkPDw/4+voCAFasWIHVq1dj69atSEpKgr29PdatW4e2bdsKlqNOnTro0KEDVqxYgfj4eNSvXx+LFy+GRCIpsL1EIkFAQACWLFmCKVOmwNraGuPGjcOlS5fK7HpZIqKPgf3UkdC3s1U8tu7dEda9OwIAnu49xkKXiKgMyDXwzq0DBgzA7t27MWHCBIwdOxbPnz/H8uXLMWDAAFSuXFnRbtiwYXj27BlOnz4NIG8m5NixYxEQEABTU1PUqlUL+/btQ1JSkqL+AICOHTti8+bNmDRpEqZNm4aMjAwsX74crVu3Rr169cr0ubHQLSfat2+vdJ3r23R1dTFv3jzMmzev0DZ+fn75trm7uyM8PDzf9rNnzxbYR58+ffItUf6mt/uqV68eDh06pLStZ8+eSo979+6tNCpsa2tbYKYvvvgCX3zxRaHnJiL6WPzqWPTqm0REREDeWj67du3CV199hQkTJsDAwAB9+/bF1KlTldrJZLJ8a9mMHj0acrkc27dvR2JiIpydnREUFISqVasq2ojFYmzbtg1Lly7FtGnToKOjA29v7yJrEqGw0CUiIiIiIvpIOTg4YOfOnUW22b17d75tIpEIY8eOxdixY4s8tnLlyggICChNxPfCQpeIiIiIiKiU5NC8xajKMxa6JIiCPuUhIiIiIiJSBRa6REREREREpcQRXfWieUuDERERERERERWBhS4RERERERGVK5y6TEREREREVEqcuqxeOKJLRERERERE5QpHdImIiIiIiEqJI7rqhSO6REREREREVK5wRJeIiIiIiKiU5HKO6KoTjugSERERERFRucJCl4iIiIiIiMoVTl0mIiIiIiIqJS5GpV5Y6BIREamJrtnhgvWVnp6OsLAwODs7Q19fX7B+T4idBOvrTbEC9iXk60hERJqJhS4REREREVEpcURXvfAaXSIiIiIiIipXWOgSERERERFRucKpy0RERERERKXEqcvqhSO6REREREREVK5wRJeIiIiIiKiU5HKO6KoTjugSERERERFRucIRXSIiIiIiolKS8RpdtcIRXSIiIiIiIipXWOgSERERERFRucKpy0RERERERKXE2wupF47oEhERERERUbnCEV0iIiL6oLQN9GE/3RcmTevDpEldSExNcMN3DqK/+1HV0YiI3htvL6ReOKKroQICAuDk5KT4cnd3x8CBA3Hu3DlVRyMiIiqSxLwSai2YiIq17ZF6M1zVcYiIqBziiK4G09XVxa5duwAAcXFx2LRpEz777DN8//33aNiwoYrTERERFUwaE4dfbFtC+vwFjBu5wuPSYVVHIiKicoaFrgbT0tKCm5ub4nH9+vXh5eWFo0ePstAlIiK1JcvKhvT5C1XHICISFBejUi+culyOVK5cGaampnj27Jli2z///IOhQ4fCzc0NjRo1wvTp05GQkKB03JYtW+Dt7Y26deuiWbNmGD58OJ48eQIAiI6OhpOTE3788UfMmzcPjRo1QtOmTbFs2TLk5OQo9RMeHg5fX1/FuSZPnqyUBQCcnJywdetWBAQEoEWLFnB3d8fcuXORnp6uaJOSkoL58+fD09MTdevWhZeXF6ZOnarUT2xsLGbMmAF3d3fUq1cPgwYNwu3btwV5HYmIiIiISLNxRLccefXqFZKTk2Frawsgr8gdMmQIvLy8sGbNGmRkZMDf3x/jx4/H/v37AQBHjx7F2rVrMXnyZLi5uSE1NRVXr17Fq1evlPpevXo1PDw84O/vj7t372LdunUQi8WYMWMGACAmJgaDBw9G1apVsWLFCkilUqxZswaDBw/GsWPHULFiRUVf33//PRo1agQ/Pz9ERkZi+fLlMDMzU/S1bNkynD9/HtOnT0eVKlUQHx+P33//XXF8cnIyPv30U+jr62PBggUwNDTE7t27MWzYMJw6dQpmZmZl+joTEREREb2Ni1GpFxa6Gu71qGpcXBxWrFgBAwMDDB06FACwatUquLq6IjAwECJR3g9erVq10K1bN5w7dw5eXl64efMmnJycMHbsWEWf7du3z3eeatWqYdmyZQAAT09PZGZmYseOHRg9ejSMjY2xc+dO5OTkYPv27TAxMQEAODs7o2vXrvjxxx8xZMgQRV8WFhZYtWoVAKBVq1a4e/cuTp48qSh0b926hW7duqFXr16KY7p27ar4+65du5CSkoKDBw8qitrmzZujY8eOCAoKwqxZs0r3ohIRERERkUZjoavB0tPTUadOHcVjbW1tbNiwAfb29sjIyMC1a9cwa9Ys5ObmKtrY2dnB2toat27dgpeXF1xcXLB3714sW7YM3t7eqF+/PsRicb5zeXt7Kz3u2LEjNmzYgH///RdNmjTB33//DXd3d0WRCwAODg6oXbs2rl69qlTotmjRQqkvBwcHnDhxQvHYxcUFP/74IywsLODp6YlatWoptb9w4QLc3d1hbGysKPS1tLTQpEkT3Lp16x1eQWVSqVTptSqtjIwMpT/VkSZkBDQjJzMKRxNyMqN6e/NyGCFowmupCRkBzcjJjMIpi5z6+vqC9SU0XqOrXljoajBdXV3s2bMHcrkckZGRWLVqFWbPno3jx49DLpcjNzcXy5YtU4zEvikmJgYA0Lt3b7x69QoHDhzAzp07YWhoiJ49e2LGjBnQ1dVVtDc1NVU63tzcHAAQHx8PIO+6Wmdn53znMTMzQ3JystI2IyMjpcdisRhZWVmKxwsWLICxsTF27NiB5cuXw9raGmPGjMGnn34KAHj58iWuX7+uVOS/Vq1atcJfsGKU1TW+kZGRZdKvkDQhI6AZOZlROJqQkxnVU1hYWJn0qwmvpSZkBDQjJzMKR8icjRo1EqwvKt9Y6GowLS0t1K1bFwBQr1491KhRA/369cP69esxe/ZsiEQijB07tsCpyJUqVVL0MWzYMAwbNgzPnz/HiRMnsGrVKlSqVAkTJkxQtE9MTFQ6/sWLvNUyLSwsAADGxsb5FrkCgISEBNjZ2b3T8zI0NMQXX3yBL774AuHh4fjuu++wePFi1KpVC40bN4axsTE8PT0xZcqUfMdKJJJ3OtebXF1dBR/RjYyMhJ2dHfT09ATrV0iakBHQjJzMKBxNyPkxZ4wVrKeyU9AHr6XxMX+/haYJOZlROJqSk8onFrrlSN26ddG1a1ccOXIEEydOhJubGyIiIhTFcHEqV66MkSNHIjg4GBEREUr7Tp8+jeHDhysenzx5Enp6eoppxY0aNcKBAweQnJwMY2NjAEBERATCw8PRp0+f935OTk5OmDt3Lg4dOoSHDx+icePGaNGiBY4dOwYHBwdBp69UqFBBsL7epKenp9bTbADNyAhoRk5mFI4m5GRG9VRWz1cTXktNyAhoRk5mFI6m5CwtLkalXljoljPjx49HSEgIdu3ahVmzZmHYsGH4/PPP0bVrVxgZGSE2NhZ//vknevfuDXd3dyxcuBBGRkZwc3ODkZERrl27hnv37mHgwIFK/UZFRWHu3Lno0qUL7t69iy1btmDYsGGKonb48OE4cuQIRo4ciXHjxkEqlcLf3x/W1tZKi0qVxIABA+Dt7Q1HR0doa2vj6NGjEIvFaNy4seJcx48fx+DBgzF06FDY2NggMTERN27cQOXKlZUKciIiUk/Vxw+C2NgIujaWAADLrm2gW8UKABC5fjdyUtJUGY+IiDQcC91yxt7eHl26dMG+ffswduxY7N27FwEBAZg7dy6ys7NhZWWFZs2aoXr16gCABg0a4MCBAzh48CAyMjJQtWpVzJ07Fz4+Pkr9Tp06FVeuXMGUKVOgra2NTz/9VOnettbW1ti9ezeWL1+OGTNmQEtLCy1btsScOXOUbi1UEg0bNsTRo0cRHR0NLS0t1KpVC5s2bYKDgwOAvGnX+/fvh7+/P1auXImkpCSYmZmhfv36+RbNIiIi9WQ/dST07WwVj617d4R1744AgKd7j7HQJSKNI1N1AFLCQldDTZo0CZMmTSpw38qVKxV/r1u3LrZs2VJoP7169SrRiKu+vj78/Pzg5+dXaJvatWtj+/btRfYTHh6eb9vw4cOVRmFnzZpV7C2CLCws8PXXXxcdmoiI1Navju1UHYGIiMoxLVUHICIiIiIiIhISR3SJiIiIiIhKiYtRqRcWulQkW1vbAqcbExERERERqSsWukRERERERKUkB0d01Qmv0SUiIiIiIqJyhSO6REREREREpcRrdNULR3SJiIiIiIioXGGhS0REREREROUKpy4TERERERGVEhejUi8c0SUiIiIiIqJyhSO6REREREREpSSTqzoBvYkjukRERERERFSusNAlIiIiIiKicoVTl4mIiIiIiEqJi1GpFxa6REREVGJds8MF7S89PR1hYWFwdnaGvr6+IH2eEDsJ0s/bYgXuT+jXkoiI/sNCl4iIiIiIqJTkco7oqhNeo0tERERERETlCgtdIiIiIiIiKlc4dZmIiIiIiKiU5LyPrlrhiC4RERERERGVKxzRJSIiIiIiKiUZby+kVjiiS0REREREROUKR3SJiIiIiIhKibcXUi8c0SUiIiIiIqJyhYUuERERERERldjZs2fRo0cP1K1bFx07dsThw4eLPebmzZuYO3cuvL29Ub9+fXTo0AGrVq1Cenq6UruAgAA4OTnl+9q3b987ZeTUZSIiIiIiolL6WG4v9Pfff2PixIno27cv5s2bh0uXLuGLL76AgYEBOnXqVOhxP//8Mx4/foxRo0bBzs4ODx48wLp163Djxg189913Sm11dXWxa9cupW1Vq1Z9p5wsdImIiIiIiKhENm7ciHr16mHJkiUAgGbNmuHJkydYt25dkYXu6NGjYWpqqnjs7u4OIyMjzJgxA7dv34arq6tin5aWFtzc3EqVk1OXiYiIiAqgbaAPx4WT0CR4G7yfX0bX7HDYDu2l6lhEpKbkEKns60PJysrC5cuX8xW0Xbp0wcOHDxEdHV3osW8Wua+5uLgAAOLi4oQNCha6H72AgAA0aNBA1TEAAHPmzEG3bt0Uj8PCwhAQEICMjAwVpiIioo+VxLwSai2YiIq17ZF6M1zVcYiIVC4qKgrZ2dmwt7dX2u7g4AAAiIiIeKf+rl69CgD5+svMzESzZs3g4uKCLl264MCBA++clVOXSW2FhYUhMDAQgwYNgp6enqrjEBHRR0YaE4dfbFtC+vwFjBu5wuNS8YutEBGpQrt27Yrcf+bMGUHOk5ycDAAwMjJS2v768ev9JZGYmIiAgAC0a9cOdnZ2iu3VqlXDjBkz4OLiAqlUiuPHj2PBggVITU2Fr69viftnoUtERERUAFlWNqTPX6g6BhFpCJmGLkaVmppaoqnD77oYVFGys7Mxbdo0AMCiRYuU9n3yySdKj1u3bo3s7Gxs3LgRQ4cOhVgsLtE5WOhSkcLDw7F8+XJcvXoV2traaNmyJebMmQMbGxsAwKRJkxAfH48ffvhB6bi9e/di2bJlOH/+PExMTLB9+3acOHECkZGRkEgkqFevHubMmYMaNWoUeN4jR45g7ty5AIDmzZsDAKpUqYJDhw6hVatWWLhwIfr166d0jI+PD2xsbLB27VqhXwYiIiIiIrVVmhHb0NBQzJ8/v9h2ISEhMDY2BpBXHL8pJSUFABT7iyKXyzFv3jzcvHkTe/fuhaWlZbHHdO7cGSdPnkRUVJRimnRxWOhSoWJiYjB48GBUrVoVK1asgFQqxZo1azB48GAcO3YMFStWhI+PD0aPHo2IiAilufWHDx+Gt7c3TExMAACxsbEYPHgwbGxskJaWhh9++AEDBgzAyZMnFW3e1Lp1a4wbNw4bN27Etm3bYGhoCIlEAlNTU3h7e+Pw4cNKhe79+/dx8+ZNTJ48uaxfFiIiIiKifOTyD7colJB8fHzg4+NTorZZWVkQi8WIiIiAp6enYvvra3Pfvta2IN9++y1+/vlnbN26FbVr136/0CXAxaioUDt37kROTg62b98Ob29vdOvWDVu2bMGzZ8/w448/AgA8PDxgY2OjdJPof//9F7dv30afPn0U2+bNm4devXrB3d0drVu3RkBAALKysnDy5MkCz21qaopq1aoBAOrUqQM3NzfFqmz9+vXD9evX8fDhQ0X7w4cPw9raGi1bthT8dSAiIiIiIkAikcDd3T3f7/AhISFwcHCAra1tkcdv2bIFO3fuhJ+fn2LWZkmEhITAyMhIUR+UBEd0qVB///033N3dlUZcHRwcULt2bVy9ehVDhgyBlpYW+vTpgx9++AFTp06Fjo4ODh8+jCpVqii9ea9fv461a9fi7t27SEpKUmyPjIx851zNmjVD1apVcejQIcyePRs5OTk4duwY+vfvDy2t9//sRiqVIjc3972Pf9vr1aLVedVoTcgIaEZOZhSOJuRkRuFoSs6ykJ6eLlhfmvI6akJOZhROWeTU19cXrC+hyTX0Gt13NW7cOAwdOhSLFi1C586dcfnyZQQHB2PNmjVK7VxcXNCzZ0988803AIDjx49j1apV6NGjB2xtbXH9+nVF22rVqiluP9S7d2/07NkT9vb2yMzMxPHjx3Hq1CnMmzevxNfnAix0qQgpKSlwdnbOt93MzExpRbW+fftiw4YNOHfuHFq1aoVjx47h008/VRSdz549w8iRI+Hq6orFixfD0tISYrEYY8eOhVQqfedcIpEIPj4++O677zB9+nT89ttvSExMRO/evd//yQK4fft2qY4vzPsU8x+aJmQENCMnMwpHE3Iyo3A0JaeQwsLCBO9TU15HTcjJjMIRMmejRo0E64veT+PGjREQEAB/f38cOnQINjY2WLp0KTp37qzULjc3FzKZTPH4woULAIBjx47h2LFjSm2XLVum+F2+WrVq2LlzJ168eAGRSIRatWphxYoV6NGjxzvlZKFLhTI2NkZCQkK+7QkJCUpLgFtZWcHT0xOHDx9Gbm4uXr58qVR0nj9/Hunp6QgMDFQsPZ6Tk/NOy4+/rXfv3li3bh1+++03HDp0CO7u7qVeCc7V1VXwEd3IyEjY2dmp7e2RNCEjoBk5mVE4mpCTGYVTFjljBeml7BX0YfL7+pi/30JjRuFoSk56d+3atSv2lkbh4cr3H/fz84Ofn1+xffv7+5cmmgILXSpUo0aNcODAASQnJytWUIuIiEB4eLjS9bdA3kXsU6ZMQWJiIpo3b44qVaoo9mVmZkIkEkFH57+3288//4ycnJwiz/96akJWVla+fRYWFmjdujW2bduGW7duYdmyZe/9PF+rUKFCqfsoiJ6enlpPswE0IyOgGTmZUTiakJMZhaMpOYVUFs9XU15HTcjJjMLRlJylJYNmLkZVXrHQJeTm5iI0NDTf9qFDh+LIkSMYOXIkxo0bB6lUCn9/f1hbW6NXr15KbVu3bo1KlSrhn3/+werVq5X2NWvWDAAwd+5cDBgwAPfv38eOHTvy3Wj6ba+XDv/+++/Rvn176OrqwsnJSbG/X79+GDNmDIyMjNCxY8f3eu5ERERFqT5+EMTGRtC1ybv9hWXXNtCtYgUAiFy/GzkpaaqMR0REhWChS5BKpZgyZUq+7cuXL8fu3buxfPlyzJgxA1paWor76FasWFGprY6ODtq2bYvQ0FB4e3sr7XNycsKyZcsQGBiIsWPHwtnZGWvXrsXnn39eZC4XFxdMmjQJBw8exLZt22BtbY2zZ88q9nt4eEBPTw9du3Yts9FYIiL6uNlPHQl9u/9WEbXu3RHWvfM+XH269xgLXSJS+FgWo9IULHQ/cpMmTcKkSZOKbLN9+/Zi+5HJZPjjjz/QvXt3SCSSfPt79uyJnj17Km17s2gFUOCc/YkTJ2LixIkFnvPKlSvIyMhA3759i81HRET0Pn51LPoaNCIiUk8sdKlUsrKycO/ePZw8eRKxsbEYNGhQmZ/z+fPniIqKwooVK9CwYUO4urqW+TmJiIiIiEhzsNClUomLi4OPjw9MTU2xYMEC2Nvbl/k5Dxw4gA0bNsDZ2RlLly4t8/MRERERERVHLudiVOqEhS6Viq2tbb6lw8taSaZbExERERHRx4uFLhERERERUSnJuBiVWtFSdQAiIiIiIiIiIXFEl4iIiIiIqJR4eyH1whFdIiIiIiIiKldY6BIREREREVG5wqnLREREREREpSQHby+kTjiiS0REREREROUKR3SJiIiIiIhKibcXUi8c0SUiIiIiIqJyhYUuERERERERlSucukxERERERFRKvI+uemGhS0REROVK1+xwQftLT09HWFgYnJ2doa+vL1i/J8ROgvX1WqzA/Qn9WhIRfSgsdImIiIiIiEqJI7rqhdfoEhERERERUbnCEV0iIiIiIqJSkslFqo5Ab+CILhEREREREZUrLHSJiIiIiIioXOHUZSIiIiIiolLiYlTqhSO6REREREREVK5wRJeIiIiIiKiUOKKrXjiiS0REREREROUKC10iIiIiIiIqVzh1mYiIiIiIqJRknLqsVjiiS0REREREROUKR3SJiIiINJS2gT7sp/vCpGl9mDSpC4mpCW74zkH0dz+qOhrRR0cuF6k6Ar2BI7r0wfXo0QNOTk74+++/VR2FiIhIo0nMK6HWgomoWNseqTfDVR2HiEhtsNClD+r+/fsID8/7j/j48eMqTkNERKTZpDFx+MW2JX6t2RZhc5arOg7RR00uV90X5cdClz6o48ePQ0tLC+7u7ggNDUV2draqIxEREWksWVY2pM9fqDoGEZHaYaFLH4xcLkdwcDCaNWuGESNGICkpCefPn1dqc//+fQwaNAh169ZFhw4dcOzYMYwfPx5DhgxRavfw4UOMGzcOjRo1gpubG8aMGYOoqKgP+XSIiIiIiEhNsdClD+batWt4+vQpunXrBg8PD5iYmCA4OFixPzMzEyNHjkRSUhJWrFiBadOmYevWrbhz545SP0+ePMGAAQOQnJwMPz8/rFy5EomJiRg+fDiysrI+9NMiIiIiIoJMrrovyo+rLtMHExwcjAoVKqBDhw4Qi8Xo2LEjjh07hlevXsHAwACHDx9GQkIC9u3bB1tbWwCAq6srOnTogGrVqin6CQwMhLGxMXbs2IEKFSoAABo2bIh27drh4MGDGDRokEqeHxERERERqQcWuvRB5OTkIDQ0FF5eXjA0NAQAdO/eHfv378fp06fRs2dP3L59G7Vq1VIUuQBga2uL2rVrK/V14cIFdOnSBdra2sjJyQEAGBkZwcXFBbdv337vjFKpFLm5ue99/NsyMjKU/lRHmpAR0IyczCgcTcjJjMLRhJyakLGspKenC9qfJryWzCicssipr68vWF9C46JQ6oWFLn0QFy5cQGJiItq0aYOUlBQAQK1atWBhYYHg4GD07NkTcXFxMDU1zXesqakppFKp4vHLly+xa9cu7Nq1K19bsVj83hlLUyQXJTIyskz6FZImZAQ0IyczCkcTcjKjcDQhpyZkFFpYWFiZ9KsJryUzCkfInI0aNRKsLyrfWOjSB/H6VkJz587F3Llzlfa9fPkSCQkJsLS0LPA/1MTERBgYGCgeGxsbw8vLC59++mm+tm+2e1eurq6Cj+hGRkbCzs4Oenp6gvUrJE3ICGhGTmYUjibkZEbhaELOssoYK1hPZcfZ2VnQ/j7m77eQNCEjoDk5qXxioUtlLiMjA2fOnEH79u0xdOhQpX0vXrzAtGnTEBISAldXVxw9ehRPnjxB1apVAQDR0dG4d++e0qd3zZs3x/379+Hi4gJtbW3Bcr6+3ldoenp6aj3NBtCMjIBm5GRG4WhCTmYUjibk1ISMQiur56sJryUzCkdTcpYWpy6rFxa6VObOnDmD9PR0DBkyBO7u7vn2b9u2DcHBwdi1axc2bdqEzz77DJMmTQKQt/CUubk5RCKRov3kyZPRt29f+Pr6ol+/fjA3N8eLFy9w5coVNG7cGN26dftgz42IiEjVqo8fBLGxEXRtLAEAll3bQLeKFQAgcv1u5KSkqTIeEZFKsNClMhccHAwbG5sCi1wA6NmzJ7755hvExcVh+/bt+PLLLzFjxgxUrlwZ48ePx9GjRxULWAFA9erVcfDgQfj7+2Px4sVIT0+HhYUFmjRpAicnpw/1tIiIiNSC/dSR0Lf7byFH694dYd27IwDg6d5jLHSJPhDe5ke9sNClMrdp06Yi9w8bNgzDhg1TPN67d6/i70lJSVi2bBmGDx+udIydnR38/f2FjElERKSRfnVsp+oIRERqh4UuqZUtW7bA3NwcVapUQXx8PLZv347c3Fz06dNH1dGIiIiIiArFa3TVCwtdUitaWlrYuHEjnj9/Dm1tbdSvXx+7du2CtbW1qqMREREREZGGYKFLamXUqFEYNWqUqmMQEREREZEGY6FLRERERERUSjKZqhPQm7RUHYCIiIiIiIhISBzRJSIiIiIiKiUuRqVeOKJLRERERERE5QoLXSIiIiIiIipXOHWZiIiIiIiolDh1Wb1wRJeIiIiIiIjKFY7oEhERERERlZKMI7pqhSO6REREREREVK6w0CUiIiIiIqJyhVOXiYiIiIiISkmu0tWoRCo8t3pioUtERESkAl2zwwXrKz09HWFhYXB2doa+vr5g/Z4QOwnW15tiBexLyNfxY3e9g6fgfWoD+FfA/txOnRewNyrPWOgSERERERGVEm8vpF54jS4RERERERGVKxzRJSIiIiIiKiWZTNUJ6E0c0SUiIiIiIqJyhYUuERERERERldjZs2fRo0cP1K1bFx07dsThw4eLPSY6OhpOTk75vvr165ev7bVr19C/f3/Uq1cPbdq0wZYtW955VWtOXSYiIiIiIiqlj2Uxqr///hsTJ05E3759MW/ePFy6dAlffPEFDAwM0KlTp2KPnzZtGtzd3RWPDQwMlPY/fvwYvr6+aNmyJT7//HOEh4dj5cqV0NbWhq+vb4lzstAlIiIiIiKiEtm4cSPq1auHJUuWAACaNWuGJ0+eYN26dSUqdKtXrw43N7dC9wcFBaFSpUpYvXo1JBIJmjdvjsTERGzatAlDhgyBRCIpUU5OXSYiIiIiIiolmVx1Xx9KVlYWLl++nK+g7dKlCx4+fIjo6OhSn+P3339Hu3btlAraLl26ICUlBf/880+J+2GhS0RERERERMWKiopCdnY27O3tlbY7ODgAACIiIortY9GiRXB2dkbz5s0xf/58JCUlKfalp6cjJiYmX//29vYQiUQl6v81Tl0mIiIiIiLSYO3atSty/5kzZwQ5T3JyMgDAyMhIafvrx6/3F0QikWDgwIHw8PCAkZERbty4gU2bNuH27ds4ePAgxGIxUlNTC+xfIpFAT0+vyP7fxkKXiIiIiIiolDR1MarU1FTExcUV265q1aqlOo+lpSUWLVqkeNy0aVM4Ojpi7NixOH36NLp06VKq/t/GQpeIiIiIiEiDlWbENjQ0FPPnzy+2XUhICIyNjQFAMfL6WkpKCgAo9peUl5cX9PX1cefOHXTp0gWGhoYF9p+VlYWMjIx36p+FLhERERGVGW0DfdhP94VJ0/owaVIXElMT3PCdg+jvflR1NCoBkVgMq6G+MG3fEdoVDZHx6CFidm5F2rW/iz22YoNGqDxwKPRq2EOkrY3M6Cd48dMRvDxzUqmd26nzBR7/LGgT4vZ/L8jz+BDkH3JVqHxE732kj48PfHx8StQ2KysLYrEYERER8PT0VGx/fe3s29fWvit9fX1YW1vnuxb30aNHkMvl79Q/F6P6SJw5cwYjR45E06ZN4erqirZt22LhwoV49OgRAMDJyQlBQUFF9nHkyBE4OTkhMTERwH83fQ4NDS3yuF9++QVOTk6CrMJGREREmkViXgm1FkxExdr2SL0Zruo49I6qzZgHyz798fLsaTzduBbIzYXD0hUwqFO3yOOMmrWEw7LVEInFiN29AzE7tkKelYXqs+fDone/fO1Trl7B42+/UvpKuXShrJ4WvSeJRAJ3d3ecPKn8YUVISAgcHBxga2v7Tv39+uuvSE9PR926/72fWrVqhTNnziA7O1upfyMjIzRo0KDEfXNE9yOwcuVKbN26FR07dsRXX30FU1NTREVF4fDhw5g6dSqOHj1aon5at26N/fv357s4nIiIiKgw0pg4/GLbEtLnL2DcyBUelw6rOhKVkL6TMyq1aY+nW9Yj/tAPAIDE0ydRe8su2Iwah/tTxxd6rPknvZGdmICHs6ZA/v+C5cWJY3AO2gNT786IP3JAqb00+glenjlVdk/mA1DpgO4HNG7cOAwdOhSLFi1C586dcfnyZQQHB2PNmjVK7VxcXNCzZ0988803AAA/Pz+IRCK4ubnByMgIN2/exObNm+Hq6or27dsrjvP19cXx48cxffp0DBw4EP/++y+CgoIwderUEt9DF2ChW+6dO3cOW7duxfjx4zFlyhTF9iZNmqBPnz749ddfS9yXqakpTE1NyyImMjMzoaurWyZ9ExERkerIsrIhff5C1THoPRh7toY8NwcJIccU2+TZWUg4eQI2I8dCbGGJ7PiCFzHS1jdAblqqosgFAMhykZNS+Kq5IokEkOedg9RX48aNERAQAH9/fxw6dAg2NjZYunQpOnfurNQuNzcXMplM8djBwQH79u3DgQMHkJmZicqVK6Nv376YPHkydHT+K0urV6+OoKAg+Pn5YcyYMTA1NcXkyZMxcuTId8rJQrec2759O8zNzTF+fMGfuLVp00bxd5lMhoCAAOzbtw+5ublo27YtFixYAH19fQB5U5fnzp2LixcvFlrwZmdnY/ny5fjpp5+Qm5uLjh07wt3dXalNdHQ02rVrh2XLluHatWs4ffo0LC0tcfz4cWRlZSEwMBDHjx9HfHw8qlativHjx6N79+6K4+fMmYPbt29jwYIFWLZsGSIjI1GzZk0sWrQIrq6upX3JiIiIiAiAfk1HSKOjIUtPV9qefi8MAKDnULPQQjftxj+oPGAwrIb5IvF0KCCXo1Jbb+jXckLk0i/ztTft0Bnm3XtBpKWFzMeRiN27C0m//iL8kyJBtGvXrthbGoWHK1+q8C7XAjds2BAHDhwovmERWOiWYzk5Obh27Ro6dOgAsVhcbPvvv/8ejRo1gp+fHyIjI7F8+XKYmZlhxowZJT7n6tWrsW/fPkyaNAkuLi44ceIEVq1aVWhbLy8vrFq1SvFpz5QpU3Dt2jVMmDABDg4OOHfuHGbOnAkjIyN4eXkpjo2Pj8fSpUsxZswYGBoaYtWqVZg4cSJOnz5doudKREREREXTMTVDdmJCvu2vt4nNzAs99vneXZBYWaPywKGwGjQcAJCbmYFHSxYg5eIfSm3T7txC0rmzyIqNgdjMHOY9esFu7pd4YlARCcFHBXs+ZU1Tby9UXrHQLceSkpKQlZUFGxubErW3sLBQFKWtWrXC3bt3cfLkyRIXuklJSdi7dy9Gjx6NsWPHAgA8PT0xePBgPH/+PF/72rVr4+uvv1Y8vnTpEs6ePYugoCB4eHgAAFq2bIn4+HgEBAQoFbrJycnYs2cPHB0dAQB6enoYOnQobty4gcaNG5coLxEREREVTktSocBpxPIsqWJ/YWRZ2ZA+fYKk878h+cLvEGlpwaxLD1SfvQAP50xF+r27irYP3rrWN/HkCdRavw3WI8Yg8VQI5FmcykzvjoXuR0AkKtly4y1atFB67ODggBMnTpT4PP/++y8yMzPh7e2ttL1Dhw7466+/8rVv3bq10uMLFy7AxMQEzZo1Q05OjlKuRYsWITc3F9ra2gDybjj9usgFgJo1awJAgQV1SUmlUuTm5r738W/LyMhQ+lMdaUJGQDNyMqNwNCEnMwpHE3Iyo3pLf2tabWlpwmv5oTLKsqQQifMv/iP6f4Er+3/BWxDbiZ/DwLkOwsf7KoY6X547i9pbd6PK+Cm4P3lsocfKc3Lw4tgRVJ0yE/qOTnh151Ypn8mHIftYVqPSECx0yzETExNUqFABz549K1H7t1dTFovFyHqHT9Di4+MBAGZmZkrbzc0LntbydruXL18iKSkJderUKbR/KyurQrMCecXq+7p9+/Z7H1uUyMjIMulXSJqQEdCMnMwoHE3IyYzC0YSczKiewsLCyqRfTXgthc6o/dbjnMQEiM0s8rUTm+b9DpedUPAiYyIdHZh16obnB/Yqz+fNzUXqX5dg3qM3RDo6kL8xsPG2rLi8a3+1DXm3D3o/LHTLMR0dHTRs2BCXLl1CTk6O0mpmZcHCIu8fwoSEBFSuXFmx/cWLQv4RfGuk2djYGKamptiyZUuB7ctqxefXXF1dBR/RjYyMhJ2dHfT09ATrV0iakBHQjJzMKBxNyMmMwtGEnB9zxljBeio7zs7Ogvb3MX+//337PA8foGL9BtDS11dakEq/totif0G0jYwh0tGBSEsr3z6Rjg5E2tpAAfveVME679K7nOSkkj8Bojew0C3nRowYgTFjxmDTpk2YOHFivv3nzp1Tuva1NGrVqgVdXV2cPn0aLi4uiu2nTpXsnmgtWrTAtm3bIBaLUbt2bUEyvYsKFQq/zqQ09PT0FCtXqytNyAhoRk5mFI4m5GRG4WhCTmZUT2X1fDXhtSzrjEnnf4Olz0CYdemhuI+uSCyGWcfOeBV2R7HistjCElq6upA+iQIA5CS9RE5qKoxbtkLsd0GKkVstXT0YNWuBzKhIxXW32sYmyH2rmNXS04NFLx/kJCUh477yyr3qjItRqRcWuuWcl5cXRo0ahYCAADx48ABdu3ZFpUqVEB0djcOHDyM1NVWwQtfExAQDBgzA1q1boaurq1h1OSoqqkTHt2zZEm3atMGoUaMwatQoODk5ISMjAw8ePMDjx4+VFq4iIiIizVF9/CCIjY2ga2MJALDs2ga6VfIuR4pcvxs5KWmqjEeFSL93Fy/PnYXNyLHQMamErGfRqOTdGZLK1oha/a2iXfVZ81GxfgNc7+CZt0EmQ/yhfbAeMQaOazfj5S+hgJYWzDp1g8SiMh77LVEca9GjF4xbeCL50gVkxcVBbGoGs45dILasjKjlS4uc3kxUFBa6H4GZM2eiQYMG+P777zFv3jxkZGTA0tISHh4e8PX1FfRc06dPR25uLrZt2waZTAZvb29Mnz4ds2bNKtHx69atw5YtW7Bv3z48ffoUhoaGcHR0RO/evQXNSURERB+O/dSR0LezVTy27t0R1r07AgCe7j3GQleNRS3/GtnDn8O0XUdoG1ZERsRDRCyYjVe3bhR53PN9uyGNjYFFLx9UHjwCWmIxMh49xKMl85H8xzlFu7Q7t6Dv4gqzTt2hbWQEWWYm0sPDELXaD2nXr5X10xMUR3TVi0gu57eEqCykp6cjLCwMzs7Oajv1SRMyApqRkxmFowk5mVE4mpDzY854QuwkWF9lpWu2sFNbP+bvt2JEVo25nTqv6giF+voH4dZ6eVdfDHh7KTHiiC4REREREVEpyTh+qFaKXu6MiIiIiIiISMOw0CUiIiIiIqJyhVOXiYiIiIiISkkuU3UCehNHdImIiIiIiKhc4YguERERERFRKfFmNuqFI7pERERERERUrrDQJSIiIiIionKFU5eJiIiIiIhKScbFqNQKR3SJiIiIiIioXOGILhERERERUSlxMSr1whFdIiIiIiIiKlc4oktERERERFRKMg7oqhWO6BIREREREVG5whFdov+780lbwfvUBfBI4D7r/HRW4B4/Tmkb5gjepxMA2WUgTcA+o3+9JmBvgAGAKEF7BIyrmQvcI2ADIPn/X0KwXrVXoJ6IPi5ds8MF7S89PR1hYWFwdnaGvr6+IH2eEDsJ0s/bYgXuT+jXsiy4nTovaH9l8f0mKikWukRERERERKUk59xltcKpy0RERERERFSucESXiIiIiIiolHh3IfXCEV0iIiIiIiIqV1joEhERERERUbnCqctERERERESlJONiVGqFI7pERERERERUrnBEl4iIiIiIqJTkXI1KrXBEl4iIiIiIiMoVjugSERERERGVklym6gT0Jo7oEhERERERUbnCQpeIiIiIiIjKFU5dJiqCSEcMy0+Hw7iNN7QNDJH5OAJxe7bj1Y2rxR5rUL8hLHwGoUJ1e4i0tCF9Fo3EEz8i+bfTSu0qdeoBg3oNoFerNiQWlfHyTCierVteVk+JipCVk4tNl8Jw4t4TpGZmoaa5McY3d0Gz6pZFHrf5Uhi2XL6Xb7tEWwsXJ36ieBybmo5jdx7jj8jniEpKg5ZIhJpmRvBt6gT3akWf4zWRjhjm/YfCqFV7aFesCOnjR4j/YSfSb14r8jiH9d9BbGlV4L6smKeImDxC8Vjb2AQWg3xRsaE7tPT0kBUdhYQff0DqpfMlypjXiQ4MO/WFXiNPaOkbIPtZFFJDDyDr39slOlzXrRkMPDtDx7oqIMtFzvOnSP35ALIe3FW0EenqoWL7ntB1bQJtE1PkpiYj6/5tpJ46AllSQsmzEhEB0DbQh/10X5g0rQ+TJnUhMTXBDd85iP7uR1VHIw0h42JUaoWFLr2TY8eO4bvvvsOjR48gl8tRuXJlNGzYENOmTYOZmZnKcgUEBKBly5Zo2LChoP1WmTIbRi1aIeH4YWQ9i4ZJu06ovnAZIudPQ3pY4b+wGzZtgapzlyAj/C7i9+0CIIdRy9awnToXOkbGSDh2SNHWvPcAaOnpIeP+PYgrqe41JGDR6Wv45cFTfOrmgGomFXE8LAqTj/2Jzb090KCKebHHz23jBn2JtuKxlkiktP9cRAx2Xr2P1vbW6OZcDTkyGU7ce4LxP17Al+0boked6sWew3rCDBg280RiyI/IinkK49beqDp3KaIWz0TGvTuFHvd85yZo6eopbRNbWMJi4AilD2609PRR/as10DY2wcuQo8hJSoRRCy9Umb4Az9YuQ8ofvxabEQBMBn4G3XpN8er3UOS8iIV+k1YwHTULCRu/Rvaj8CKPrdihDyp690LmzSvI+OscoK0DHStbaBub/tdIJILp2HnQqVwF6X+eRk58DHTMraDfoj0qONVD/PKZkEszS5SViAgAJOaVUGvBRKQ/forUm+Ewa+2u6khEVAosdKnEtm7dilWrVmH48OGYPHky5HI57t+/j+PHjyMuLk6lhW5gYCD09fUFLXT1HGvDuFVbxO7YhISjBwAASb+egkPAdlQePhaPZk8q9FjTLj2R8zIRkfOnQ56TDQBIDD2Omht2waRtR6VCN/KLqciOfw4AqP3DCcHy07u5HZuIk/9GY4qHK4Y2cgQAdHWuhn57zmDdhTvY0c+r2D7aOdqgkl6FQvc3trXAiZEdldr0rVsDA/eexaZLYcUWuro1nWDk0QZx321B4vG891DKudOosXoLLAaPQtT8qYUem/bXn/m2mfX+NK+P82cV20y8u0JiXQVRi2ch/fZ1AEDSqWBU/2YtLIeOQcql80BOTpE5xVUdoNegBVKOf49Xv+W9pzP+Pg+Lmd/CqNtAJAQsKvzYajVR0bsXUo9/j1e//1x4u+o1IanmgOQjO5B+4b9ZEjlxMTAZMBYSR1dIb/9dZE4iojdJY+Lwi21LSJ+/gHEjV3hcOqzqSKRheHsh9cJrdKnEdu/ejV69emHOnDlo1aoVvLy8MGrUKPz0009wcnJSdTzBGbVoBXluLl6eDFZsk2dnI+l0CPRr14GOuUWhx2rp6yM3LVVR5AIAZDLkpiRDliVVavu6yCXVOvPgGbRFIvR2tVNsq6CjjU/qVMfNmETEpqYX34kcSJNmF/ofnYOZUb5CWKKjjZZ2VnieloFXWdkFHveaYTNPyHNzkfRLyH+nzM5G0pmT0HeqAx2zwt+TBTHybIOs5zHI+Pe/6cB6zq7ISU5SFLl5J5Ej9c/foVPJDPou9YrtV7d+U8hzc5F+8b8CGjnZSL/8GyR2taBlYlrosQatOkOWmoxX50MBACJJwR8caFXIG52WpSYrbZelvMz7S3ZWsTmJiN4ky8qG9PkLVccgIoGw0KUSS0lJgaVlwdcRamn991Zq27YtlixZgm3btsHT0xP169fHuHHjEBcXp3RMVlYWVq9ejTZt2sDV1RWdO3fG8ePHldrMmTMH3bp1w+XLl9GzZ0+4ubmhb9++uH37v2nDr4vs5cuXw8nJCU5OTrh8+XKpn6+ufU1Inz2BLEO5wMm4n3ctpm6NmoUe++r2DehWrwHLT0dAYmUDsZUNLPoNhl5NJ7w4sr/U2Uh44XFJqFapIipWECttd61cCQDwb3xyQYcp6bHzFLw2BcNz43HMD/0bCa9KNnU2IT0Tujra0NUpepKNbo2ayIqJzveezHzw//eknUOJzgcAFewcUMG2er6pyCIdMeRvfRgDADJp3jZde8di+xZXsUNOfAzk0gyl7dlPHubtt7Er9FiJYx1kP3kIfY+OqLxkM6yW7YDll+uh37KDUrus6EeQSTNh2MkHkpou0DKqBIl9bRh2+xRZUQ8hvV+ya4GJiIiofOLUZSqxOnXq4IcffoCtrS1at24NC4vCR49Onz6NKlWqYNGiRUhJScHKlSsxadIk7N//X5E3ZcoUXLt2DRMmTICDgwPOnTuHmTNnwsjICF5e/00TjY+Px9KlSzFmzBgYGhpi1apVmDhxIk6fPg2xWIz9+/ejf//+GDJkCLp16wYAqFmz8CK0pHQqmSEnMTHf9pyXedvEpoVP1Y7fvxuSylYw9xkEi/5DAACyzAw88fsSqVfyTyEl1XuRnglzfd18280N8rbFF1G0GlYQo399e9S1MoVEWwv/PEvAgZsRuPM8EbsHtMlXPL/pSVIafn3wDO0dq0BbS1RoOwDQMTFVvP/elJOUt03nHa7xNvJsCwBIOX9GaXvWs2gY1GsAHXNL5Lz478MpfWdXAEW/71/TMjSBLDUp33ZZSt42bSOTAo8T6RlAu6IRRDWcIKlZB2mnjyD35QvoNfGCce/hQG4O0i/ljRLLX6Uiafc6GPuMhtm4+Yo+Mu/dQNIuf0DGmxkSEdGHJZNx6rI6YaFLJfbll19i4sSJmD8/75dKW1tbtGnTBsOHD4etra1S21evXmHr1q0wNDQEAFhZWWH48OE4f/48PD09cenSJZw9exZBQUHw8PAAALRs2RLx8fEICAhQKnSTk5OxZ88eODrmjSTp6elh6NChuHHjBho3bgw3NzcAgLW1teLvQtCSVIA8O/9UUllW3pTIwqZUAoA8OwtZT6OR8ufvSLl0HiItLVTq0A1Vps3D44UzkfFvmGA5SRiZOTJItPNPcpHo5C0uJc3JLfTYTxsof7DSzrEK6lSuhPkn/8bBmxEY0aTgqf0Z2TmYHXIFFXS0MallnWIziiSSAt+TcsV7UlJsH3kNRTBq2RqZEfeR9fSJ0q7kMz+jUoeuqDJtPuJ2bkJO8ksYNvdCxaYt/3+Owt/3iu7FEsgLuI5XkV1ccE5Rhby+tQwM8XL3OmRevwQAyLx5BeYzvkVF716KQhcAZGmpyH4aiVcXTiEnNhriKtVh0LobjAd8hqTv1hb/OhAREVG5xUKXSqxWrVoIDg7GxYsX8ccff+Cvv/7C7t27ceTIEXz//fdwdnZWtHV3d1cUuQDQvHlzmJiY4MaNG/D09MSFCxdgYmKCZs2aIeeNX4hbtGiBRYsWITc3F9raeQWGpaWlosgF/hutff68bK9tlWVJIRLnH4nT+n8xUdD0ztesx06GXi0XREwbC/z/es3kP35DzYDtsBo9EY9mTnjvXOnpJbhWtIQyMjKU/lRXHyKnro4WsnLzjwJm/b/AraCjnW9fUTrXroo152/hypP4AgvdXJkc837+CxGJqVj3SQtYVNQroBdl8qysAt+TIsV7smTXpeq71IPYzAIvg4/k2yeNeoRna/1QefRkVP/aHwCQ8zIBcTs3wmrMFMgyi/8eyLOzICpgGrYieyHXz74uhOU5Oci88cblB3I5Mq9fhGEnH2iZmEGWlABtU0uYjvsCyfs2IvPWX3nZ71xFbmI8TAaOQ0bt+pDeu6HoQsifG0AzfnY0ISOgGTmZUTiakrMs8P9vYejr6wvWl9C4FpV6YaFL70QikcDLy0sx4nr+/HmMHTsW69evR2BgoKJdQSswm5qaIj4+HgDw8uVLJCUloU6dgkex4uPjYWWVd89PIyMjpX3i//+yLJUWXmgKIedlAnTM8t9SRqdS3kI62YkF36dTpKODSu274MWPPyj/i5ebi7RrV2DapSdEOjoFjniVRFiY8KPBkZGRgvdZFoTM+Xbpaa6vi7gCpie/+P82C4P805qLY2Woj+TMgou6pWeu4fyjWCzt1BhNq5ZsEamcpEToFDB1WOf/izvlvCzZvWONPNtCLstFyoWCbxWUeuk8Uv++CN3q9oCWFjIfPYC+S30AQNazp8X2L0tNgpZRpXzbtf4/ZTn3/1OY3yZPT4M8OwuyjFf5fluQpaXk9aFnAFlSAvSatIJILEHm3X+U2mXeybufsNiullKhWxY/N4Bm/OxoQkZAM3Iyo3A0JaeQ+P+3MBo1aiRYX1S+sdClUvH09ETt2rXx8OFDpe0JCfl/4U5MTFRc12tsbAxTU1Ns2bKlwH5NTQtflfVDyXz0EGZ1G0BLT19p8R+9Ws7/3/+gwOO0DY3yRrO08o8AirR1INLWBrTefx24N0fOSysjIwORkZGws7ODnl7xI4qqUhY5ZW+tV1bLwhh/R79AmjRb6Zra27EvFfvfhVwux7OUV3CyMMm3z//8LRy7G4Xpreqik1PVEveZGfkQpnXq539POtZW7C+OSEcMQ3cPpN+5WeD1vgo5Och8+K/ioUG9BgCAV7euFXuO7KePYeDgAlEFPaUFqcTV8mZjZD+LLPhAuRzZTx9DXNUe0NYGcv+bLv66cJa9+n/Ba/j/74eWFvDGrHLR/2eCvP7zNSF/bgDN+NnRhIyAZuRkRuGURc5YQXope/z/W31zCkXOa3TVCgtdKrEXL17A3Fx5hDMzMxMxMTH5Fn+6fPkyUlNTFdOXL168iKSkJNSvnzcq1KJFC2zbtg1isRi1a9cudTaxWCz4CG/Kn+dg3qs/KnXspriPrkhHDJN2nZAefhc5L/JGp8XmlhBVqKC41jEnOQm5aakwauaB+L07FCO3Wrq6MGzaHNInj0s8xbQgZTFlR09PT62nAr0mZM60tx63c6yC3dce4MjtSMV9dLNycnHs7mO4WlWClWHeeWNS0pGZk4sapv9NzX+ZLkUlfeVrVw/efISXGVloUb2y0vbvrv6L3dceYGSTWvmu7S1O6sXzMOvhA5P2XRT30RXpiGHcpiMy/g1DTkLee1LH3AJaEl1kPXuSrw+Dhk2hXdFQ6d65xRFb2cDEuyvS/r6E7JjiR3Qzb15GxTbdoN+8reI+utDWgX4TL2Q9vg/Z/xfP0jIxg0hSAblxzxTHZly/CImdI/Qat0LG5f+POOuIodewJbJjoxULWuXGx0CkpQU9t2bI+Ot3xfG6DVoAALKfRiplKqv3tyb87GhCRkAzcjKjcDQlp5D4/7f656TyhYUulVj37t3Rpk0beHh4wNLSEs+fP8eePXvw8uVLDBs2TKmtgYEBRo8ejdGjRyM1NRUrV65EvXr14OnpCSBv4ak2bdpg1KhRGDVqFJycnJCRkYEHDx7g8ePH+Prrr98pm729Pc6cOYPGjRtDT08PNWrUQMWKFUv1fDP+vYfkP35D5SGjoGNsgqyYpzBp2xESSytEBqxUtKvy+RwY1HXDnU/yVrGFTIYXRw+g8mBf1Fi+Hkm/noJISwsm3p0hNrdE9Grl51axSXPFbWFEOtrQtXOAuc9gAEDqlT8hfRxRqudBJVPXyhTtHasg8M87eJkhRVVjAwSHReFZajoWejdUtPvy1FVcffoCV6f0UmzruuMkOjhWQU1zI0i0tXH9WQJO/RsNJwtj9K5rp2h39sEzrP3jDqqZGKCGqSFC7kUpZXCvagmzIqZIZz64h5Q/z8Hi05HQNjZBVuwzGHt5Q2xRGTEbVyva2UycBf069XHPp0O+Pow820KWlYXUy+cLPU+NNVuRevF3ZL+Ih9jSCpU6dIMsLRWxW0u2wFN21ENkXL8Ewy79oVXRCDkvnkO/sSe0Tc2RfOC/WRwmA8ehQk0XxEz/VLEt/eIZ6Lu3gXHvEdCxsEZu0gvoNfKEdiVzvNz+389d+l+/w6B1Vxj39YXYxg7Zz6MhrmIHffc2yI55orhul4joXVQfPwhiYyPo2uTdTtGyaxvoVsm7lCpy/W7kpLz9MSkRqSsWulRiEydOxK+//go/Pz8kJiaiUqVKcHJyws6dO9GsWTOltt7e3rCyssKXX36JlJQUtGjRAosXL1Zqs27dOmzZsgX79u3D06dPYWhoCEdHR/Tu3fudsy1cuBDffPMNRo8ejczMTHz33Xdwd3cv1fMFgKf+y5A9aCSMW3tDu6IhMiMj8HjpPKTfvVnkcS8Ofo/s5zEw7d4HlgOGQiQWIzMyAlF+XyL1onKBYdTcE5XadVI81nNwhJ5D3ohiTkI8C90PaEmHRth4UQ8nwqKQKs2Go7kx/Hs0R8Mq+a/VflNnJ1vcjEnE2YfPIM3JhbWhPoY2coRvUyfoif/7Z/b+i7x78UYlvcKCk1fz9bO5j0eRhS4AxAQuR/aA4TBu1Q5aBoaQRkUg2m8BMsJuFfv8tPT0UbFhU7y6dhmyIhZFkUZGwLhNR2gbmyA3NQUpF8/hxf7dhV5bW5CkfRth+NIHeo08oKVngOyYJ0gMWomsiHtFH5iTjcRNX8Ow20DoN/WCSFIB2c8eIzFoBbLC//u5k6en4cWa+TDs1BcV6jSEfot2kL1KQ8aVc0j5eb/StGciopKynzoS+nb/3UnCundHWPfuCAB4uvcYC10qkoyrUakVkVzO7wgJq23btmjdujUWLlyo6ijvRDEiq+bq/FTyKafFSU9PR1hYGJydndV6SlFZ5EzbMEeQfspa9K/FXxOrasbViv4gQB1Yr9oraH+a8LOjCRkBzcjJjMIpi5wnxAXfwk3ddM0OF6yvj/n7rc4m+aeo7NwBnxsV3+gjwxFdIiIiIiKiUuJiVOrl/Zd+JSIiIiIiIlJDHNElwZ09K9zUWiIiIiIionfFQpeIiIiIiKiUOHVZvXDqMhEREREREZUrHNElIiIiIiIqJQ7oqheO6BIREREREVG5wkKXiIiIiIiIyhVOXSYiIiIiIiolLkalXjiiS0REREREROUKR3SJiIiIiIhKSS7niK464YguERERERERlSsc0SUiIiIiIiolGa/RVSsc0SUiIiIiIqJyhSO6RP9X56ezgvaXnp6OsLAwODs7Q19fX9C+qfQqjvcTtL+y+n7XHi9YVxrzntSUnESkHrpmhwvaX1n9G3RC7CRYX6/FCtyf0K8llV9nz56Fv78/Hj16BBsbG4wZMwZ9+vQp8piAgAAEBgYWuK9///5YsmRJke0WLVqEgQMHljgjC10iIiIiIqJS+lgWo/r7778xceJE9O3bF/PmzcOlS5fwxRdfwMDAAJ06dSr0OB8fH3h6eipt++uvv7By5Uq0atVKabuuri527dqltK1q1arvlJOFLhEREREREZXIxo0bUa9ePcUIbLNmzfDkyROsW7euyELXysoKVlZWStt++OEHGBsb5yt0tbS04ObmVqqcvEaXiIiIiIiolOQyucq+PpSsrCxcvnw5X0HbpUsXPHz4ENHR0SXuSyqV4vTp0+jYsSMkEonQUVnoEhERERERUfGioqKQnZ0Ne3t7pe0ODg4AgIiIiBL39euvvyItLQ3dunXLty8zMxPNmjWDi4sLunTpggMHDrxzVk5dJiIiIiIi0mDt2rUrcv+ZM2cEOU9ycjIAwMjISGn768ev95dEcHAwKleujCZNmihtr1atGmbMmAEXFxdIpVIcP34cCxYsQGpqKnx9fUvcPwtdIiIiIiKiUvqQU4iFlJqairi4uGLbvetiUEVJSUnBuXPnMHjwYGhpKU8y/uSTT5Qet27dGtnZ2di4cSOGDh0KsVhconOw0CUiIiIiItJgpRmxDQ0Nxfz584ttFxISAmNjYwB5xfGbUlJSAECxvzgnT55EVlYWunfvXqL2nTt3xsmTJxEVFaWYJl0cFrpERERERESlJNPQ2wv5+PjAx8enRG2zsrIgFosRERGhdKug19fmvn3tbmGCg4Nhb28PFxeXdw9cQlyMioiIiIiIiIolkUjg7u6OkydPKm0PCQmBg4MDbG1ti+0jLi4OV65cKXARqsKEhITAyMgI1apVK/ExHNElIiIiIiIqJU29RvddjRs3DkOHDsWiRYvQuXNnXL58GcHBwVizZo1SOxcXF/Ts2RPffPON0vaQkBDIZLJCpy337t0bPXv2hL29PTIzM3H8+HGcOnUK8+bNK/H1uQALXSIiIiIiIiqhxo0bIyAgAP7+/jh06BBsbGywdOlSdO7cWaldbm4uZDJZvuOPHz+OevXqFTo6W61aNezcuRMvXryASCRCrVq1sGLFCvTo0eOdcrLQJSIiIiIiohJr165dsbc0Cg8PL3D74cOHizzO39//fWMpYaFLRERERKQBtA30YT/dFyZN68OkSV1ITE1ww3cOor/7UdXRCIBcQxejKq/UfjEqJyenYr+OHDlSZB+XL1/Gpk2b3uv80dHRcHJyQmhoaL59iYmJqFOnDho0aIDMzMz36v9DKs3rUJidO3fCyckp3/bo6GgsWLAAbdq0gaurK5o2bQpfX98CX0ciIiIiKp7EvBJqLZiIirXtkXqz4NEyIsqj9iO6+/fvV3rcv39/DBkyRGmVruJW37py5Qq2b9+Ozz77TNBsISEhyMnJQU5ODs6ePYsuXboI2r/Qyup1eNv169cxatQomJqaYvTo0ahZsybS0tJw7tw5zJgxA3Z2dqhdu3aZZiAiIiIqb6QxcfjFtiWkz1/AuJErPC4VPQWUPizZR7IYlaZQ+0LXzc0t3zZra+sCt39owcHBcHBwQFpaGo4dO6b2he6HIJVK8fnnn8PKygo//PADKlasqNjXtm1bDBw4EEZGRipMSERERKSZZFnZkD5/oeoYRBpB7acuF0cmk2HDhg1o27YtXF1d0alTJ/zwww+K/QEBAQgMDER6erpiqvOQIUMAAA8fPsTUqVPh5eWF+vXro0uXLti+fXuBq4O97cmTJ/jnn3/QvXt3dO3aFX/88QeSkpLytfvtt98wYMAA1K9fH02aNMGQIUNw9+5dxf6UlBR89dVXaNWqFVxdXdG2bVusWrUqXx8+Pj6oV68emjVrhi+//BLp6emK/ZcvX4aTkxPOnTuHiRMnws3NDR4eHkrTlIt6HV6/FuPGjUOjRo3g5uaGMWPGICoqSilHWloaZs2ahQYNGqBZs2ZYvnw5cnNzldr8/PPPiImJwbRp05SK3Ndq164NGxsbAMCcOXPQrVs3/Pnnn+jevTvq1auHwYMHIzo6GklJSZgyZQoaNmyI9u3bIyQkRKmfIUOGYOzYsTh69Cjat2+PevXqYciQIYqbVRMRERER0cdL7Ud0i7N8+XJ89913GDduHBo0aIDffvsNX375JXJycjB48GD4+PggNjYWwcHB2LVrFwAoCrC4uDjUqFED3bt3h4GBAcLCwhAQEID09HRMnDixyPMGBwcDALp164aUlBRs374doaGhGDBggKJNSEgIpk2bhnbt2mHVqlUQi8W4du0anj9/DhcXF2RlZWHYsGF4+vQpJkyYgFq1aiE2NhZXr15V9BEaGoqpU6eid+/emDRpEuLj47Fq1SqkpKTku1fVggUL0LVrVwQEBODPP//EmjVrYGxsjIEDBxb5Ojx58gQDBgyAo6Mj/Pz8IBKJsGnTJgwfPhyhoaGQSCQAgHnz5uH8+fOYMWMGbG1tsXfvXsXr8Npff/0FbW1ttGjRokTfv/j4ePj5+WHcuHHQ0dHB0qVLMWPGDOjp6aFx48bo168fDhw4gJkzZ6J+/fqoUqWK4tg7d+4gKioK06dPB5C3QtuoUaOUMhMRERERfQgfy310NYVGF7qJiYnYs2cPfH19MWnSJACAh4cHXr58ifXr12PgwIGwsrKClZUVtLS08k13bt68OZo3bw4gb5W0Ro0aITMzE3v27Cm20D1x4gTc3NxQtWpVAIC9vT2OHz+uKHTlcjm+/fZbtGzZEuvXr1cc5+Xlpfj70aNHcffuXfzwww9o0KCBYnuvXr0UfSxfvhxdunTB119/rdhvYWGBMWPGYPz48XB0dFRsb9asGWbPng0A8PT0REJCAjZu3Ij+/fsX+ToEBgbC2NgYO3bsQIUKFQAADRs2RLt27XDw4EEMGjQIDx48wKlTp7B06VL07dtX8Vp36NBBqa/nz5/D1NQUurq6Rb5+ryUnJ2PPnj2K5xEXF4evvvoKo0ePxoQJEwAAdevWxenTp/HLL79g2LBhimMTEhKwZ88e2NnZAci7KXWnTp1w5MgRpQ8ciIiIiIjo46LRhe7NmzeRnZ2NTp06KW3v3LkzgoODERkZCQcHh0KPl0ql2Lx5M44fP46YmBhkZ2cr9r169QoGBgYFHnfv3j3cv38f8+fPV2zr2rUrAgMD8ezZM9jY2CAiIgKxsbGKwrMgFy9ehIODg1KR+6ZHjx7h6dOnmDdvHnJychTbmzZtCi0tLdy+fVup0PX29lY6vmPHjvjpp58QGxurmC5ckAsXLqBLly7Q1tZWnMfIyAguLi64ffs2AODWrVuQy+VK59DW1kb79u2xc+fOQvsujqWlpdJzeF20vjkibGRkBFNTU8TGxiod6+joqGgPANWrV0ft2rVx48aN9yp0pVJpvqnYpZGRkaH0pzrShIyAZuRkRuFoQk5mFI4m5GRG4WhCTk3IWFbevDROCGXxWurr6wvWl9B4eyH1otGFbnJyMgDA3NxcafvrxwVdM/umFStW4ODBg5gwYQJcXV1haGiIM2fOYOPGjZBKpYUWuseOHYOWlhY8PDyQkpICIG+kNiAgAMHBwRgzZozi3JaWloWePykpqcj9L1++BADFyObbYmJilB6bmpoqPX79OsTHxxdZ6L58+RK7du1STGl+k1gsVvQhFothbGystN/MzEzpceXKlXHx4kVIpVLF6HBR3l6Y6vX5DA0NlbZLJBJIpdIiz/16W3x8fLHnLcjrol5okZGRZdKvkDQhI6AZOZlROJqQkxmFowk5mVE4mpBTEzIKLSwsrEz6FfK1bNSokWB9Ufmm0YWuiYkJgLwprJUrV1Zsf/HihdL+woSGhqJ///4YM2aMYtu5c+eKPEYulyMkJAQymSzfSDIAHD9+HGPGjFGcOy4ursj84eGF3wPtdR8LFy5EvXr18u1/u0hOTExUevz6dbCwsCj0HABgbGwMLy8vfPrpp/n2vS72LSwskJ2djeTkZKViNyEhQal906ZNcejQIVy8eBGtW7cu8ryl9fa5X29731sXubq6Cj6iGxkZCTs7O+jp6QnWr5A0ISOgGTmZUTiakJMZhaMJOZlROJqQs6wyxhbfROWcnZ0F7U8Tvt9CkpdgQVv6cDS60K1bty7EYjFCQ0Ph4uKi2P7zzz/DzMxMMa1VLBYjKysr3/FSqVQxgggAubm5OHHiRJHn/PvvvxETE4NJkyahSZMmSvvOnz+PrVu3Ijw8HLVq1YKVlRWOHDlS6G2HWrRogZCQENy4cQP169fPt9/e3h5WVlZ48uQJBg0aVGQuADh9+rTS1OKTJ0/C0tISVlZWAAp/HZo3b4779+/DxcUF2traBfZdt25dxTleX6Obm5uLX375Raldp06dsGbNGqxevRqNGzfOt/JyeHg4jIyMYG1tXezzKc79+/fx+PFjVK9eHQDw+PFj3Lt3D/3793+v/koyAv0+9PT01HqaDaAZGQHNyMmMwtGEnMwoHE3IyYzC0YScmpBRaGX1fD/G15JUT6MLXVNTUwwePBhBQUGQSCRwc3PDuXPnEBwcjAULFiiKNgcHB+Tk5GDXrl1o0KABKlasCHt7e7Ro0QIHDx5EzZo1UalSJezdu7fAQvBNx48fh76+PkaMGJFvarOjoyN27tyJ4OBgTJ8+HbNnz8a0adMwadIkfPLJJ5BIJLh+/Trq1q2LNm3a4JNPPsHevXsxZswYTJw4EY6Ojnj+/Dn+/vtvfPXVVxCJRJgzZw5mzJiB9PR0tG7dGnp6enj27BnOnTuHqVOnokaNGorzX7p0SbEA1oULF/DTTz9h4cKF0NLSKvJ1mDx5Mvr27QtfX1/069cP5ubmePHiBa5cuYLGjRujW7duqFmzJry9vfHNN99AKpUqVl1+87pmIK9YfL36cZ8+fTB8+HDUrFkTaWlp+OOPP3DgwAEcPHhQkELXzMwMn332GSZPngwAWLt2LSpXrozevXuXum8iIiIidVR9/CCIjY2ga5M3s8+yaxvoVskb1Ihcvxs5KWmqjEekNjS60AWAWbNmwdDQEIcOHcKmTZtQpUoVLF68WGkxojZt2uDTTz/Fli1bkJCQgCZNmmD37t1YsGABvvzyS3z11VfQ09NDr1694O3trbTI1Juys7Nx8uRJtG/fvsDrd01NTeHl5YXg4GBMmzYNXbp0ga6uLjZt2oRp06ahQoUKcHFxUYy6SiQS7Ny5E2vWrMHmzZuRlJQEKysrdO3aVdFn586dYWRkhE2bNuH48eMAgCpVqsDT0zPftclLlizB/v37sW/fPhgYGGDKlClKI8GFvQ7Vq1fHwYMH4e/vj8WLFyM9PR0WFhZo0qQJnJycFMd/8803WLJkCVauXAmJRIJevXqhadOmWL58uVIONzc3/Pjjj9iyZQs2b96MFy9eQF9fH3Xr1sXq1avfe2rx2+rUqYMOHTpgxYoViI+PR/369bF48WLeWoiIiIjKLfupI6FvZ6t4bN27I6x7dwQAPN17jIWuCsl4eyG1IpJzeTCNd/nyZQwdOhSHDh1STDEu74YMGQJ9fX1s3rxZ1VEKlZ6ejrCwMDg7O6vtdB1NyAhoRk5mFI4m5GRG4WhCTmYUjibkLKuMJ8ROxTdSsa7Zha8d8z404fstpP4zHqvs3PtXVlfZudWVxo/oEhERERERqRrHD9WLlqoDEBEREREREQmJI7rlgLu7e5G3KSqPdu/ereoIRERERESkpljoEhERERERlZKci1GpFU5dJiIiIiIionKFI7pERERERESlxBFd9cIRXSIiIiIiIipXOKJLRERERERUSjK5TNUR6A0c0SUiIiIiIqJyhYUuERERERERlSucukxERERERFRKXIxKvXBEl4iIiIiIiMoVjugSERERERGVEkd01QtHdImIiIiIiKhc4YguERERERXoegdPwfvUBvCvgP25nTovYG9lp2t2uGB9paenIywsDM7OztDX1xes3xNiJ8H6elOsgH0J+TpS+cZCl4iIiIiIqJTkck5dViecukxERERERETlCkd0iYiIiIiISkkmk6k6Ar2BI7pERERERERUrnBEl4iIiIiIqJR4eyH1whFdIiIiIiIiKldY6BIREREREVG5wqnLREREREREpSSXczEqdcIRXSIiIiIiIipXOKJLRERERERUSlyMSr1wRJeIiIiIiIjKFRa6REREREREVK5w6jIRERERlZhILIbVUF+Ytu8I7YqGyHj0EDE7tyLt2t/FHluxQSNUHjgUejXsIdLWRmb0E7z46Qhenjmp1M7t1PkCj38WtAlx+78X5HlQ2dA20If9dF+YNK0PkyZ1ITE1wQ3fOYj+7kdVRytznLqsXljoqlBAQAACAwPzbXd0dERwcHCZntvJyQmzZs2Cr68vAGDIkCHQ19fH5s2bBTtHRkYGgoKCEBISgqdPn0JXVxe2trbw8PDA1KlTAQDR0dFo164d1q5di06dOgl2biIiIiob1WbMg4lna8T/eBDSp09g6t0ZDktX4MHMyXh151ahxxk1a4kai77Bq7A7iN29A5DLYeLVFtVnz4eOsTHijxxQap9y9Qpe/qJcAGc8+LdMnhMJR2JeCbUWTET646dIvRkOs9buqo5EHykWuiqmq6uLXbt25dtW1vbv3w8bG5syPcfkyZNx8+ZNjB07Fs7OzkhJScGtW7fwyy+/KApdS0tL7N+/H3Z2dmWahYiIiEpP38kZldq0x9Mt6xF/6AcAQOLpk6i9ZRdsRo3D/anjCz3W/JPeyE5MwMNZUyDPzgYAvDhxDM5Be2Dq3TlfoSuNfoKXZ06V3ZOhMiGNicMvti0hff4Cxo1c4XHpsKojfTAy3l5IrbDQVTEtLS24ubl98POW9TkfP36M33//Hd9++y169uyp2N6xY0dMmzZN8Vgikajk+RMREdG7M/ZsDXluDhJCjim2ybOzkHDyBGxGjoXYwhLZ8XEFHqutb4DctFRFkQsAkOUiJyW50POJJBJAnncO0gyyrGxIn79QdQwiLkaljtLT07FkyRJ07NgR9evXR9u2bbFw4UKkpqYqtWvbti2WLFmCnTt3wsvLCw0aNMCcOXOQlZWFsLAwDBgwAG5ubujbty/Cw8OVjnVyckJQUFCB5w8PD4eTkxMuXLigtD03Nxeenp5Yvnx5sc8hOTnvPy0LC4t8+7S0/nvbRUdHw8nJCaGhoQCAI0eOwMnJqcCv6OhoxXFHjhxB9+7dUbduXXh6emLNmjXIzc0tNhcRERG9P/2ajpBGR0OWnq60Pf1eGABAz6Fmocem3fgHenb2sBrmC4lNFUisbVB50DDo13JC3IG9+dqbduiMesdOo/6JM6i9dTdM2rQX9skQCUwuk6vsi/LjiK4ayMnJUXqcmZmJ3NxcTJ06FaampoiJicGmTZswfvx47N69W6ntmTNn4OjoiCVLluDJkyfw8/ODWCzG9evXMXz4cJibm2PlypWYMmUKQkJClIrMwjg5OaF+/fo4fPgwWrZsqdh+/vx5xMXFoU+fPsX2YW9vD319ffj5+WHatGlo2rQpDAwMij2udevW2L9/v9K2b775Bk+ePIGxsTEAYMeOHVixYgWGDRuGOXPm4OHDh4pCd8aMGcWeg4iIiN6PjqkZshMT8m1/vU1sZl7osc/37oLEyhqVBw6F1aDhAIDczAw8WrIAKRf/UGqbducWks6dRVZsDMRm5jDv0Qt2c7/EE4OKSAg+KtjzIaLyi4WuiqWnp6NOnTpK25YvX47FixcrHufk5MDW1haffvopHj16hBo1aii137BhAyQSCQDgypUrOHDgALZu3YpWrVoBAGQyGT777DP8+++/qF27doly+fj44KuvvkJycrKiwDx8+DAaNGgABweHYo+vWLEivv76a8yfPx+fffYZtLW1Ubt2bXh7e2PYsGHQ19cv8DhTU1OYmpoqHgcFBeHOnTvYsWMHDA0NkZaWhnXr1mHUqFGKKdAtW7aEWCyGn58ffH19UalSpRI9RyIiIno3WpIKBU4jlmdJFfsLI8vKhvTpEySd/w3JF36HSEsLZl16oPrsBXg4ZyrS791VtH3w1rW+iSdPoNb6bbAeMQaJp0Igz+JUZiIqGgtdFdPV1cWePXuUtlWtWhVHjx7Fzp078fjxY6S/MT0oMjJSqdBt0qSJosgFADs7O2hpaaFZs2ZK2wAgJiamxIVu165dsWzZMgQHB2PQoEFITEzEr7/+ikWLFpX4uXXp0gUtW7bEr7/+isuXL+PSpUvw9/fHsWPHcPjw4UKL3dd+//13rFy5EvPmzUPTpk0BAP/88w/S09PRqVMnpZHwFi1aIDMzE/fv31e0fVdSqVTQ6c8ZGRlKf6ojTcgIaEZOZhSOJuRkRuFoQk5m/I8sSwqRWJJvu+j/Ba7s/wVvQWwnfg4D5zoIH+8LyPOmWr48dxa1t+5GlfFTcH/y2EKPlefk4MWxI6g6ZSb0HZ2UVndOf2sadWnx+03vSy7jYlTqhIWuimlpaaFu3bpK206fPo3Zs2ejf//+mDp1KkxMTBAfH48JEyZAKlX+D8TIyEjpsVgshq6urlLxKxaLASDfsUXR19dHt27dcOjQIQwaNAjHjh2DWCxG586d3+n5GRsbo2fPnujZsyfkcjnWrVuHDRs24NChQxg6dGihxz169AjTp09Hz549MWTIEMX2ly9fAgB69epV4HExMTHvlO9Nt2/ffu9jixIZGVkm/QpJEzICmpGTGYWjCTmZUTiakPNjzKj91uOcxASIzfKvvyE2NQMAZCcUvAiRSEcHZp264fmBvYoiFwCQm4vUvy7BvEdviHR0IH/rcq43ZcXlLXKlbaj8u09YWFgJnsm7+xi/30TlCQtdNRQaGgpnZ2csWbJEse3KlSsfPIePjw/279+Pe/fu4ciRI+jcuXOJrrMtjEgkgq+vLzZs2ICHDx8W2i41NRXjx4+HnZ2d0hRuAIpp1IGBgbCyssp3rK2t7Xvnc3V1FXxENzIyEnZ2dtDT0xOsXyFpQkZAM3Iyo3A0ISczCkcTcn7MGd++a23GwweoWL8BtPT1lRak0q/tothfEG0jY4h0dCAqYK0QkY4ORNraQDHriFSwzrstYk5yktJ2Z2fnYp7Fu/mYv9+xgvX0ceKiUOqFha4ayszMVIzCvnb8+PEPnqNu3bpwdnbG0qVLER4eji+//LLEx6alpUFHRyffPYFff/JY0GrMQN71xNOnT0dqaip27typNDINAA0aNICenh5iY2Ph7e39bk+oGBUqFH5dUWno6ekVO01b1TQhI6AZOZlROJqQkxmFowk5mRFIOv8bLH0GwqxLD8V9dEViMcw6dsarsDuKWwuJLSyhpasL6ZMoAEBO0kvkpKbCuGUrxH4XpBi51dLVg1GzFsiMilRcd6ttbILct4pZLT09WPTyQU5SEjLuK99JoqyeL7/fRJqNha4aatGiBZYsWYL169ejQYMGOHfuHC5evKiSLD4+PliyZAlq1KiBRo0alfi4R48eYdy4cejVqxcaNWoEfX19PHjwAFu3boWhoWGhU4+3bt2Kc+fOYfbs2YiJiVGaiuzi4gIjIyNMnjwZK1asQGxsLJo2bQptbW08efIEZ86cQUBAgNp++kpERKTp0u/dxctzZ2Ezcix0TCoh61k0Knl3hqSyNaJWf6toV33WfFSs3wDXO3jmbZDJEH9oH6xHjIHj2s14+UsooKUFs07dILGojMd+/81is+jRC8YtPJF86QKy4uIgNjWDWccuEFtWRtTypUVObyb1UH38IIiNjaBrYwkAsOzaBrpV8mbiRa7fjZyUNFXGo48EC101NGDAAERHR2PPnj0ICgqCh4cHVq1ahX79+n3wLN7e3liyZEmJbin0purVq6N///64cOECDh48iFevXqFy5cpo1qwZPvvsM1SpUqXA4x49egQA+Pbbb/PtO3PmDGxtbTFy5EhUrlwZO3bswJ49e6Cjo4Nq1aqhdevW+UbCiYiISFhRy79G9vDnMG3XEdqGFZER8RARC2bj1a0bRR73fN9uSGNjYNHLB5UHj4CWWIyMRw/xaMl8JP9xTtEu7c4t6Lu4wqxTd2gbGUGWmYn08DBErfZD2vVrZf30SAD2U0dC3+6/y8mse3eEde+OAICne4+V20JXLudiVOpEJJfLOZmcCnXo0CF8+eWX+O233wqdbkwFS09PR1hYGJydndV2WpEmZAQ0IyczCkcTcjKjcDQh58ecUTEiq8bcTp0XtL+P+ft9QuwkWF9lpWt2ePGNVKTdgA+/ps5rZ354v7uOlGcc0aUCRUdH4/Hjx9iwYQM6d+7MIpeIiIiIqAgyLkalVljoUoECAwMRHByMBg0aYM6cOfn25xRxfYxIJIK29ts3JCAiIiIiIvowWOhSgfz8/ODn51fo/jp16hS6r0qVKjh79mxZxCIiIiIiIioWC116L4cOHSp039u3BCIiIiIiKu/kMi5GpU5Y6NJ7qVu3rqojEBERERERFYiFLhERERERUSnJuRiVWtFSdQAiIiIiIiIiIXFEl4iIiIiIqJTkcl6jq044oktERERERETlCgtdIiIiIiIiKpELFy5g+vTpaN++PZycnLBkyZISH5uamop58+ahadOmaNCgASZPnoy4uLh87a5du4b+/fujXr16aNOmDbZs2QK5/N2ugebUZSIiIiIiolL6WBajOn/+PO7du4cmTZogOTn5nY79/PPP8eDBAyxatAgVKlSAv78/Ro8ejcOHD0NHJ680ffz4MXx9fdGyZUt8/vnnCA8Px8qVK6GtrQ1fX98Sn4uFLhEREREREZXIrFmzMGfOHADA5cuXS3zcP//8gz/++ANBQUHw8PAAANSoUQNdunTBqVOn0KVLFwBAUFAQKlWqhNWrV0MikaB58+ZITEzEpk2bMGTIEEgkkhKdj1OXiYiIiIiISkkuk6ns60PS0nq/EvL333+HkZERWrZsqdhmb28PZ2dn/P7770rt2rVrp1TQdunSBSkpKfjnn39KnvO9UhIRERERERGVUEREBGrUqAGRSKS03d7eHhEREQCA9PR0xMTEwN7ePl8bkUikaFcSnLpMRERERESkwdq1a1fk/jNnznygJIVLSUmBoaFhvu3Gxsa4ffs2gLzFqgDAyMhIqY1EIoGent47XRPMQpeojOjr66NRo0aqjlEkTcgIaEZOZhSOJuRkRuFoQs6POaPbqfOC96nuPubvd9fscMH7/Jj8cdxLZecups4tUmpqaoErH7+tatWqJb4+Vh2w0CUiIiIiItJgpRmxDQ0Nxfz584ttFxISAgcHh/c+j5GREWJjY/NtT05OhrGxMQAoRnxfj+y+lpWVhYyMDEW7kmChS0RERERE9JHy8fGBj49PmZ/H3t4eFy9ehFwuV7pO99GjR6hVqxaAvNkK1tbW+a7FffToEeRyeb5rd4vCxaiIiIiIiIioTLVq1QrJycm4ePGiYtujR49w9+5dtGrVSqndmTNnkJ2drdgWEhICIyMjNGjQoMTnY6FLREREREREJfL06VOEhoYiNDQUGRkZiIqKUjx+k4uLC+bNm6d43KBBA3h4eGDevHn4+eefcfbsWUyePBlOTk7o0KGDop2vry8SExMxffp0XLx4Ebt27UJQUBA+++yzd7pGWCSXy+Wlf7pERERERERU3h05cgRz584tcF94+H8Lmjk5OaFXr17w8/NTbEtNTcWyZctw+vRp5OTkwMPDA/Pnz0flypWV+rl27Rr8/PwQFhYGU1NTDBo0CKNHj853a6KisNAlIiIiIiKicoVTl4mIiIiIiKhcYaFLRERERERE5QoLXSIiIiIiIipXWOgSERERERFRucJCl4iIiIiIiMoVFrpERERERERUrrDQJSIiIiIionKFhS4RERERERGVKzqqDkBEREREpEp//fUXXFxcYGBgkG/fq1evcPfuXTRp0kQFyf6TnZ2NH3/8ETdu3EB8fDwsLCzg5uaGnj17QiwWqzQbkToSyeVyuapDENGHk5KSAiMjI1XHKLcyMjIQFxeHatWqQSQSqTpOga5evYqIiAg0atQI9vb2qo5TqOjoaERFRcHFxQUmJiaqjqMRZDIZDh48iJMnTyI2NhZSqVRpv0gkwi+//KKidJpl6tSp8PHxQYsWLVQdpVDZ2dk4dOgQbt26hdjYWCxcuBB2dnYICQmBk5MTHBwcVB0RAJCbm4sbN24gNjYWWVlZ+fb37Nnzw4d6i7OzM/bv34969erl23f79m34+PggLCxMBcnyPHr0CKNGjUJMTAxq164NMzMzJCQk4N69e7CyssK2bdvU6t/z5ORk3L9/HzExMWjVqhWMjY0hlUohFouhpcUJpfRhcESXqAw8fPhQ8YtHnz59YGFhgcePH8PMzAwVK1ZUaTYPDw906NABffr0QfPmzVWapShpaWnIysqCqampYtuxY8fw8OFDNG/eHM2aNVNhujxBQUHIyMjAxIkTAQB///03xo0bh7S0NNja2iIoKAjVqlVTacbp06dDIpFg2bJlAIB9+/Zh8eLFAACJRILNmzerxfvAz88Pubm5+OKLLwAAp0+fxtSpU5GTkwNjY2MEBQXB1dVVxSnV/xf2FStWYMeOHWjSpAnc3d3VepQnMTER27dvV/xbGRgYCEdHR+zatQv169eHm5ubSvNFR0dj5MiRsLGxQe/evdGrVy9UqVJFpZne9OTJEwwfPhwvX76Ei4sLrl69ilevXgHIG508f/684udele7cuYNJkyYhJiYGBY2tiEQilf/cACgw22sZGRnQ1dX9gGnyW7hwIcRiMUJDQ5X+X3n8+DE+++wzLFq0CN99950KE+aRy+VYs2YNdu/ejYyMDIhEIhw6dAjGxsaYOHEi6tevr/g/k6issdAlElBGRgbmz5+Pn3/+GSKRCDKZDJ6enrCwsMCqVatga2uLWbNmqTTjnDlzcOTIEYwYMQJVqlRB79690bt3b1hbW6s019tmzpwJS0tLRVEWGBiIwMBAGBsbY+vWrVi5ciW6dOmi0owHDx6Er6+v4vGyZctQs2ZNjBkzBhs3bsTq1avh7++vuoDIG7198z23ZcsW+Pj4YM6cOVi0aBECAwPVotA9ffo0Jk+erHi8evVqeHl5YcqUKVi+fDn8/f2xbds2FSbUjF/Yjx8/jkmTJmHChAkqzVGcO3fuYPjw4TA0NESTJk1w5coVxQcHz58/x86dO1X+s3Pw4EHcv38fhw8fxr59+7Bhwwa4u7ujb9++8Pb2hkQiUWm+pUuXwtTUFAcPHoSRkZHSB0FNmjTB6tWrVZjuP4sWLULFihWxa9cu1KxZU60+fLl+/Tr++ecfxePjx4/j6tWrSm2kUinOnDmj8tHSmzdvYvny5fk+PK1evTomT56MOXPmqCiZMn9/f+zZswezZ89G8+bN0bFjR8W+tm3b4uDBgyx06YNhoUskoG+//RaXLl3Cli1b0LhxY6URCS8vL+zcuVPlhe6nn36KTz/9FP/++y8OHz6M77//HuvXr0fz5s3Rt29ftG/fXi1+Ebl16xa+/PJLAHmfEO/duxdjx47F1KlTsWzZMgQFBam80I2NjUX16tUB5P1yfufOHezZsweNGzdGbm4uFi1apNJ8QN6omaWlJQAoppENHToUBgYG6NWrF6ZMmaLihHni4+NhY2MDAIiKisKjR4+wYsUK1KpVC0OGDMHs2bNVnFC9f2F/LSsrCw0bNlR1jGItW7YMbm5u2LBhA0QiEX766SfFvvr16+Pnn39WYbr/ODo6Ys6cOZg5cyZ+/fVXHD58GLNnz8aSJUvQrVs39O3bF87OzirJduXKFaxatQqmpqbIzc1V2mdhYYH4+HiV5HrbgwcP4O/vj6ZNm6o6Sj5//PEHAgMDAeR9ULV79+58bXR0dODg4KD4/0hVLC0tC70cRiQSwdzc/AMnKtiPP/6IadOmYcCAAfnel9WqVcOTJ09UlIw+RpwkTySgkydPYsaMGfDw8Mj3S3CVKlXw9OlTFSXLr1atWpg7dy5+//13rF27Fq9evcK0adPg4eGBr7/+GpGRkSrNl5ycjEqVKgHIuz7q5cuX6Nu3L4C8T4UfPXqkyngAgAoVKiAtLQ0AcPHiRejr66NBgwYAAENDQ6SmpqoyHgDAxMRE8b47f/48LCws4OjoCCBvGq5MJlNlPAVDQ0MkJCQAAC5cuABjY2PFCJVEIsl3rakqPHjwANOnT0fTpk1hamoKQ0PDfF+q1r17d5w9e1bVMYp169YtDBkyBGKxON8v76ampor3grrQ1tZG27Zt0adPH7i6uiI5ORlHjhxB7969MXjwYJX8e6StrV3odNsXL15AX1//AycqmJ2dnWJKtbqZOHEi7t27h3v37kEul+PAgQOKx6+/bt++jZ9++knlHyBNmDABa9euzVcoPnnyBAEBAWozSpqUlFToteG5ubnIycn5wInoY8YRXSIBpaenw8LCosB9GRkZHzhN8WQyGc6fP4+ffvoJt2/fhrm5Odq0aYOzZ89i3759WLhwIfr1YsXvWQAAbDxJREFU66eSbObm5njw4AEaN26Mc+fOoUqVKqhatSqAvNdSR0f1/3zVq1cPW7ZsgZaWFoKCgtCqVStoa2sDyBuVrFy5sooTAq1atcLKlStx7949/Pjjj/jkk08U++7fvw9bW1sVpvtP48aNsW7dOiQkJCAoKAjt27dX7IuIiFCLqfXq/Av7a/Xr14e/vz8SEhLQokWLAhee69ChgwqSKdPT01N8SPS2Z8+eqdXiYxERETh8+DB++uknJCUloXXr1ti8eTM8PT1x+fJlrFixAjNnzsShQ4c+aK4mTZpgx44daNWqlWJxH5FIpCjY1OGSBACYO3cuvv76a7VaHKsg9+7dU3WEIoWGhiIlJQWdOnWCo6OjYjGq+/fvw8zMDCdPnsTJkycB5L0PNm7cqJKcdnZ2uHDhQoHvvytXrig+aCX6EFT/myJROeLk5IRTp07Bw8Mj377ffvtNLRbTAYDIyEgcPnwYR48eRWJiIjw9PbF27Vq0bt1aMUqwcuVKrF27VmWFbqdOnbBixQr8+eef+P333zFq1CjFvrt37yqmDKvS7NmzMXbsWHz22WewsbHB1KlTFft+/vlnxeiuKs2ePRu5ubn4448/4OXlhUmTJin2nT59Gp6enipM95958+Zh5syZWLlyJerUqaP0Wh47dgyNGzdWYbo8mvAL++tLI549e4aQkJB8+0UikUpXjn3Nw8MDGzduRPPmzRXFuEgkQmZmJr777jt4eXmpOGHeNbqHDx/GjRs3YGtri6FDh6J3795KU0SbN2+OuXPnYtiwYR8834wZMzBw4EB07doVbdu2hUgkwvfff4/79+/j8ePHOHjw4AfPVJCvvvoK8fHx6N69OywtLfPNfBCJRDh27JiK0ilT58XmXr16BTs7O9jZ2QHIu0zB0NBQMdKsLh/CDR8+HAsWLICOjg46deoEIO8yn+vXr2P37t1qsUAafTx4eyEiAf32228YP348unbtik6dOmHixIlYuHAhoqKisHv3bmzdulXln7IPHDgQ169fh7W1Nfr06YO+ffsWOPJ48+ZN9OvXT2Wfcufk5GDTpk24ffs2XFxc8NlnnykWf5kwYQIaNWqEkSNHqiTb216+fKmYZv1aeHg4LCwslFaNpveTlpYGiUSiksV/unfvrvQ4Pj4eKSkpavsLe0kuj1CHlYOfP3+OgQMHIi0tDe7u7vjll1/g6emJBw8eQCQS4cCBAzAzM1Npxrp168Lb2xs+Pj5F/rsdFxeHAwcOqGTq6JMnTxAYGIgLFy4gKSkJxsbGaN68OSZPnqzyFd9fmzNnTrG3WlOH4qcki82pw4dEmmDHjh0ICAhARkaG4rXU09PD5MmTMWLECBWno48JC10igYWGhmL58uV49uyZYpuVlRXmzJmj+HRTlSZPngwfHx94eHgU+ctHdnY24uLi1OKXYk0gl8sRFxcHMzMztZhW/TZNuqdhTEyM4l6Rqr7OsCS/pL9JHX5h1xQpKSnYuXMn/vzzT7x8+VJRpI0YMUItpi4X9AEWlV8+Pj6QSqWYP39+oYvNqcN1+Jri1atX+OeffxQ/2w0aNODrRx8cC12iMvLo0SPFP/DqOs1RE6jzPYmBvAWeAgICcPfuXchkMhw8eBB16tTBggUL0KRJE/To0UOl+Qq7p2GdOnUwevRotbqn4f79+xEYGIj4+HilnBMmTEDTpk1VMj1UEyQlJcHIyAhaWlpISkoqtr06FJGaoF27dli/fj1q166db9+///6LcePG4cyZMypIprnU+QPBBg0awN/fXy2mzRcmJiYGv/zyC2JiYgqcWj1//nwVpFL27NkzGBkZFfj/c3Z2ttIK+0RlTb3+lSEqR2rUqIEaNWqoOkY+ISEhePbsmdI1r68FBQXBxsYGnTt3VkEyZa/vSRwSEgItLS21vCdxcHAwZs6cic6dO8PHxwcLFixQ7KtatSqOHDmi8kJXU+5puHPnTqxcuRIjRoxA8+bNlaalN23aFKGhoSovdOfOnYvx48crFkV709OnTxEYGKiSEd3mzZtj//79qFevHpo1a1bsCLS6Tr+8evUqIiIi0KhRI5XfsxTI+54WVEwAQGZmJmJjYz9wImVDhw4tdJ+WlhYMDQ3h7OyMPn36qHxhvDc/EMzNzVV8iKUuHwgC6r/YXEhICGbNmgW5XA5TU9N8I84ikUgtCt22bdvC3Nwc/v7++dZWuHv3LgYMGKC2/wZR+cNCl0hg6v6J6+bNm9GnT58C9+nq6mLr1q1qUei+vifx1q1b1faexBs2bMCwYcMwZ84c5ObmKhW6jo6O2LVrlwrT5dGUexru2bMH48ePx/jx4/PlrFGjhlrcTurHH3/EwIEDCyx0X758iaNHj6qk0P3mm28Umb755pt3mmqtKtOnT4dEIlG8Xvv27cPixYsB5N1OavPmzSpZz0AqlSpdV5iWlpZvlFwqleKXX35R3J9aVQwNDXHnzh3Ex8fDyclJsQrv6/UBqlWrhh07diAoKAjfffcd6tSpo5KcmvCBIKD+i82tWbMG7du3x1dffaX2U4CrVKmC4cOHY+7cuRg0aJCq49BHjIUukYA04RPXx48fF7q8v4ODg1oUFEDePYlnzZoFDw+PfIWPutyT+MmTJ4VOc9PT01OL++hqyj0Nnz9/Xugq1WKxGOnp6R840bt5/PixyqYE9+rVS/H33r17qyTDu7p69arSB1VbtmyBj48P5syZg0WLFiEwMFAlhe7WrVuxfv16AHn/Xvv6+hbaVtUzITp16oSoqCh8//33SmspREdHY9y4cejVqxcCAgIwYsQIrF69GkFBQSrJqQkfCALqvzp0YmIi+vfvr/ZFLgB88cUX+Ouvv/D111/j7t27WLRoUYHXPBOVNRa6RALShE9cK1SogISEhAL3xcfHq811U5pwT2ILCwtEREQU+At5eHi4WlyHpCn3NLSxscGtW7cKzHnjxg3FLTU+tL1792Lfvn0A8n7RnTFjBipUqKDUJisrC0+fPlWaFk5FS0xMVIyIvl4kbejQoTAwMECvXr0wZcoUleRq3749qlSpArlcjnnz5mHcuHH5Vi8Wi8VwcHCAs7OzSjK+FhgYiOnTp+dbMNDW1hYTJkzAqlWr0KtXL4wcORJffvmlilJqxgeCAFCnTh21ng3h6emJ69evq/zODSXl6+sLR0dHzJgxAw8fPkRAQICqI9FHSD1+oyUqJzThE9cmTZpgy5YtaNu2rdKKtunp6di2bRuaNm2qwnT/0YR7Enfr1g0BAQGwt7dXvG4ikQj//vsvtm3bhoEDB6o4oebc07Bfv34IDAxEpUqV0KFDBwB5t5j67bffEBQUhM8//1wluSwtLRXvtfv376NGjRr5bhklFothb2+Pvn37qiJiPn/99Rf279+PyMhISKXSfPuPHz+uglTKTExM8PTpUzRu3Bjnz5+HhYWF4kOX3NxcyGQyleSqXbu2YvEpkUgELy8vtb1FWExMTKGFmUgkwvPnzwHkvYffnhXzIWnCB4IA4Ofnp+oIRVq8eDGmTp2KzMxMNGvWTHH/6Tepanp6YVq1aoX9+/dj/Pjx/2vvzsNqzP//gT9PRRqptGixC5WkTVSW7IxkDY0lWcYUWaJBhpjJrkJOtiwNw0xEoShTyE4SZayTbKmUdu11fn/064zjnCyfL+d9n7we1zXXxX3f19Xz02emzut9v9+vF0aPHv3BHRKEfA1U6BLyBcnCiquHhwecnJwwcOBADB48GM2aNcPr168RHR2NiooK+Pv7s44IAMLzmiUlJRgyZAh4PB6SkpIQERGBo0ePIigoiHVEuLu74/HjxyLjUH788Ufk5OSgT58+mDlzJtuAqNnKmp+fj61bt2Lnzp0AauYQKykpYf78+Rg6dCjjhDWmT5+O9PR0eHt7C98+1S4UTJgwgdk5rwEDBmDAgAHCv9fVjIorLl68iJ9++gk2Nja4e/cuevfujdLSUty6dQs6OjqwsrJiHRFAzQdgX19fPHjwAGFhYRgxYoTw3uPHj9GiRQuG6Wq8uyWci0xMTBAQEIDOnTtDV1dXeD0tLQ1bt25Fly5dhH9n2YxKFhYE38fF7tBv375FSUkJdu7ciV27doncEwgEnJ3z27ZtWxw5cgQLFizAunXrOP3WnNQ/NF6IkC8oPz8fHh4eMDEx4fSK67NnzxAQEIDr168jLy8PampqsLGxgbu7O1q3bs06nhDXZxLXunbtmsgsUFtbW9ja2rKOJUJWZhq+ePFCbK4qq23LsmjcuHGwtLSEp6cnjI2NcfToURgbGyMtLQ3Tp0+Hm5ubSFHJSmFhIdasWYO7d++iU6dOWL58uXAcyQ8//CD83yBtDg4On/ws6zOb//77L6ZOnYrc3Fx07NgRTZs2RW5uLh4+fAgNDQ3s27cP+vr6CAoKgpycHLO3aeXl5Zg3bx7OnTsHNTU15OXlQUNDQ7gguHXrVs4Uk1zuDj158mS8ePECP/74I9q0aSPxzCsXdmSFhYWhT58+YjOoBQIBdu3ahadPn3JmJxGp/6jQJeQLevXqFRYuXIjExESxVUsur7hyHc0kJlxx6dIlREdHIyMjQ2xbMI/HY95Yx9LSEnw+H9bW1ujUqRMOHDggHPERGRmJrVu3IioqimlGLluyZMlnvXFi/YG9rKwMoaGhuHv3LrKysqClpQUTExM4OjoiMzOTU7sPuL4g+G53aBsbGyxfvly4ULRr1y5cuXIFwcHBzPKZmprCz89PZIcJIeTDuLGERkg9sXjxYqSnp2P58uV1rriSz/fuTOLy8nI0bNiQcaIaaWlpKCoqgoGBAYCabHv27EFKSgpsbW050QH3woULKCgowLBhwwDUnOtbunSpMKO3t7fIWW1W7t69i8LCQuG2/4KCAmzYsEGYc/bs2ZCTk2Oacffu3fD19UXz5s2hr6/PyTfiioqKqK6uBo/Hg5aWFp4/fy4sdBs3bsx89ivXcf2c5vsUFRVFtvXn5OTg9OnTcHZ2xp07d5gvrJaVlWHs2LHCDvrW1tZM83wI17tDt27dmjNd8t935swZ4S62M2fOfPBZHo+HgQMHSikZ+dZRoUvIF5SUlMT5Fdfq6mocOXLkg2+lYmJiGKX7T3h4OAoLCzF58mQAwKNHj+Du7o6XL1/C0tISmzdvhoaGBtOMy5cvh6GhoXBMysaNG/Hnn3+iY8eOiIqKQklJCfMZggEBASJzkX/77TekpKTA3t4eJ06cQEBAAJYsWcIwYY21a9fCxsZGWOiuXr0aMTEx6NGjB/bu3Qs5OTnMnj2bacZDhw5h0qRJzEeEfYihoSFSU1PRo0cP2NjYYMeOHWjatCkUFBSwefNmdOzYkXVEAEBpaSm2bdsm/DkkaeY46yJNVpSUlODvv/9GREQErly5gqqqKhgZGcHLy4t1NCgqKiIzM5P5ItWn4Hp3aC8vL6xfvx4dOnTg3M6muXPn4vDhw+jSpQvmzp37wWdpZxuRJip0CfmCuLziWmvjxo3Yt28frKys0L17d86+dd6zZw+cnJyEf/fx8UGDBg2wdOlSHDhwAP7+/li9ejXDhDUfxCdNmgSgpkNweHg4PD094eLigh07duCvv/5iXug+e/ZM2EW2qKgIFy9ehK+vL4YMGYIOHTqAz+dzotD9999/hc27SktLER0djeXLl2PMmDE4ePAg9u/fz7zQzcvLQ//+/Zlm+JgpU6bg5cuXAIAFCxbA1dUVbm5uAGrOt/P5fJbxhH799VdERERg2LBh0NfX5+zPoYKCAkRHRyM1NVViMc5q0aOqqgoXL17EyZMncfbsWZSWlkJTUxNVVVXw8/PjTJM5ABg0aBBOnz7NqW3KknC9O/SaNWs4O+c3NjZWOA4wNjaWSQZCJKFCl5AviMsrrrVOnjyJOXPmMC8aPiYtLU34PczJyUFCQgJ27NiB3r17Q11dHevXr2ecsKbBU+2HjTt37qCoqEj4AdPS0hI7duxgGQ9ATQFe+zYlPj4eQE13cABo2bIlsrOzmWV7V2lpKZSUlAAAt27dQnl5ubCoNDAw4MSW2759+yIhIYHTXdXffSOlra2NY8eO4dmzZygtLUW7du04s+3/3LlzWLx4sXChiIuePn0KJycnlJeXo6SkBOrq6sjPz0dlZSVUVVWhrKws9UI3ISEBERERiIqKQm5uLtTU1DB8+HA4ODigQ4cO6N69e53zx1mxsLCAv78/fvrpJ/Tu3Ruamppi56BrR4qxxPXu0Fye8/vuLOf35zoTwhIVuoR8QVxeca1VXl4OCwsLphk+hZycHCoqKgAA169fh4KCgvB8l5aWFvLy8himq6Gjo4Pbt2/DysoKf//9N9q3b49mzZoBqOnA3ahRI8YJgXbt2uHEiRMwNTVFSEgIzM3N0bhxYwBAVlaWcCwSay1btsSFCxfQrVs3nDx5EsbGxsJsb968EXbkZWnMmDFYuXIlysrKYGtry9mu6u/i8Xic7FotLy/PyVzvWrduHUxNTbFlyxaYmZlh165dMDQ0xKlTp7Bp0yZs2bJF6pkmTpwIHo+H7t27Y+rUqejRo4ewYzHrrbV1qd1CHRcXh7i4OLH7XNnKyvVxcbJ2fhyoWcAMDQ1FSkoKtLS0MGrUKJFRWIR8bVToEvIFcXnFtZaDgwPOnj3L6bdSQM1Zw0OHDkFHRwcHDhyAtbW18G3Uq1evmJ/PBQBHR0ds2bIFUVFRuH//vsiZuDt37nDirf6sWbMwb948hIeHQ15eXuQt88WLF9GpUyeG6f7j4uKCZcuWITQ0FPn5+diwYYPw3o0bN4QNv1iaNm0aACAoKAhBQUEi/62z7Kq+b9++T36Wx+PBxcXl64X5RD/88AOOHz+Onj17so5Sp6SkJKxevVr4c6eiogLy8vJwcHBAbm4uVq1ahb/++kuqmTp27IhHjx4hPj4e8vLyyM3NxYABAzixEFQXWdnK2rBhQ2zfvp1z3aEfPnwIVVVV6OjoSLyfmZmJvLw8pj8jN23ahLNnz+LkyZPCayUlJXB0dMSTJ09QO+Dl999/R2hoKKe6gZP6jQpdQr4gWVhxNTU1xebNm/HmzZs630pxYRuZh4cHXF1dMXz4cDRu3Fjkw3xMTAxMTEwYpqsxc+ZMNGvWDMnJyZgwYYJIl+X8/HyMHTuWYboa/fv3x+nTp3Hv3j0YGBiIvEUzMzPjRAEJ1CwatG7dGsnJyejUqZNId1Y1NTU4OzszTFdj//79rCNI9Dnb+LlS6DZq1AgJCQlwcnKCjY2N2M8hLuQsLy+HsrIy5OTkoKqqitevXwvvdejQAQ8ePJB6phMnTuDff//FiRMnEBkZiSVLlqBRo0aws7ND3759ObnQKmtbWa2trTnTHTo6Oho///wzQkND6yx08/PzMW7cOPj7+zPrIXD58mX07dtX5Nrvv/+OlJQUzJo1C9OnT0dqairmzp2LHTt2MO+vQb4dNEeXkK+ktLQUBQUFUFFR4cQW1lq1jYnqwpVtZEBN86SnT5+iVatWIh+E4+Li0KpVK+HIIUKIbJGFn0OOjo6YNGkSRo4cialTp0IgEIDP50NBQQFLlizBvXv3PjpK5WurPbMbHR2NnJwc8Hg8DBgwAM7OzrCysmKW69WrV5/1POtGT++6fPky7ty5I5xLbGZmxuyN7owZM9CyZUusWLHig8/5+Pjg+fPnCAoKklIyUd27d8eqVatExgaNHj0aeXl5OHv2rPDaoUOHEBwczPy/G/LtoDe6hHxh586dA5/Px/3794XbGY2MjDB37tw6RxdIk6xsIwMAZWVldO7cWew6F76P7yspKREb1QSAM2dgnz17hqdPn0rMyIU3+LXKysrw4sULiTm5cv718ePHSEhIQH5+PlRVVWFpaYkOHTqwjiVTWLwN/Vz29vbCnPPmzcP06dPRrVs38Hg8CAQCTuzgsbS0hKWlJZYtW4ZLly4hIiICsbGxiImJgZ6eHrOf9/369fust8usFzWAmp4Fc+bMwe3bt6GqqgoNDQ28efMGAQEBMDMzw9atW6Xe6Cs5OfmTGrb16tULixcvlkIiycrKykQWo4uLi/Hw4UOMHDlS5LkOHTogMzNTyunIt4wKXUK+oJiYGMyZMwempqZYsmQJNDU1kZWVhaioKLi5uSEgIID5jF1Z2kZWXV2Na9euSRztwYWtjQKBANu2bUNISAiysrIkPsP6A1xRURFmz56NGzduAIDwrNS7H0JZZwRqtomuXLkSJ06cQFVVlcRnWOcsLy/Hzz//jDNnzkAgEKBhw4YoLy8Hj8fD4MGDsWHDBk50Na6oqEBYWJjYW6mRI0dydowPF02dOlX4ZzMzM0RERODixYsoLS2FtbU1Z2YSAzXNvezs7GBnZ4fS0lLExMQgIiKCWZ53x1gVFxfDz88PrVq1wqBBg6ChoYHs7GycOXMGL168gKenJ7Oc71qxYgVevnyJ4OBgka3LV69exc8//4yVK1ciMDBQqpmKi4s/6fy1srIyiouLpZBIsubNm+P+/fvo3r07gJq+ClVVVcK/1youLhY2QyREGqjQJeQL4vP5sLe3h6+vr8j1KVOmwNPTE3w+n3mhW+vChQtITk5GRkYG3NzcoKenh/j4eLRq1Qra2tqs4yErKwuTJ0/G06dPhW9QANECjXWhGxwcjODgYMyYMQObNm2Cm5sb5OXlERkZiYqKCri6ujLNB9TMTc7OzsbBgwcxYcIE8Pl8qKqq4sSJE7h27Rr8/PxYRwQABAYG4vLly1i3bh08PT3h7e2N7777DidOnMDz58+xfPly1hHh7++PuLg4/Prrrxg6dCiUlZVRVFSEU6dOYe3atdi0aRPTtyoAkJqaihkzZiA9PR2GhobQ0NDA/fv3ERYWhu3bt2P37t1o164d04y1iouLERYWJvZ2fNSoUfjuu+9YxxMePamlq6uLcePGMUz0aRo1aoRhw4Zh2LBhzDK8+3tu2bJlsLW1xdq1a0WecXZ2hpeXF65cuQIHBwdpRxRz5coVrFy5Uux8ro2NDTw9PbFy5UqpZ9LS0kJKSgq6du36wef+/fdfpmOlvv/+e+zYsQPq6urQ0tKCv78/lJWVxc7tJiQkoHXr1oxSkm+RHOsAhNQnT548EduqU2vEiBF48uSJdANJkJOTAycnJ/z00084evQoQkNDkZubCwA4evQoJ2a/AjWNvdTU1BAXFweBQIDDhw/j7NmzmDdvHlq3bo3o6GjWEREaGoo5c+ZgxowZAGo+3Lm7uyMyMhL6+vp4/vw544Q1nZVdXV1hamoKAGjWrBmsrKzg4+OD/v37f1bH3q8pKioK7u7u+P777wEAXbp0wciRI7F3715YWlqKnPNiJTIyEgsWLMC4ceOEb1mUlZUxbtw4zJ8/n+kbtFre3t5o0KABoqKicOzYMQQFBeHYsWM4ffo0FBUVmXxYlyQ9PR3Dhw/HqlWrkJqaCh6Ph9TUVKxevRojRoxAeno664jo2bMnPD09cfXqVdZRZFpUVFSdRbe9vT1iYmKknEgyFRUVqKqq1nnv/XGB0tCjRw/s3bv3g29r3759i+DgYKYdzGfMmAETExMsWrQIU6dOxcuXL+Hj4yPyPSsrK8OxY8fQo0cPZjnJt4cKXUK+IFVVVaSmpkq8l5qaWucvUWlavXo1cnNzERERIdyCWcvGxoYzH+ri4+Mxbdo0kVVqPT09uLq6YsSIEfjtt98YpquRlpYGIyMjyMvLQ0FBAQUFBQBqZgBPmDABx44dY5ywZmFDV1cX8vLyUFJSEpk/bGdnh4sXL7IL946MjAy0bdsW8vLyUFRUFH4vAWD48OGIiopimK5Gfn5+nW9D27Vrh/z8fCknEpeUlAQPDw+0atVK5Hrr1q0xd+5c3Llzh1EyUbVv9yIjIxEWFobdu3cjLCwMERER4PF4nDj/umTJEjx9+hRTp05F//79ERgYyIkCXNbIy8vj3r17Eu/du3cPcnLc+Cg6ZcoU7Nq1C2/fvhW5XlRUhKCgICad311dXYWL03FxcSJHeMrLyxEXF4eJEyciJycHP/30k9Tz1WrUqBGCgoJw5swZHDlyBBcuXBAuWtaqrKzEjh07MGXKFEYpybeIti4T8gUNHToU/v7+aNSoEQYPHgwVFRUUFhYiKioKmzdv5sS2t7i4OPj4+EBfX1/sLKSuri5nGkUUFhZCXV0dcnJyUFZWxps3b4T3zMzMsGvXLobpaqipqQlX2vX09HDv3j3hfOLc3FyUlpayjAcA0NHREb6xb9OmDc6ePYvevXsDABITE6GoqMgynpCWlpawuG3RogWuX78u7HT69OlThsn+065duzpnv544cYITW4KbNWtWZxMgHo8HTU1NKSeS7MqVK/jtt9/Evmft2rXDvHnzPtplVhomTJiACRMm4NGjRzh69CgOHjyIwMBA2NjYwNHREQMGDKAzz59g+PDhCAgIQFlZGQYMGAB1dXXk5OTg77//xq5du+Dk5MQ6IoCaTtFpaWmws7ND9+7dhc2orl+/jsaNGyMzMxOrVq0SPr9s2bKvnql58+YICgrC/Pnz4erqCnl5eTRt2hQ8Hg85OTmoqqqCjo4OgoKCONF/4/0Ftnc1btxYrLlkdXU1Bg4ciB07dlBDP/JVUKFLyBe0cOFCvHr1CsuXL4e3tzcUFBRQWVkJgUCAQYMGYcGCBawjoqqqqs7zbwUFBZz54NaiRQvh3Mr27dvj+PHjwvM+MTExnOhmbGFhgeTkZNjZ2WHYsGHg8/nIzs6GgoICDh8+LCx6WerRoweuXLmCgQMHYsqUKViyZAmSkpLQoEEDJCUliTTcYalbt264efMm+vXrh7Fjx2LDhg148uQJGjRogJiYGKbnDWvNmjUL8+bNQ1paGgYNGgRNTU28efMG0dHRuH37NrZs2cI6ImbPno0tW7bAyMgILVu2FF5/8eIFtm7dCnd3d4bp/lNVVVXnIouiomKdDclY6NixI7y8vPDzzz/j3Llz2LNnDxYsWAAVFRUMHz4cEydOFJlPTUQtXrwYCgoK2L17t0gzJ0VFRUycOBELFy5kmO4/586dg4KCAlRUVEQa39We0373+ASPx5NKoQvULOyeOXMGp06dws2bN4WL0dra2ujWrRuGDBnCiSZ4/wuBQIC0tDSxZpOEfCk0R5eQr+Dhw4e4efMmCgoKhA1WDAwMWMcCULM9S1VVFQEBAaiqqoKxsTGOHj0KY2NjeHh4oKSkhBPndP38/JCTk4PVq1cjLi4Os2fPRpMmTaCgoIDs7Gx4enpi+vTpTDM+efIEmZmZsLGxQXl5OTZs2IDo6GiUlZXB1tYWy5cvh4aGBtOMJSUlKCkpgbq6OgDg77//RlRUlDCjk5MTJ7YOZmVlITc3V9jJNjg4WCTn7NmzOdGgKDY2FoGBgWLjw9zd3dGvXz/W8eDq6op//vkHOTk56NChg/Ct1OPHj6GhoYFOnToJn+XxeNi+fTuTnNOnT0d+fj727dsnco6vsLAQU6dOhaqqKvbs2cMkmyTV1dWIi4vD0aNHcf78eTRt2hR9+/bF5cuXkZmZCW9vb07s2OGy/Px8PHr0SNgJvGPHjpw4zkPYef8zCCFfGhW6hHxjEhMT4ezsjC5dumDw4MFYu3YtXF1dkZKSgri4OBw6dIiTv3CSkpIQGxuL0tJS2NracnKWLvl2FBcXo7CwEE2aNOFEAV5r8uTJn/X8gQMHvlKSD3v06BEmTZqEyspKWFtbC9+OX716FQ0aNMCBAwc4Mb7n6dOnOHr0KMLDw5GTk4NevXph7Nix6NOnD+Tl5SEQCODr64vw8HBcvnyZdVxCZAoVuuRro0KXkC/o1KlTePXqlbAL77v27NkDPT09sQYNLCQmJsLPzw+JiYmoqqoCj8eDmZkZFi1aBHNzc9bxyFfy5s0blJWViV3X09NjkIZ86zIyMrBv3z4kJCSI7H5xcXGBjo4O63j44YcfcPv2bejq6mLMmDFwdHSUOHotKSkJ48aNw4MHDxik5KYzZ8581vODBg36Skk+LCcnB69fv4ahoaHI9QcPHmDbtm1ISUmBpqYmpkyZwmTHhqGhYZ1n7iVhPWv8c1GhS742KnQJ+YJGjhyJ0aNHS+zOePDgQRw9epQTnXhrlZaWIj8/HyoqKlBSUmIdR6LMzExkZmZKLNCsrKwYJPpPdXU1jhw5gujoaGRkZEjMGBsbyyDZf3Jzc7Fq1SqcOXMGlZWVIvdqt95y4cNRaWkptm3bJvxeSjqzxSInn8//5Gd5PB5mz579FdMQaZo7dy7Gjh2Lnj17frDYqKiowOvXrznRDIgr3i8cP4Tlz6Bly5bhn3/+QVhYmPBaWloahg8fjtLSUhgYGCAjIwN5eXn4/fffpf47Jzg4WPjvXlVVFX7//Xc0aNAAAwYMgIaGBrKzsxETE4PKykq4uLhwpufCp6JCl3xt1IyKkC/o6dOndXYO1NfXr3P0ECuNGjVCo0aNWMeQ6MWLF/j555+F41DeX5PjQoG2ceNG7Nu3D1ZWVujevTtnGnm9a9myZYiPj8dPP/0EfX19TmYEgF9//RUREREYNmwYp3Ly+XwoKipCUVFR7N/B93Gl0E1PT0dMTAzS09MlLhhIq4nOpygsLMTDhw+RlZWFZs2aoWPHjkzmlUoSEBDwSc81aNCAitz3sF7g+1S3bt2Co6OjyLXg4GAUFxcjKCgIPXv2RGlpKaZOnYqgoCCpF7ouLi7CP2/cuBFGRkbYtm2bSF+FxYsXY9asWcLmjbLmc95YE/K5qNAl5AtSVFQUGYPzrqysLCgosP9PzsvLCyUlJdi8ebPYPQ8PDygrK8PHx0f6wd6zbNkyZGZmYs2aNdDX1+dkV8mTJ09izpw5nChu6nL9+nUsW7YMI0eOZB3lg86dO4fFixdj0qRJrKOI0NbWxps3b2BpaQkHBwf069ePs4tDQM3xiUWLFkEgEEBdXV1swUCa3WI/pLq6Gps3b8aBAwdQUlIivK6kpIRJkyZh/vz5kJeXZ5iwRnFxMcLCwpCQkID8/Hzh9upRo0Zx6mw218hK4Z+ZmSm2OH3u3DkYGRkJx4g1atQIkyZNwoYNG1hEFAoLC8O6devEmgfKycnhhx9+wJIlS7B48WJG6f53tLGUfE3sP3UTUo9YWVlh165d6Nevn8iHoOLiYuzevRvdunVjmK7GlStX6vxlOGjQIOa/zGslJSVh/fr1zM5ufYry8nJYWFiwjvFBKioqaNq0KesYHyUvL8/JES1xcXG4efMmIiIi4OPjg2XLlqF///4YNmwYevbsyYli7F2bNm3CgAED4OPjw5k3o5Js2LABf/zxB2bOnInBgwdDU1MT2dnZiIqKQlBQECoqKrBkyRKmGdPT0zF58mSkpaXB0NAQGhoaSE1NRVRUFIKDg7F//37o6uoyzchVeXl5UFFRgZycHPLy8j76PKtxcTweT+SNYnZ2Nl6+fIkpU6aIPKetrS2cR85KaWkp0tLSJN5LS0uTeHSGBV9fXzg6On7Sz3N5eXk6206+Kip0CfmCPDw84OTkhIEDB2Lw4MFo1qwZXr9+jejoaFRUVMDf3591ROTk5NRZ+KipqSE7O1vKiSTT1tbmxNibD3FwcMDZs2c5MS+3LtOnT8eBAwfQo0cPTuwoqMsPP/yA48ePC9+icEnXrl3RtWtXLF++HJcuXUJkZCQWLFiABg0aYPDgwRg7diw6d+7MOiaAmv++x48fz+kiF6h5OzV37lzMnDlTeE1DQwMGBgZo1KgR9u7dy7zQXbt2LQAgMjIS7dq1E15/8uQJXF1dsW7dOk7MTuYiGxsbhISEoEuXLrC2tv7o9lRWx1Datm2LK1euCH/unDt3DjweDz169BB5LisrSziijZUBAwbA19cXjRo1woABA9CkSRMUFhbi77//hr+/PwYMGMA0X63jx49jz549MDc3x9ixYzFkyBDO9gAh9R93P/UQIoP09fURGhqKgIAAnDlzBnl5eVBTU4OtrS3c3d3RunVr1hGhra2NpKQkicVZUlIStLS0GKQS5+HhgaCgIHTt2pXZar8k73YTNTMzw6ZNm/DmzRvY2tpCRUVF7HkWb6RXrVol8veUlBQMHDgQVlZWEjOy2sq6b98+4Z+VlJSQkJAAJycn2NjYiOXk8Xgi59VYkJeXh52dHezs7FBWVoYtW7YgODgYb968+aymVV9Tr169cPv2bU4vvgD/NaGRxNjYGFVVVVJOJO7KlSv47bffRIpcAGjXrh3mzZuHFStWMErGfWvWrEHLli2Ff+bqOczJkydj8eLFKCgogKamJv7880+0atUKtra2Is9dunSJ+bgrb29vlJaWYunSpVi6dCkUFBRQWVkJgUCAgQMHwtvbm2m+WnFxcbhw4QKOHTuG5cuXY9WqVRg6dChGjx5NUx2I1FHXZUK+MZs2bcL+/fuxevVqDB06VHj99OnTWLp0KZydneHh4cEkm6urq8jf79+/j8LCQhgZGYm9oeLxeNi+fbs04wGQjW6inzMGg8fjMWscIwvfy/elpKQgMjISkZGRePnyJaytrTF58mT06dOHdTQAQH5+Pjw8PGBiYgJra2uJCxtc6G76yy+/QCAQYM2aNWL3vLy8APz3RpUVc3Nz+Pr6on///mL3YmJi8PPPPyMxMZFBMvIlBQUF4Y8//kBBQQGMjY2xYsUKkXO7b968gYODA+bMmYMffviBYdIaKSkpSEpKEjZwMzExgb6+PutYEuXm5uL48eMICwvDo0eP0K5dO4wZMwYjRoyAhoYG63jkG0CFLiHfmPLycsyZMwdxcXFQUlISbq8uLS1F7969sXXrVmaNnyZPnvxZzx84cOArJalbXWek6iIrTVlI3dLS0hAZGYmIiAg8fvwYZmZmGDZsGIYMGcK5D2uvXr3CwoULkZiYKPYWjUvjpMLDw7Fp0ya0atVKOCrlzZs3iImJwfPnz+Hh4SHS54DFzojp06cjPz8f+/btE1loKywsxNSpU6Gqqoo9e/ZIPRchsubBgwdYvXo14uPjAQAKCgqwt7fH4sWLmW8JJ/UbFbqEfEEfm6vK4/EQExPDKJ2oy5cv4+rVq8jPzxdur+b6dkdCpM3JyQl37tyBoaEh7O3tYW9vz+kGRJMnT8aLFy/w448/ok2bNhLHNHGhKZ4svM1/9OgRJk2ahMrKSlhbW0NTUxNv3rzB1atXoaCggD/++IP5dlZZwNUZ2bKooqICoaGhSE5ORkZGBry9vdGmTRucOnUKBgYGnHqzW1hYiJMnTyI0NBT379+HoaEhxo4di4EDByIuLg7bt29HixYt8Pvvv7OOSuoxKnQJ+YLWr18vnKvavn17iR8yly5dyiAZ+RquXr2KV69eYcyYMWL3jh07Bj09PVhbWzNI9p8DBw4gMzMTnp6eYvd8fX2hq6uLiRMnMkgm6tSpU3j16hVmzJghdm/37t1o3rw5vv/+e6nnMjQ0xHffffdJb+Z5PB5OnDghhVR1MzU1hZ+fH2ca09RFVnZGZGRkYN++fUhISEBBQYFwvJCzszMSEhLg4ODAJJcs8fLy+uiM7Pe7HBNxL168gIuLC3Jzc9GpUyckJCQgNDQUxsbG+PXXX1FaWsp8uz9Q83sxNDQUsbGxkJeXh729PcaNGyfWsO/y5ctwdXVFcnIyo6TkW0DNqAj5gmRhrmqtCxcuCFeF3dzcoKenh/j4eLRq1Qra2tqs42HTpk3Izc3Fb7/9JnbP29sbGhoamDdvHoNk/9m8ebPE83tATffbw4cP46+//pJyKlGHDh3C1KlTJd5r06YN9u3bx4lCd9euXRg9erTEe0pKSggKCmJS6I4cOZKzjXQkad26NSorK1nH+ChZ2dKvo6MjPDP8rujoaCxatIgK3U/A1RnZsmbVqlVQV1fHkSNHoKKiIlI4WllZcWKqAwBMnToVpqamWLZsGezt7evsuNymTRsMGzZMyunIt4YKXUK+IFmYq5qTk4NZs2bhzp070NXVRXp6OpycnKCnp4ejR49CSUmJE91EIyIiMGfOHIn3LC0tERgYyLzQffz4cZ0ZjI2NsWPHDiknEvfq1as6u323bNnys9+sfS1Pnz4VaQDzLn19faSmpko5UY1169Yx+br/Ky8vL6xfvx4dOnTg1DbG96WlpaGoqAgGBgYAan527tmzBykpKbC1ta1z0YPIHq7OyJY1N27cgJ+fH9TV1cW6kmtpaSErK4tRMlEnTpz4pC39zZs358QbaFK/UaFLyBckC3NVV69ejdzcXERERKB169Yiq8I2NjZMOhlL8vr16zrPQuro6CAjI0PKicTxeDwUFhZKvJefn8+JESnKysp4+fIlunfvLnbvxYsXaNSoEYNU4hQVFfHmzRuJ97Kysjg9A7i8vJxZA7f3rVmzBllZWXBwcECzZs0kditnvb0aAJYvXw5DQ0MsWrQIALBx40b8+eef6NixI6KiolBSUsKJnQbk/47LM7Jliby8POo6bZidnS3SvI0lOrdOuIS7nxwIkUGmpqbYvHkz5+aqvisuLg4+Pj7Q19cXK8R0dXWRmZnJKJkodXV1PH78WGKB9vjxY6iqqjJIJcrU1BQHDx7EoEGDRLa3CgQCHDp0CKampgzT1ejRowcCAwNha2srsnCQkZGBbdu2oXfv3gzT/cfKygq7du1Cv379RD6wFRcXY/fu3ZxooBQeHo7CwkJhd/BHjx7B3d0dL1++hKWlJTZv3sy8C7OxsbFMbLW+f/++cCtrZWUlwsPD4enpCRcXF+zYsQN//fUXFboyTNZmZMsCKysr7Nu3D71794acnByAmu+dQCDA4cOHmS6wvz8a8ENYjQYk3yYqdAn5gmrfTrx69QqnTp0Su8+F0R5VVVV1rvwWFBRIbBTCwoABA7B161Z06dIFXbp0EV5PSkpCYGAgk/Oa75szZw6cnZ0xfPhwjBo1ClpaWnj9+jXCw8Px9OlTJuOP3rdw4UKMHz8eQ4YMgbW1tXCc1LVr16Curo6FCxeyjggA8PDwgJOTEwYOHIjBgwcLc0ZHR6OiooIT58/27NkDJycn4d99fHzQoEEDLF26FAcOHIC/vz9Wr17NMKHsbLV++/at8G3znTt3UFRUJJzrbWlpyYlt/+R/t379erFrr169wu3bt8WuU6H7aTw9PfHDDz/A3t4e/fr1A4/Hw8GDB/H48WM8e/YMR44cYZbt7du3zL42IR9ChS4hX1BsbCzrCB/VpUsXHD16FHZ2dmL3IiMjOXPGeP78+bh16xbGjx8PfX19YeGTkpICIyMjeHh4sI4Ic3NzBAcHY+PGjfD19UV1dTXk5ORgZmaG4OBgmJmZsY4IbW1thIeHY9++fbh27RqePn0KNTU1TJ06FS4uLlBTU2MdEUDNOdzQ0FAEBATgzJkzyMvLE469cnd3r/OcsTSlpaUJz73m5OQgISEBO3bsQO/evaGuri7xwz1LpaWlKCgogIqKCme2qNfS0dHB7du3YWVlhb///hvt27dHs2bNANRs+2eV19zc/JPeiHPhWAKXPXjwgHWEekdfXx9Hjx4Fn89HREQE5OXlcf78edjY2MDX1xetWrVilo0Li7qESEKFLiFfkCx0Ep0/fz6cnZ0xceJEDB48WDjbd+fOnTh//jz+/PNP1hEBAE2aNEFISAjCw8Nx7do15OXloWPHjpgyZQpGjBjB/ExkeXk5zp8/DyMjI/z1118oLS1Ffn4+VFRU6uwyKW1lZWXYuHEjhg8fzomFgbqUlZXh0KFD6NGjB/z8/FjHqZOcnBwqKioAANevX4eCgoJwfJSWlhby8vIYpvvPuXPnwOfzcf/+fQgEAvB4PBgZGWHu3LkSF7hYcHR0xJYtWxAVFYX79++LdDa+c+cOs0Za06ZNk4mt31z39OlTLFiwAPPmzavz37m4uDhs2bIFW7ZsQcuWLaWcUDa1bNmScwtqhHAZzdEl5P/oU98AADVbtBISEr5yoo9LTEyEn58fEhMTUVVVBR6PBzMzMyxevBjt27eHsrIy03xlZWWYN28epk+fDisrK6ZZPsTExAS7d++WeI6YK8zNzbFz505OnHH9EFNTUwQFBXE656RJk9CkSRMsWLAAK1asgLKyMnbt2gUAOH78OLZs2YKzZ88yzRgTE4M5c+bA1NQUQ4cOhaamJrKyshAVFYU7d+4gICCAMzN2w8PDkZycjE6dOmH06NHCn6Pe3t6wsLDAyJEj2QYk/zNvb288efIEf/zxxwefmzx5MvT19bFy5UrpBJNhzs7OWLFihcRFoNTUVKxYsQL79+9nkKzmTLaDgwM0NTVFzmdLQlvViTTRG11C/o9k8Q2Aubk5/vjjD5G3kG/fvsX+/fvx448/Ij4+nmk+RUVFxMfHc/6XYbt27ZCens46xgeZm5vj9u3bnC4gAcDIyAj//vsvp3N6eHjA1dUVw4cPR+PGjUU+0MXExMDExIRhuhp8Ph/29vbw9fUVuT5lyhR4enqCz+dzptAdOXKkxGJW0uxsIlsuX74Md3f3jz43ZswY8Pl8KSSSfTdu3KjzLGxRURFu3rwp5UT/Wb9+PSwtLaGpqfnRN85U6BJpokKXkP+juma9cs3t27cRFhaG9PR0tGzZEs7OzmjdujWKioqwYcMGHDt2DJWVlcKGMKz16NEDly9fFm4N5aIFCxZgzZo10NfX50SRI8ncuXPh6ekJeXl52NnZQUNDQ2xhhgvndJcuXYqff/4Z6urqsLOz48z273dZWlri3LlzePr0KVq1aiXSPdbR0ZET54ifPHkCT09PifdGjBiB2bNnSznRh124cAHJycnIyMiAm5sb9PT0EB8fj1atWkFbW5t1PPI/yszM/KTtyC1atOBMp39ZlpiYCHV1dWZf/90z2XQ+m3AJFbqEfAPi4uLg5uYGgUAAdXV1XLlyBREREdiwYQMWLVqEwsJC2NvbY9asWWjbti3ruABqVvq9vb3x9u3bOgs0Y2NjRulq+Pr6Ii8vD+PGjYOamho0NTVF7nNhZmltl+DahlmSsO4EDtS8cayoqBCeJW7UqJHI/99c2PbP5/MxduxYkdnTtYyMjHD48OFPeov1NamqqiI1NVXizNLU1FROjOUCapp5zZo1C3fu3IGuri7S09Ph5OQEPT09HD16FEpKSlixYgXrmOR/1LhxY+Tm5n70uby8PM7Mf+WinTt3YufOnQBqfgZOmTJF7PdgeXk5qqqqMGHCBBYRCeE0KnQJ+Qbs3LkTRkZG2LZtG7S1tfH27VssW7YMs2fPhpaWFvbs2SPxwztLP/30EwDg0KFDOHTokNicWi6MajI2Nubc9+19a9askYmt9bJwBCAwMBC9e/eW+Kbx9evXCAwMZF7oDh06FP7+/mjUqBEGDx4MFRUVFBYWIioqCps3b8a4ceOY5qu1evVq5ObmIiIiAq1btxb578jGxobmbMq4zp0749SpUxg4cOAHn4uMjOT8z1CWzM3NMW3aNAgEAgQGBsLe3h46OjoizzRo0AD6+vro27cvo5SSPXz4EBkZGSgrKxO7N2jQIAaJyLeICl1CvgEpKSlYvXq18AN648aN8fPPP+P06dNYuHAhJz9osGqq8TlkYWbp6NGjWUf4JLJwBOBDvRuzsrJEtjKzsnDhQrx69QrLly+Ht7c3FBQUUFlZCYFAgEGDBmHBggWsIwKo2WXi4+MDfX19sVE9urq6tJ1Vxk2YMAGzZ8+Gvr4+3NzcIC8vL3K/uroa27ZtQ1RUFAIDAxml5L5u3boJ+xbweDyMHTuW81v6Hz16hPnz5yM1NVXiz0wuLFKTbwcVuoR8A/Lz84UzKmvV/rLkwrlCSbjclIh8OyIiIhAREQGg5gPa+vXr0aRJE5FnysvLcffuXU7MoG7YsCG2bt2Khw8f4ubNmygoKICqqiosLS1hYGDAOp5QVVVVnVtWCwoK0KBBAyknIl9S//79MWPGDPD5fPz111+wsbGBnp4eACA9PR1Xr15FdnY2pk+fjn79+jFOKxve3S2SkZGB169fo1mzZmJveFn75ZdfIC8vj+3bt6NNmzb03zJhigpdQr5x76+0k0/37uzPuqxdu1YKSerWr1+/j24Jjo2NlVKaujk7O3/0GRZv+SsqKoSdTgUCAUpKSiAnJyfyTMOGDTFixAjMmDFD6vkAyTNLDQwMRArbuLg4eHl5cWZmaZcuXXD06FGJM1YjIyM5sWhA/m88PT1hZWWFvXv3Ijo6GuXl5QBquupbWFhg1apVnJnrLCtCQkKwfft2kR0PzZo1g5ubm7AfA2v//vsvtmzZgt69e7OOQggVuoR8KyQ1sQCAiRMncq7pDwAYGhp+tEBjvf1J0tcvKChAeno6mjZtyoktZv379xf7PhYUFODGjRsA8NEzdNKirKwsMec///wDFRUVZtvrR40ahVGjRgGomfm5cuVKiXMsWdq7dy++++67DxYNdnZ22L17N/bs2cOJmaXz58+Hs7MzJk6ciMGDB4PH4yEmJgY7d+7E+fPn8eeff7KOSL4AOzs72NnZoaqqCnl5eQBqurzTAuvn27lzJzZt2oQRI0Zg8ODB0NTURHZ2NqKiovDrr78iPz9f2NuCJUNDQ+Tk5LCOQQgAgCf40KEjQki98LlzClk31AGA4OBgiYXP5cuX8fr1azg7O3N2Fl9KSgoWLFgALy8vzo5HKi8vx+zZs9G7d29MnjyZdZw61XbndXZ25szoK67p378/3N3dhQV5XcLDw8Hn8xETEyOlZB+WmJgIPz8/JCYmoqqqCjweD2ZmZli8eDHat28PZWVl1hEJ4YyePXtixIgR+Pnnn8XurV+/HidPnsSlS5cYJBN1//59LF68GIsXL0b37t2hoEDv1Ag7VOgSQmTOokWL0Lx5c8ybN491lDpFREQgKCgIx48fZx2lTnFxcVixYgXOnz/POsoHxcTEYOPGjYiOjpb61963bx8cHBygqamJffv2ffBZHo/HZPGlc+fOCA4ORteuXT/43M2bNzF16lQkJydLKdmnKS0tRX5+PlRUVPD27Vvs378ff/75J+Lj41lHI4QzzM3Nwefz0aNHD7F7ly9fhru7OxITExkkE1VeXo5Vq1bhyJEjkJOTg6Kiosh9ruwaI98GWmYhhMic4cOHY9GiRZwudJs0aYLnz5+zjvFBubm5wvOnXFZVVYWsrCwmX3v9+vWwtLSEpqYm1q9f/8FnWRW6sjSz9Pbt2wgLC0N6ejpatmwJZ2dntG7dGkVFRdiwYQOOHTuGyspKentPyHt69uyJK1eu1Fno2tjYMEglbsWKFYiIiMDAgQPRtm1bakZFmKJClxAic1JTU1FdXc06hvDM2bsqKiqQkpICf39/dOjQQfqh3nPmzBmxa7UZDx48yJmt1f/884/YtdqcgYGB6NKlC4NUwIMHDyT+mUtkZWZpXFwc3NzcIBAIoK6ujitXriAiIgIbNmzAokWLUFhYCHt7e8yaNQtt27ZllpMQLnJ0dMSKFSuQk5OD/v37Q0NDA2/evEFMTAyuXbuGX3/9VeTnqLGxMZOc0dHRWLJkCSZOnMjk6xPyLip0CSGcJGmbaG3hExUVhWHDhjFIJcra2lpiwyyBQABdXV1OzIecO3euxOsKCgoYNGgQli1bJuVEko0ZM0bse1l7ssbU1BQ+Pj4sYskEWZlZunPnThgZGWHbtm3Q1tbG27dvsWzZMsyePRtaWlrYs2cPJ2d6E8IFtY2mwsLCEBYWBh6PJzKn1tXVFUDNz02Ws2pVVFQ40dmdEIDO6BJCOMrQ0FDsWsOGDaGjo4PBgwdj1qxZUFJSYpDsP8eOHRMrzhQVFaGtrQ1TU1NONOFIS0sTu6aoqAgNDY2PdrWWptou0O9SVFSEjo4OJ7pXA8Ddu3dRWFgo3CKYn5+PjRs3IiUlBba2tpg9e7bY6CFp8fX1xe7du6GpqfnBmaWenp5M8gFA9+7dsXr1agwYMEB47dWrV+jXrx98fX05sXhFCFdJ+hn5Iaxm0f/++++4fPkytm3bxonfgeTbRv8GEkI4iavbRN/Vt29fNG3alHWMOv3zzz94+fIlmjVrBmNjYzRs2JB1JIlqz442a9YMzZo1Yx2nTmvXroWNjY2w0F2zZg1iYmLQo0cP7N27F3Jycpg9ezaTbLIwszQ/P1/s/9/aRYzWrVuziESIzGBVuH6u58+f49GjRxg4cCCsrKygoqIi9gxXdhKR+o8KXUIIp5SVlSEuLg4vX76EtrY2bGxsoK6uzjqWUGVlJbZu3Yo//vgDxcXFaNiwoXALsKqqKut4AGqaTLm7u+PWrVvCbWytWrXCli1bJL4pZ6WkpATLli3DqVOnhNfMzc3h6+srfCPJJf/++y9mzpwJoKZTcHR0NJYvX44xY8bg4MGD2L9/P7NCF5DtmaWykJEQLkhJSUFycjIyMjIwZswYaGlp4dmzZ9DQ0ODESK5z584Jd7bcvHlT7D6Px6NCl0gNFbqEEM549eoVpk6diufPnwvPHqmqqoLP58PKyopxuhq///47du7cCWtra3Tu3BkvXrzAqVOnUF1dDT8/P9bxAABbtmzBvXv3MGfOHGHGnTt3YsWKFQgJCWEdT2jHjh2IiorC6NGjhTn/+usveHt7Y/fu3azjiSktLRVul7916xbKy8vRv39/AICBgQEyMjJYxhOSl5eHhoYG6xgSTZkyReKW+YkTJ4pcpxEkhIh6d2FQTk4O1dXV6NWrF7S0tODn54cWLVpg0aJFrGPi7NmzrCMQIkSFLiGEM/z8/JCfn49169ahc+fOePnyJTZs2IAVK1aIvPVjKSwsDBMmTIC3t7fwWmhoKLy9vbFmzRqxmYEsXLp0CXPmzMG0adOE19q3bw8XFxcUFBRI3ErGQnR0NGbOnCkyJsrCwgJz5sxBcXEx81E472vZsiUuXLiAbt264eTJkzA2NoaamhoA4M2bN5x4m8Jl7u7urCMQIrPWr1+Pa9euISgoCF27doWZmZnwnp2dHYKDgzlR6BLCJVToEkI449atW/Dw8MCIESMAAPr6+tDQ0MDYsWORk5PDiS3ML168wC+//CJybciQIVi2bBlevnwJfX19Rsn+k56eDlNTU5FrZmZmEAgESE9P50yh+/LlS9ja2opcs7W1hUAgQFpaGifGM73LxcUFy5YtQ2hoKPLz87FhwwbhvRs3bsDAwIBhOu6jQpeQ/110dDQWLVqEnj17oqqqSuRe8+bNJTYeZOnZs2d4+vQpysrKxO4NGjSIQSLyLaJClxDCGRkZGejYsaPINQMDAwgEArx+/ZoThW5ZWRkaN24scq12O2tpaSmLSGKqqqrQoEEDkWu13S8rKytZRJKosrJS7A147d9rmylxiaOjI1q3bo3k5GR06tRJZAaxmpoanJ2dGaYjhNRnxcXF0NLSknivpKREymnqVlRUhNmzZwu7RNceQ3r3aAKr0Ufk20OFLiGEMwQCgVhTmtqmFtXV1SwiSXT9+nWR85jV1dXg8Xi4fv262Ko6q5XrvXv3QlNTU/j32g8be/bsEVswYNkYJCIiQuQsZu338uTJkyLjNHg8HlxcXBgkFGVlZSXxvPicOXMYpCGEfCsMDAxw5swZ9OzZU+ze+fPnOTODeuPGjcjOzsbBgwcxYcIE8Pl8qKqq4sSJE7h27RpnelmQbwPN0SWEcIahoSEsLS3RpEkTkevnz59H165dRc5A8ng8bN++XdoRP6trMY/HY7Jy3a9fv09+lsfjITY29iumqZssfC//+ecf6Ovro1GjRvjnn38++ryxsbEUUhFCvjXnz5/HrFmzYG9vjyFDhsDd3R3e3t54/vw5Dhw4gKCgIOHoM5b69esHDw8PDB06FMbGxjh8+DC6dOkCAFi3bh0yMzOxadMmxinJt4IKXUIIZ0yePPmznj9w4MBXSlK3zz0H1bx586+UhEiDoaGh8IOaoaGhxI7BAIRjnGhLHiHka4mKisKGDRvw6tUr4TUdHR0sWbIEQ4YMYZjsP2ZmZti9eze6du0Kc3NzbNmyBb179wYAXL16FXPmzJE4doiQr4G2LhNCOINF4fq5qHD9tuzfv1/YYGz//v2M0xBCvmVDhgzBkCFDkJqaitzcXKiqqnKiAeK7dHR0kJubCwBo06YNzp49Kyx0ExMTOTGZgHw7qNAlhJD/o9TUVCQlJSErKwtaWlowMTFBu3btWMcCAMTHx9d5j8fjoUmTJmjbti0aNmwoxVR1u3DhApKTk5GRkQE3Nzfo6ekhPj4erVq1gra2ttTzXL9+Hdra2mjcuDG6desm9a9PCCHva9u2Ldq2bcs6hkQ9evTAlStXMHDgQEyZMgVLlixBUlISGjRogKSkJEydOpV1RPINoa3LhBBOunDhAgoKCjBs2DAANSNzli5dipSUFNja2sLb25v5nNW3b9/C29sbp0+fRnV1NRQVFVFWVgY5OTkMGTIEPj4+Yh2ape397ba1W2zf1ahRI4wfPx6LFi0SNv+StpycHMyaNQt37tyBrq4u0tPTERoaCmNjYyxZsgRKSkpYsWKF1HN17twZVVVV6NSpE4YPH46hQ4fW2fmUEEK+lk2bNiE3Nxe//fab2D1vb29oaGiIzCSXJgcHB/j5+aFjx44oKSlBSUkJLl++DDs7O1y/fh1RUVEoKyuDra0tnJycmP2eId8e+jeNEMJJAQEByMzMFP79t99+Q0pKCuzt7XHx4kUEBAQwTFdj1apVOHfuHHx8fHDz5k3cuXMHN2/exG+//Ybz589j1apVrCNi37590NXVxZgxY7Bt2zYcPnwY27Ztw6hRo6Crqwt/f39MmTIFBw8eBJ/PZ5Zz9erVyM3NRUREBM6cOYN312BtbGxw9epVJrkuX76MlStX4rvvvsP69evRp08fTJ06FWFhYSgqKmKSiRDy7YmIiICFhYXEe5aWloiMjJRyov88fvxYOF5PSUkJqqqqWLRoEV68eIGBAwfCz88PfD4fEyZMoCKXSBVtXSaEcNKzZ8+EXXmLiopw8eJF+Pr6YsiQIejQoQP4fD6WLFnCNGN0dDQ8PT0xZswY4TVlZWU4OjqirKwM/v7+WLt2LcOEQEhICIYNG4YFCxaIXO/bty/8/f0RGRkJPp8PgUCA48ePY+7cuUxyxsXFwcfHB/r6+qiqqhK5p6urK7LoIU2qqqoYP348xo8fj8zMTERGRiIyMhJeXl5YuXIl7OzsMHz4cNjZ2YnNLiaEkC/l9evX0NXVlXhPR0dHZOQdF9CGUcIFtKxCCOGkyspK4cpv7TnTXr16AQBatmyJ7OxsZtlqKSoqokWLFhLvtWzZEgoK7NcS4+LiYG1tLfFe9+7dcfnyZeGfWRWTAFBVVVXnVvSCggJOFJHa2tqYNm0ajh49iqioKPz44494/Pgx5syZgx49emD58uWsIxJC6il1dXU8fvxY4r3Hjx9DVVVVyokI4T4qdAkhnNSuXTucOHECxcXFCAkJgbm5ufC8a1ZWFtTU1NgGBDB69Gj8+eefYivXAoEAhw4dwujRoxkl+0/jxo1x/fp1ifeuX78u/J5WVFQwPU/cpUsXHD16VOK9yMjIOrfssdKmTRu4u7vjyJEjmDhxIgoLCxEaGso6FiGknhowYAC2bt2KpKQkketJSUkIDAzEwIEDGSWrW13j2AiRFvavGwghRIJZs2Zh3rx5CA8Ph7y8PHbs2CG8d/HiRXTq1IlJrn379gn/rKamhn/++QeDBg1C3759oaGhgTdv3uDcuXMoLy9H165dmWR8l5OTEwIDA5GTk4O+fftCXV0dOTk5iI2NxbFjx+Du7g4AuHXrlnCrOAvz58+Hs7MzJk6ciMGDB4PH4yEmJgY7d+5EXFwcDh06xCzb+8rLy3H+/HlEREQgLi4OZWVlMDY2hoODA+tohJB6av78+bh16xbGjx8PfX19NGvWDK9fv0ZKSgqMjIzg4eHBNN+UKVPECtuJEyeKXePxeEhISJBmNPINo67LhBDOevHiBe7duwcDAwO0adNGeD0kJAQGBgYwMzOTeqbPKQZ5PB7u37//FdN8mv379yMoKAhZWVng8XgQCATQ1NTETz/9hMmTJwMAUlJSoKSkBD09PWY5ExMT4efnh8TERFRVVYHH48HMzAyLFi2Cubk5s1wAUF1djStXriAiIgIxMTEoKipC69at4eDggGHDhon8+0kIIV9DeXk5wsPDce3aNeTl5UFNTQ02NjYYMWIE0xFxn9vIsHaBlZCvjQpdQgj5BlRXVyMjI0M461dHR4cz3S9r35AaGRmhZcuWKC0tRX5+PlRUVKCkpMQ0261btxAZGYmoqCjk5ORAQ0MD9vb2GDZsGExMTJhmI4QQQkjdqNAlhHDGmTNnPuv5QYMGfaUkRNpMTEywe/dudO/enXUUEYaGhlBWVsagQYPg4OAAa2trOndGCJG6Bw8eIDMzE3Z2dmL34uLioK2tzfT4CSFcRGd0CSGc8TmjbbiyLbiiogKhoaFITk5GRkYGvL290aZNG5w6dQoGBgbQ19dnHRH37t3Djh07cOvWLeF2N0tLS7i6usLIyIh1PAA1zcfS09NZxxATEBCAPn36MN0WSAgha9asgYWFhcRCNykpCbdu3RLpIUEIoUKXEMIhsbGxrCN8lhcvXsDFxQW5ubno1KkTEhIS8PbtWwA1I5EuXrzIfI7uzZs3MXXqVGhpacHe3l7YMOvvv//G+PHjsXfvXk40zVqwYAHWrFkDfX19Tm0JlrRrIDU1FUlJScJt4CYmJmjXrh2DdISQb8WDBw8wY8YMiffMzMzwxx9/SDkRIdxHhS4hhDOaN2/OOsJnWbVqFdTV1XHkyBGoqKigc+fOwntWVlbw9/dnmK6Gr68vunXrhp07d4rM9V20aBFmzpwJPz8//PnnnwwT1vD19UVeXh7GjRsHNTU1aGpqitzn8Xg4ceIEo3Q13r59C29vb5w+fRrV1dVQVFREWVkZ5OTkMGTIEPj4+DAd0UQIqb/Ky8tRUVFR572ysjIpJyKE+6jQJYRwXklJicRf4qxn6d64cQN+fn5QV1dHVVWVyD0tLS1kZWUxSvaf+/fvIyAgQKTIBQB5eXk4Ozt/1nbxr8nY2FhkoYCLVq1ahXPnzsHHxweDBw+GsrIyioqKEBUVhTVr1mDVqlXM3+ATQuonIyMjHD9+HP379xe7d/z4cTqfS4gEVOgSQjhJIBBg27ZtCAkJqbNgZH1GV15eHnX188vOzsZ3330n5UTilJSU8ObNG4n3srOzmXc1rrVu3TrWET4qOjoanp6eGDNmjPCasrIyHB0dUVZWBn9/fyp0CSFfxU8//QQ3NzfMnDkTo0ePFs7RPXbsGC5duoRt27axjkgI51ChSwjhpODgYAQHB2PGjBnYtGkT3NzcIC8vj8jISFRUVMDV1ZV1RFhZWWHfvn3o3bu3cFRP7Zzaw4cPw8bGhnFCoG/fvvD19YWOjg5sbW2F169cuQJ/f3/069ePYTrJSktLUVBQABUVFTRq1Ih1HCFFRUW0aNFC4r2WLVuKvTUnhJAvpU+fPvDz88OGDRswf/584e8aHR0d+Pr6ok+fPqwjEsI5NF6IEMJJ9vb2GD9+PCZOnAhjY2McPXoUxsbGqK6uhpubGwwMDLBgwQKmGVNSUvDDDz9ATU0N/fr1w++//47Ro0fj8ePHePbsGY4cOYJWrVoxzZifn48ZM2bg7t27UFZWhrq6OnJyclBUVAQTExMEBQVBVVWVacZa586dA5/Px/379yEQCMDj8WBkZIS5c+dK7DQqbRs3bsSTJ0+wbds2kRFDAoEAbm5uaNu2LRYvXswwISHkW/DkyRNhB31qhEdI3ajQJYRwkpmZGYKCgmBlZYXOnTsjKChI+IY0Li4Ov/zyCy5dusQ4ZU3nZT6fj8uXLyMvLw+qqqqwsbHB3LlzmRe5taqrq3Hu3DkkJCSgoKAAqqqqsLS0RJ8+fYRvolmLiYnBnDlzYGpqiqFDh0JTUxNZWVmIiorCnTt3EBAQgAEDBkg917vjOiorK3HgwAEoKiqib9++wg7W586dQ3l5OSZPnlxnV1RCCPkaHj9+jIiICJw8eRJnz55lHYcQTqFClxDCSX369MGvv/4KOzs7DBo0COPHj8f06dMBAOHh4Vi1ahVu3rwp9VxRUVGwtLSElpaW1L92fTZy5Ei0b98evr6+Yvc8PT3x77//Ijw8XOq5PqfBC1dmOxNC6reMjAxhcfvo0SPIy8ujT58+4PP5rKMRwil0oIgQwkkWFhZITk6GnZ0dhg0bBj6fj+zsbCgoKDA9/1p7NqpFixawsLCApaUlLC0toa+vzySPJHl5eZ/1POvu1UDNVjxPT0+J90aMGIHZs2dLOVGNBw8eMPm6hBDyroKCAkRFReHkyZNISEhAdXU1eDweZsyYgWnTpqFp06asIxLCOVToEkI4yd3dHZmZmQAAV1dXFBQUICIiAmVlZbC1tcXy5cuZ5AoLC0NCQgISExNx48YNHD9+HDweDyoqKjA3N4elpSUsLCxgYmKChg0bMslobW0tcob0Y7jwFlJVVRWpqano2bOn2L3U1FTOnCMmhBBpKS8vR2xsLE6ePImLFy+ioqIC7dq1w+zZs9G7d2+MHTsWvXv3piKXkDrQ1mVCCPk/yMjIwK1bt4T/PHz4ENXV1WjQoAFMTExw8OBBqWc6duzYZxW6o0aN+oppPs3atWtx+PBhLF26FIMHD4aKigoKCwsRFRWFtWvXYty4cViyZAnrmKioqEBoaCiSk5ORkZEBb29vtGnTBqdOnYKBgQGn3uwTQmSbpaUliouLoa2tje+//x4ODg7o1KkTAKCwsBBWVlY4cOAArKysGCclhJvojS4hhPPS09ORnp4OQ0NDTsymfZeOjg6GDh2KoUOHoqqqCvHx8QgODkZcXBxu3brFJNPo0aOZfN3/i4ULF+LVq1dYvnw5vL29oaCggMrKSggEAgwaNIh5h22gpvGYi4sLcnNz0alTJyQkJODt27cAgPj4eFy8eJHm6BJCvpjS0lIIBAIoKytDTU2NdrYQ8pmo0CWEcFZISAj4fD6ysrLA4/EQGhoKY2NjzJ49G926dcOUKVOY5isoKEBiYqLwbe7du3dRUVEBAwMDTJw4Eebm5kzzyZKGDRti69atePjwIW7evCnSHdrAwIB1PADAqlWroK6ujiNHjkBFRQWdO3cW3rOysoK/vz/DdISQ+ubixYs4ffo0Tp48iU2bNmHz5s0wNTWFg4ODxGMehBBRVOgSQjgpODgYvr6+mDp1KmxsbDBt2jThvW7duiEqKopJoRsWFiYsblNSUqCmpgYzMzP06tULc+fOhYmJCRo1aiT1XB8SHx+PkJAQPH36FGVlZWL3T548ySCVqPj4eHTq1AkGBgZihW1xcTH++ecf5tvzbty4AT8/P6irq6OqqkrknpaWFrKyshglI4TUR+rq6pg4cSImTpyIly9f4uTJkzh16hR8fHwgLy8PHo+H+Ph4dO7cGUpKSqzjEsI53BigSAgh7/njjz8wa9YsLFy4EN27dxe517ZtW6SmpjLJ5eXlhZMnT6J79+6IiIjA1atXsX37dsycORNWVlacK3IvXryIKVOmIDc3F3fv3oWuri6aNm2K1NRUlJSUiLyVZMnZ2RkpKSkS7z158gTOzs5STiROXl4edbW1yM7O5ty2ekJI/dGiRQu4ubnh5MmTCA8Px5QpU6Cjo4OAgAD06NGDEz0MCOEaeqNLCOGkzMzMOrf+NmjQAMXFxVJOVMPFxQWJiYkICQnBsWPH0LlzZ5ibm8PCwgJmZmacGNXzrq1bt2LKlCnw9PSEsbEx5s2bB2NjY6SlpWH69OmwtrZmHREA6iwgAaCkpIQTCwhWVlbYt28fevfuDTm5mnViHo8HgUDAdOQVIeTbYmhoCENDQyxatAjx8fE4efIkoqOjWccihHOo0CWEcJKenh6Sk5MlFg937txBmzZtpB8KEK6al5WVISkpSbiNOSQkBAUFBWjdurWw8DU3N0f79u2Z5KyVkpICDw8PyMnJgcfjoaSkBADQvHlzzJkzB1u3bsWIESOYZLt9+zYSExOFf6+dD/musrIyxMbGol27dtKOJ8bT0xM//PAD7O3t0a9fP/B4PBw8eBCPHz/Gs2fPcOTIEdYRCSHfGCsrK1hZWcHb25t1FEI4hwpdQggnjRs3Dnw+H02bNsWgQYMAAJWVlTh//jz27NmD+fPnM82nqKgo/IBRKyUlBbdu3UJsbCxWrFgBALh37x6riABqclZXV4PH40FLSwvPnz9H165dAQCNGzdGRkYGs2yXLl0Cn88HUPNm9MCBA2LPKCgoQF9fX/j9ZElfXx9Hjx4Fn89HREQE5OXlcf78edjY2MDX1xetWrViHZEQUo+cOXPmk5/l8XgYOHDgV0xDiOyhObqEEM5atWoVDh48CB6Ph+rqauF20QkTJmDZsmWM0/2ntsCt/efZs2cAABUVFdy4cYNptmnTpqFfv36YNGkSFi9ejMTERHh5eUFBQQF+fn5o2LAhDh8+zDQjULMV7/Dhw+jSpQvrKCKioqJgaWkJLS0t1lEIId8YQ0PDT36Wx+Ph/v37XzENIbKHCl1CCKc9f/4cV65cQV5eHlRVVWFjY8Ns2zIAlJeXIykpSVjUJiYmoqCgAAKBAHp6erCwsIClpSUsLCzQsWNH8Hg8ZlkBIC4uDi9fvsTEiRORmZkJV1dX4YchHR0d8Pl8zjSk4iJDQ0PweDy0aNFC+P+tpaUl9PX1WUcjhNRzaWlpn/V88+bNv1ISQmQTFbqEEPIZOnfujKqqKsjJyaFjx44ixY+2tjbreB8lEAjw7NkzlJaWol27dmjYsCGzLBUVFSgrK4OysrLI9aysLOzduxcpKSnQ0tKCk5MTTExMmGS8f/8+EhIShGex09PTwePxoKKiAnNzc+GihomJCdPvJSGEEEJEUaFLCOGct2/f4tSpU0hMTER2djZ4PB40NTVhYWGBoUOHMp0XGBAQIOyw/H6BxkV8Ph9jx46VWIS/fv0ahw8fhru7O4NkgI+PDy5duiTSLTQ3NxcODg7Izs6GqqoqioqKIC8vj5CQEBgZGTHJ+a6MjAyRbeoPHz5EdXU1GjRoABMTExw8eJB1REJIPVdSUiJxJjrXuv4TwhoVuoQQTrl69So8PDyQl5cHBQUF4S/uvLw8VFZWQkNDA5s3bxZpAkXqZmRkhJCQEIlnX+/evYuxY8cyO9c1YsQIDB48GLNmzRJe8/f3x65du+Dj44OxY8fizZs3cHFxgb6+PjZv3swkZ12qqqoQHx+P4OBgxMXFAQCdkSOEfBUCgQDbtm1DSEgIsrKyJD5DP38IEUVdlwkhnJGRkYE5c+ZAV1cX69evh42NjXA7aHl5Oa5cuQJfX1/MmjULERERnNgqnJ6ejpiYGKSnp6O8vFzsPuumWR9ay8zKyoKKiooU04hKT08Xe0sbGxuLtm3bYuzYsQAADQ0NTJs2DVu3bmURUURBQYFwC/OtW7dw9+5dVFRUwMDAABMnTqxz7jMhhPxfBQcHIzg4GDNmzMCmTZvg5uYGeXl5REZGoqKiAq6urqwjEsI5VOgSQjjjjz/+gLKyMg4ePChWgDVs2BB9+vSBubk5RowYgYMHD2LBggWMktY4deoUFi1aBIFAAHV1dTRo0EDkPo/HY1LoRkREICIiQphh/fr1aNKkicgz5eXluHv3LiwsLKSer1ZFRQUaNWok/HtBQQGePHkCJycnkedatmyJN2/eSDseACAsLExY3KakpEBNTQ1mZmbo1asX5s6dCxMTE5H/DYQQ8jWEhoZizpw5mDhxIjZt2oQBAwbA2NgYs2bNgpubG54/f846IiGcQ4UuIYQzrl69Cicnpw++ZVRVVYWTkxPOnDnDvNCt/bDh4+MjVkiyVFFRgbdv3wKoeaNbUlIiHM1Uq2HDhhgxYgRmzJjBIiIAoFWrVrh9+zZsbGwA1MzVBSD8e628vDxmb569vLygpKSE0aNHY8uWLdRtmRDCRFpaGoyMjCAvLw8FBQUUFBQAAOTk5DBhwgT88ssvzH8nEsI1VOgSQjjjxYsXnzTqpnPnzti7d68UEn1YTk4Oxo8fz6kiFwBGjRqFUaNGAQAmT56MlStXcrJAc3R0hJ+fHwBAU1MT27dvh4aGBnr37i3y3PXr19GuXTsWEeHi4oLExESEhITg2LFj6Ny5M8zNzYUNyaj5CyFEGtTU1FBcXAwA0NPTw71794SLgrm5uSgtLWUZjxBOokKXEMIZRUVFn1Q0NmnSBEVFRVJI9GG9evUSeSPJRQcOHGAdoU4TJkxASkoKAgMDUVlZCT09Pfj7+4ttZz5+/DhmzpzJJOOSJUsAAGVlZUhKShJuYw4JCUFBQQFat24tLHzNzc3Rvn17JjkJIfWbhYUFkpOTYWdnh2HDhoHP5yM7OxsKCgo4fPgwp38PEcIKdV0mhHCGoaEhDh8+LLFD8Lvu3LkDJycn5h0m8/Pz4eHhARMTE1hbW0vcXmtsbMwgmajq6mpcu3YNqampYg2zeDweXFxc2AT7/0pLS1FcXAx1dXWxe5WVlSgsLISysrLYGWjWUlJScOvWLcTGxuLChQsAgHv37jFORQipj548eYLMzEzY2NigvLwcGzZsQHR0NMrKymBra4vly5dDQ0ODdUxCOIUKXUIIZxgaGqJVq1ZQVFT84HNlZWV48eIF80L31atXWLhwIRITE8Hj8UTuCQQC8Hg85hmzsrIwadIkPHv2DDweT9iF+d28rDPKmtoCt/afZ8+eAQBUVFRw48YNxukIIYQQAtDWZUIIh9SeK/0UlpaWXzHJp1m8eDHS09OxfPlytGnThnNvHAFg3bp1aNq0Kfbv3w87OzscPnwYmpqaOHHiBMLDw7Fr1y7WEYW4OKqpvLwcSUlJwqI2MTERBQUFEAgE0NPTg4WFBVxcXGBhYYGOHTtKPR8h5Nvg7OyMFStWSOy3kJqaihUrVmD//v0MkhHCXVToEkI4Y+3atawjfJakpCT4+flhwIABrKPUKT4+HsuWLYOWlpbwmp6eHlxdXSEQCPDbb79h9+7dDBPW4OqoJgsLC1RVVUFOTg4dO3bEsGHDYGlpCUtLS07McSaEfBtu3Lgh7Kb/vqKiIty8eVPKiQjhPip0CSHkf9S6dWtUVlayjvFBhYWFUFdXh5ycHJSVlUXm0ZqZmXHmjS5XRzXNnDlT2GFZWVmZdRxCCBGTmJgosccBId86KnQJIZzFxa2s7/Ly8sL69evRoUMHTo7vAYAWLVrg9evXAID27dvj+PHj6Nu3LwAgJiaGM+NxuDqqae7cuawjEEK+UTt37sTOnTsB1OxqmTJlilg/iPLyclRVVWHChAksIhLCadSMihDCSZ+ylTU2NpZRuhoODg7IyspCQUEBmjVrJlak8Xg8nDhxglG6Gn5+fsjJycHq1asRFxeH2bNno0mTJlBQUEB2djY8PT0xffp0phkBYP78+TAwMICbmxvrKB/E9cUXQkj9cePGDdy4cQMCgQCBgYFwdHSEjo6OyDMNGjSAvr4++vbtC3l5eUZJCeEmKnQJIZw0cOBAGBsbc24r67uWLFkitrr+Pq6dO05OTkZMTAxKS0tha2sLOzs71pEAyMaoJllYfCGE1E98Ph9jx46l3gCEfAYqdAkhnGRpaQk+nw8bGxvWUYgUyMKoJllYfCGE1G8CgQCpqanIz8+Hqqoq2rZt+9EFV0K+VXRGlxDCSb169cLt27ep0P0fvH79Gj4+Phg3bhx69eol8ZmLFy/i8OHDWLlyJTQ0NKScUJwsjGri6jliQsi34eDBg9i2bRtycnKEC4AaGhqYNWsWndElRAIqdAkhnPTrr7/Cw8MDpaWlnN3K6uXl9dFnWGxd3rdvH168eIGePXvW+UzPnj3h7++Pffv2wdPTU4rpJJOFUU20+EIIYSUkJAQ+Pj6wt7fH0KFDoampiezsbJw6dQo+Pj5o0KABxo4dyzomIZxChS4hhJPevn2LkpIS7Ny5U2wEDle2skr6+gUFBUhPT0fTpk2ZnaU6d+4cXFxcPridjcfjYfz48fj99985UejKwqgmWVh8IYTUT8HBwZg8eTJ++eUXkev9+/eHuro69uzZQ4UuIe+hQpcQwkmysJU1PDxc4vWUlBQsWLAAixcvlm6g/y8tLQ3t27f/6HP6+vpIS0uTQqKPk4VRTbKw+EIIqZ9evnwpHA33vj59+uCvv/6SciJCuI8KXUIIJ8nCVta66Ovr48cff8TatWtx/PhxqX99RUVFFBUVffS54uJiNGzYUAqJPm7NmjXIysqCg4MDZ0c1ycLiCyGkftLS0kJiYiJsbW3F7t2+fRtaWloMUhHCbVToEkI4SRa2sn5IkyZN8Pz5cyZf28DAAGfPnkWfPn0++FxsbCwMDAykE+ojjI2NOd85VJYXXwghsic8PBx2dnZo2rQpHB0dsW3bNpSXl2PIkCHQ0NBATk4OTp8+jT179mD27Nms4xLCOVToEkI4SRa2subl5Yldq6ioQEpKCvz9/dGhQwfphwLg6OiIZcuWwdzcHKNGjZL4THh4OI4dO4ZVq1ZJOZ1k69atYx3ho2R98YUQIlu8vLwQEhKCpk2bws3NDQUFBdizZ4/I0Ql5eXlMnjwZbm5uDJMSwk00R5cQwkkODg7IyspCQUEBZ7eyGhoaSnwLKRAIoKuri8DAQHTq1IlBMmDBggU4deoUjI2N0atXL+jp6YHH4+HVq1e4dOkS7t69i6FDh8LPz49JPll09epVrF+/Hn5+fpxdfCGE1B+GhoY4fPgwunTpIryWm5uLpKQk4RzdLl26oGnTpgxTEsJdVOgSQjhpyZIlH93KymJ0z7uOHTsmllFRURHa2towNTWFggLbTTMHDx5EcHAwXrx4IXK9VatWcHFx4dTcRa6OanqXLCy+EELqD0mFLiHk01GhSwgh9VxmZiYyMzMBANra2szGHn3IyJEjxa69P6opLCxM+sHeIQuLL4SQ+sPQ0BDOzs7Q1dX96LM8Hg8uLi5fPxQhMoQKXUII+Qz9+vX75KZJPB4PMTExXzlR/VY7qsnLywvW1tas4xBCiNQYGhp+8rM03owQcdSMihDCSVzdytq/f/+PFroPHz7E9evXOdNFOD09HTExMUhPT0d5ebnY/WXLljFI9WlYj2oihBCWaOsyIf87KnQJIZwkaWX6/a2sLPzyyy913rt//z4CAwNx48YNtGrVCjNnzpRiMslOnTqFRYsWQSAQQF1dXWz2K4/H43ShC7Ad1fQuri6+EEIIIUQcFbqEEE4KDw+XeL12K+vixYulG+gDkpOTERgYiLi4OLRp0wbr1q2Dg4MD5OTkWEfDpk2bMGDAAPj4+Ig1T+ISro5qehdXF18IIYQQIo4KXUKITOHSVtbbt2+Dz+fj8uXLaN++Pfz8/PD9999zZssyAOTk5GD8+PGcLnIBwNra+qOjmliTpcUXQggh5FtHhS4hROaw3soaHx+Pbdu24erVq+jUqRMCAgIwcOBAZnk+pFevXrh9+zZsbGxYR/mgNWvWcHpU04dwafGFEFJ/PHjwgHUEQmQadz85EEK+aVzdyjp58mTcvHkTXbp0wc6dO2FnZ8ckx6f69ddf4eHhgdLSUlhbW0NFRUXsGWNjYwbJRI0ePZp1hP8T1osvhBBCCBFF44UIIZxkaGj40a2snTp1YpILAJSUlD66RZnH4yEhIUEaser06tUrLFy4EImJiWJ5BQIB05EUsjaq6UOLL2vXroWioiIOHz4s/WCEEEIIEUNvdAkhnMTVrazu7u5Mvu7/avHixUhPT8fy5cvRpk0bsa7LLMnaqCZZOEdMCCGEkBr0RpcQQuoxU1NT+Pn5YcCAAayjfJbaUU2xsbFo2bIlZs6cCUdHR6aZjh07xsnFF0IIIYSIo9/KhBDOkLWtrLKgdevWqKysZB3jk3F5VJOsnyMmhBBCviVU6BJCOEPWtrLKAi8vL6xfvx4dOnSAvr4+6zh14uqoJlp8IYQQQmQTbV0mhMgELm5llQUODg7IyspCQUEBmjVrJjZPl8fj4cSJE4zSiY9qcnNz49SoptWrV3/W4gurxl6EEEIIEUVvdAkhnMblrayywNjYmPlb0brIwqimX375pc57tYsvN27cQKtWrTBz5kwpJiOEEELIh9AbXUIIJ72/ldXNzY0TW1nJlyNro5pqvb/44urqSosvhBBCCMfQG11CCKe8v5U1ICCAU1tZyZcja6OauHqOmBBCCCHi6I0uIYQz3t3KOmvWLE5uZZU1Xl5eH31m7dq1Ukgiu7h+jpgQQggh4qjQJYRwhqxuZeWykSNHil0rKChAeno6mjZtCm1tbYSFhUk/mIygxRdCCCFENlGhSwjhDD6f/1nPy9rWVy5JSUnBggUL4OXlBWtra9ZxOIsWXwghhBDZRIUuIYR8oyIiIhAUFITjx4+zjsJZtPhCCCGEyCZqRkUIId+oJk2a4Pnz56xjcBoVroQQQohsokKXEELqsby8PLFrFRUVSElJgb+/Pzp06CD9UIQQQgghXxkVuoQQUo9ZW1tLPFsqEAigq6uLwMBABqkIIYQQQr4uOqNLCCH12LFjx8QKXUVFRWhra8PU1BQKCrTeSQghhJD6hwpdQgghhBBCCCH1Ci3lE0JIPdOvX7+PjsKpxePxEBMT85UTEUIIIYRIFxW6hBBSz/Tv3/+jhe7Dhw9x/fr1Ty6ICSGEEEJkCW1dJoSQb8j9+/cRGBiI2NhYtGzZEjNnzoSjoyPrWIQQQgghXxQVuoQQ8g1ITk5GYGAg4uLi0KZNG7i6usLBwQFycnKsoxFCCCGEfHFU6BJCSD12+/Zt8Pl8XL58Ge3bt4ebmxu+//572rJMCCGEkHqNCl1CCKmH4uPjsW3bNly9ehWdOnWCm5sbBg4cyDoWIYQQQohUUDMqQgipZyZPnoybN2+iS5cu2LlzJ+zs7FhHIoQQQgiRKnqjSwgh9YyhoSEAQElJ6aNblHk8HhISEqQRixBCCCFEauiNLiGE1DPu7u6sIxBCCCGEMEVvdAkhhBBCCCGE1Cs0V4IQQgghhBBCSL1ChS4hhBBCCCGEkHqFCl1CCCGEEEIIIfUKFbqEEEIIIYQQQuoVKnQJIYQQQgghhNQrVOgSQgghhBBCCKlXqNAlhBBCCCGEEFKvUKFLCCGEEEIIIaRe+X9JcKALhv2YD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5397"/>
            <a:ext cx="5812618" cy="50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78896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618" y="1447800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Preprocessing:</a:t>
            </a:r>
          </a:p>
          <a:p>
            <a:r>
              <a:rPr lang="en-US" sz="2400" dirty="0" smtClean="0"/>
              <a:t>Creating pipeline for preprocessing</a:t>
            </a:r>
          </a:p>
          <a:p>
            <a:r>
              <a:rPr lang="en-US" sz="2400" dirty="0" smtClean="0"/>
              <a:t>1- using one hot encoder for categorical features</a:t>
            </a:r>
          </a:p>
          <a:p>
            <a:r>
              <a:rPr lang="en-US" sz="2400" dirty="0" smtClean="0"/>
              <a:t>2- using standard scaler for numerical features</a:t>
            </a:r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7"/>
          <a:stretch/>
        </p:blipFill>
        <p:spPr bwMode="auto">
          <a:xfrm>
            <a:off x="573206" y="3657600"/>
            <a:ext cx="781561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28800"/>
            <a:ext cx="4114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This project </a:t>
            </a:r>
            <a:r>
              <a:rPr lang="en-US" sz="2400" dirty="0"/>
              <a:t>aims to know a company’s ideal customers on a deeper level.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By </a:t>
            </a:r>
            <a:r>
              <a:rPr lang="en-US" sz="2400" dirty="0"/>
              <a:t>understanding who they are, what they like, and how they behave, businesses can </a:t>
            </a:r>
            <a:r>
              <a:rPr lang="en-US" sz="2400" dirty="0" smtClean="0"/>
              <a:t>tailor </a:t>
            </a:r>
            <a:r>
              <a:rPr lang="en-US" sz="2400" dirty="0"/>
              <a:t>their products to fit the unique needs of different customer </a:t>
            </a:r>
            <a:r>
              <a:rPr lang="en-US" sz="2400" dirty="0" smtClean="0"/>
              <a:t>segments.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04" b="97021" l="10000" r="90000">
                        <a14:foregroundMark x1="56753" y1="8298" x2="56753" y2="8298"/>
                        <a14:foregroundMark x1="49221" y1="6809" x2="49221" y2="6809"/>
                        <a14:foregroundMark x1="43506" y1="8511" x2="43506" y2="8511"/>
                        <a14:foregroundMark x1="33117" y1="16383" x2="33117" y2="16383"/>
                        <a14:foregroundMark x1="72208" y1="36809" x2="72208" y2="36809"/>
                        <a14:foregroundMark x1="57403" y1="9787" x2="57403" y2="9787"/>
                        <a14:foregroundMark x1="47143" y1="12128" x2="47143" y2="12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7" r="18250" b="4447"/>
          <a:stretch/>
        </p:blipFill>
        <p:spPr bwMode="auto">
          <a:xfrm>
            <a:off x="4648200" y="2497082"/>
            <a:ext cx="3861460" cy="363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5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78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First: Using K-means Cluster</a:t>
            </a:r>
          </a:p>
          <a:p>
            <a:r>
              <a:rPr lang="en-US" sz="2400" dirty="0" smtClean="0"/>
              <a:t>Making assumption k = 2</a:t>
            </a:r>
            <a:endParaRPr lang="en-US" sz="2400" dirty="0"/>
          </a:p>
        </p:txBody>
      </p:sp>
      <p:sp>
        <p:nvSpPr>
          <p:cNvPr id="3" name="AutoShape 2" descr="data:image/png;base64,iVBORw0KGgoAAAANSUhEUgAAArwAAAH7CAYAAAAuD0wKAAAAOXRFWHRTb2Z0d2FyZQBNYXRwbG90bGliIHZlcnNpb24zLjcuMSwgaHR0cHM6Ly9tYXRwbG90bGliLm9yZy/bCgiHAAAACXBIWXMAAA9hAAAPYQGoP6dpAAEAAElEQVR4nOzdd3hcZ5k//O+p03uXRl0addtyiUkjJITywi4pdEiADZAECIEQUlgSAiH8QiBsSIEsYUMaWRZSNgVYdglZ2gaSuMtW7300KiNNn9PeP0YaazxFY0u2Zfv5XJcJmnPm1LF1z3Pu574pRVEUEARBEARBEMRpij7ZB0AQBEEQBEEQxxMJeAmCIAiCIIjTGgl4CYIgCIIgiNMaCXgJgiAIgiCI0xoJeAmCIAiCIIjTGgl4CYIgCIIgiNMaCXgJgiAIgiCI0xoJeAmCIAiCIIjTGgl4CYIgCIIgiNMaCXgJogh//etfce211+Lss89GS0sL3va2t+FLX/oSdu3albHeRRddhBtuuOEkHeXqnn/+edTX169pGxdddBHq6+sz/mzZsgUf/vCH8etf/3qdjhTo7+/HpZdeipaWFjzyyCPpY+/v7wcA3HrrrTj33HPXvJ8rr7wy41yam5tx/vnn4/rrr8ehQ4fWvP319Itf/AL19fUYGxsruJ4kSXj22WdxxRVXYMeOHWhpacGFF16Ir33ta+nrtx42+uf9eHjhhRdQX1+PD37wg+u+7Q996EO48sorC64Ti8Xwb//2b7jsssvS9/aCCy7ATTfdhPHx8XU/prVIJBKor6/Hgw8+CAB4/fXXUV9fjz//+c8n+ciIMxF7sg+AIDa6H/7wh3jkkUfw8Y9/HJ///OdhtVoxPDyMxx9/HFdeeSW++c1v4sMf/vBx2//o6CguvvhidHd3H7d9HK23v/3t+Na3vpX+eWZmBs899xxuvPFGhMNhfOQjH1nzPp566in09fXhF7/4BSorK8FxHM4//3xYrdY1b/tIzc3N+MlPfgIgFSwODw/j3nvvxRVXXIHf/e53cLlc677P4yWZTOK6667D3r17cc011+Ab3/gGdDodhoaG8MQTT+Cyyy7Dfffdh7e//e0n+1BPSc888wzq6+tx4MAB9Pb2oq6u7oTu/3Of+xx6e3vx1a9+Fdu3b4eiKOjo6MAPfvADXHHFFXjxxRdhNBpP6DEVq62tDX/9619hMplO9qEQZyAywksQBfzpT3/Cww8/jK9//ev4+te/jk2bNsHr9eLcc8/FI488gne84x249957sbCwcNyOYe/evcdt28dKpVLB4XCk/zQ2NuK2227Djh078LOf/Wxd9rG4uAin04nW1lYYDAao1Wo4HA4wDLMu21+JZdn0ubjdbuzcuRO33XYbotEo/va3v637/o6nH/3oR3jttdfw+OOP4zOf+Qx8Ph9KS0tx7rnn4ic/+Qne8Y534KabboLf7z/Zh3rKGRwcxK5du3DzzTfD7XbjueeeO6H77+/vx9/+9jd8+ctfxmWXXYaysjKUl5fj3e9+Nx588EEYjcYN91RiJZ7n4XA4wPP8yT4U4gxEAl6CKOBnP/sZKisr8bGPfSxrGUVRuPPOO/GHP/wh54jF2NgY6uvr8Ytf/CLj9SMfxb/xxhvpR89btmzBZZddht/85jcAgAcffBA33XQTAKC+vh633norgNQo3v3334/3vve92LRpEy644ALce++9SCaT6e1eeeWV+PznP48f/vCHaGtrw89//vOsY/z973+P97///di6dSu2bt2Kj3zkI3jttdeO4UqlNDQ0YGJiIv1zfX09HnnkEVxzzTVobW1Nj1L39/fj2muvxfbt29HS0oL3vOc9eOqpp9Lvu+iii/Cb3/wG4+Pj6UeiR6Y0HElRFDz++OO45JJLsGXLFpxzzjn4xje+gcXFxWM+HwAZ9zYSieCuu+7C+eefj+bmZrz1rW/FP//zP2N+fj69zsLCAr7+9a/j/PPPTz9uvuuuuxCPx9PrBAIB3HzzzbjooovQ2tqK9773vXj22Wcz9uv3+3Httddi8+bN2LlzJ771rW8hkUgUPNZEIoGf//zneP/734/m5uas5RRF4dZbb0UikcCvfvUrAIc/p7/97W9x55134i1veQu2b9+Oz3/+85iZmTmqa3Xrrbfikksuweuvv47LL78cmzdvxjve8Q7853/+Z8Z6AwMDuPbaa7F161bs3LkTn//85zE0NJRenkwm8YMf/AAXXXQRWlpacM455+DWW2/F7Oxsxr7+4R/+AX/605/wnve8B62trbj00kvR2dmJv/3tb7jkkkuwefNmvP/970dXV1fG/l988UV88IMfxNatW3HWWWfhhhtuKOoLwLPPPgu3241zzjkHl156KV566SUIgnBM1+CVV17Bu9/9brS0tODd7343fvvb3666/+XP0Mq/58saGhrw4osv4uyzzwZwOH1p3759+Kd/+ids2bIFb3nLW3DPPfdAkqT0+8LhML797W/jXe96F1pbW3HxxRfjkUcegaIo6XUuuugifOc738HTTz+Nt7/97diyZQs+8IEP4MCBAxnH8KMf/QjnnXceNm3ahI9+9KNZT6WOTGl48MEHsX37dnR3d+NjH/sYtmzZgre97W145JFHMt63e/duXH755enje/755/GNb3wDF1100arXjCCWkYCXIPIQRRF79uzBBRdcAIqicq5jNpvX9PgwFArhmmuuQUNDA371q1/hpZdewrve9S7ceOON2LdvH6666ipcccUVAFJ5xF//+tcBAN/61rfw6KOP4pOf/CR+/etf45ZbbsEzzzyDO+64I2P7PT09GB4exnPPPYdLLrkEl19+efqX0ODgIL785S/jXe96F1588UU888wzaGlpwdVXX43JycljOp+hoSF4PJ6M15555hls27YN//Vf/4WqqirMzs7i4x//OILBIB555BH8+te/xiWXXILvfOc7ePLJJwGkAou3v/3tcLvd+Otf/4qrrrpq1X0//PDD+O53v4v3vve9eOmll/Dd734Xf/3rX3Hdddcd9XmMjY3hvvvug8/ny/hyctddd+Hll1/Gd7/7Xbzyyiv4wQ9+gNdffx3f+MY3MtY5cOAAHnjgAfz+97/Ht7/9bbzyyiu4++67AaSClU9+8pPYvXs3vvnNb+Lll1/GJZdcgttuuw0vvPBCejtf+cpX0N7ejgceeAC/+MUvYLfb8eijjxY87oMHDyIcDuNtb3tb3nUcDgdaWlrw97//PeP1hx56CKWlpfjlL3+J7373u/jzn/+MBx544CiuWsrc3Bweeuih9PnU1NTg9ttvT3+mgsEgPvGJT0BRFDz11FN44oknEAqFcNVVVyEWiwEAbrvtNvz7v/87rr/+evz2t7/F3Xffjddffx2f/exnMwKx+fl5PPXUU/jBD36An//855ibm8PNN9+MH//4x7jrrrvw1FNPIRAI4Dvf+U76PS+++CJuvvlmbNmyBc8//zx+/OMfY2BgAJ/61KdyBpLLRFHECy+8gMsuuww0TePyyy/H7Ows/vjHPx71NRgYGMCXvvQl1NTU4Pnnn8c999yDX/7ylxgZGSl4bevq6uDxeHD33XfjvvvuQ09PT8b1yOX222/Hxz/+cbz44ou45ppr8Nhjj2V8jq677jr8+te/xpe+9CX85je/wWc/+1k89NBD+NGPfpSxnb/85S/Yv38//vVf/xVPPvkkFhYWcPPNN6eXP/vss3jggQfwkY98BC+99BKuvvpq3HnnnQWPDUhd17vuugtf+MIX8NJLL+H888/HD37wA+zbty99La+++mowDIOnn34a//Iv/4Jf/epXp9yTF2IDUAiCyGl6elrx+XzK448/XvR7LrzwQuXLX/6yoiiKMjo6qvh8PuXf//3fM9a55ZZblHPOOUdRFEXZv3+/4vP5lH379mWss2/fPmV+fl5RFEX5/ve/r/h8vvSyqakppaGhQbn//vsz3vPYY48p9fX1ytTUlKIoinLFFVcozc3NSjAYzHmsv/nNbxSfz6cEAoH0a6IoKnv27FHC4XBR57gsEokoTz75pOLz+ZQnn3wy/brP51Muu+yyjHX/9V//VWloaFD8fn/G69dcc41y8cUXp3/+8pe/rFx44YXpn5977jnF5/MpfX19iqJkXsdkMqls3bpVufnmmzO2+fvf/17x+XzK7t27857PFVdcoTQ0NChbtmxRtmzZorS0tCg+n0953/vel97XMr/fr4yMjGS89v3vf1/ZsmWLIsuyoiiK8v/9f/+f8o1vfCNjneHhYWVwcFBRlMPX/W9/+1vGOp/73OeUd77znYqiKMrQ0JDi8/mUp59+Ousa+Xw+ZXR0NOe5LG+7s7Mz7/kqiqLccMMN6Wu7/Dn94he/mLHOlVdeqVx66aUFt3PkZ+GWW25RfD6f0t3dnX7tjTfeUHw+n/LKK68oiqIojz76qNLU1KTMzs6m1+nr61NuvPFGpa+vT5mamlLq6+uVRx55JGNfv/vd7xSfz6e8+eabGfsaGBhIr3PnnXcqPp9P2bVrV8Zr27ZtS//87ne/W/n4xz+ese2Ojg7F5/MpL730Ut5z/f3vf6/U19dn3P8rrrhCueaaazLWK+Ya/Mu//IvS3NysLC4upteZmZlRGhsblSuuuCLvMSiKovT09CiXXXaZ4vP5FJ/Pp+zcuVO5/vrrlZdeeklJJpPp9Zb/vvzkJz/JeP/HPvYx5R/+4R8URUn9O+Pz+ZRnn302Y5277rpLaWtrUxKJhKIoqft87rnnpn9WFEV58MEHFZ/Pp4RCIUVRFOUjH/mI8oEPfCBjO//93/+t+Hw+5YEHHlAURVH+/ve/Kz6fT/nTn/6kKIqiPPDAA4rP51NeffXV9HvGx8cVn8+nPPHEE4qiKMovf/nLrOs5OzurtLS0ZPz7QBCrISO8BJHH8qiussoIylrU1taioqICX/ziF/Hwww9j//79kGUZmzdvhtlszvmegwcPQpblrAoFZ599dnoCyzKv15t3gsjWrVthtVpxxRVX4LHHHkNXVxcYhkFbWxt0Ol3B4/6f//kftLW1Zfz58Y9/jFtvvTVrlnlLS0vGz+3t7SgvL4fT6cx4va2tDSMjIwiHwwX3nUt/fz/C4XDWNXnLW94CABnXJJf6+nq88MILeOGFF/Dyyy/j6aefxs6dO/GBD3wAr7zySno9mqbx1FNP4d3vfje2b9+OtrY2PP7444hGo+nRwbe//e341a9+ha997Wt45ZVXEAqFUF5ejsrKSgDA/v37wXEczjrrrIxjOPvsszE0NIRIJILe3l4A2ddu69atRV0PWZYLLlcUBTSd+c//5s2bM362Wq3HlJuu1Wrh8/kytgMgnVpy4MABeL3ejMmHNTU1uPfee1FTU4ODBw9CURRs3749Y7ttbW0AMu+lVqtFVVVV+uflz3pjY2PGa6FQCEDq8f3AwEDW56SxsRFms7ng5+SZZ57Bzp07UVZWln7t/e9/P/7yl78gEAgc1TXo7e1FeXk5DAZDeh2bzYby8vK8+19WV1eH559/Hs8//zxuvPFGtLS04M9//jO++tWv4v3vfz/m5uYy1j/yOjY1NaWrOezfvx8AcN5552Wsc/bZZyMSiWSkmTQ3N2fk3i6f0/JnpLe3NyuNZvmerWblZ+/IazUyMgK1Wp11PY/8vBLEakiVBoLIw2KxQKPRYHh4+LjtQ6vV4j/+4z/w6KOP4oUXXsAPf/hD2Gw2fOpTn8JnP/vZnKkUywHhVVddlRG0LAfmK3/5Fkq3cLvdeOaZZ/Doo4/i8ccfx3e/+12Ulpbic5/73Koll8477zz88z//c/pntVoNp9OZ83iPPIZwOJzxi36ZXq8HkMqTXf7/xVq+JrfddltWWgeArIDkSDzPo6KiIv1zZWUltm/fjrm5Odxxxx24+OKLoSgKPv3pT2NychK33norWlpaoFKp8NRTT2XkH3/lK19BTU0NnnvuOXz5y18GAFx44YW47bbb4HK5EA6HIQgCtm3blnEMoiimj3X5fLRabcY6q30RKS0tBZCq7NHU1JR3vdHR0fS6y47cV740ntUcuZ1ly5/PUChU8DyWz/3Iz8jKz0e+fS0f88rXV57H8rZ/9KMfZeWJxmIxTE9P5zwmv9+Pv/zlL5AkKWdZv//8z//E1Vdfnfe4li1fg0gkknOd1e7vSs3NzWhubsbVV1+NaDSKxx57DA888EB6ku2yI//+abVaRCIRyLKcvh7vfve7M9ZZ/sIUCATSgWa+a13onIo9n5XrHbndYDCY81pZrdaM+QIEsRoS8BJEHgzDYMeOHXj11Vfx9a9/HSyb/ddlYWEB//3f/43LL788a3m+EeJoNJrxs9VqxU033YSbbroJo6OjePbZZ3HffffBarXiAx/4QNY+l0ex7r333oxRj5XbK5bX68Udd9yBO+64A729vXjqqadw2223wev1pie/5KLVajMCxKNhNBpz5ggvj8IdbbALHL4mN910E9761rdmLc8VYBejpaUFL7/8MmZnZzEzM4Ouri5861vfwuWXX55e58i8T4qicOmll+LSSy9FJBLBn/70J3z/+9/HV77yFTz99NMwGo1Qq9UZ+boreTwe9PT0AEA6p3XZahPwmpqaYDab8corr+Bd73pXznUCgQA6OjrSwfiJtlzWL5/lAG3587Bs+ee15Mwvfw4+9alP5fxSly9Qff7556HVavHEE09kjYz/27/9G55//vmMgHc1Go0mYwLeslAolPcYli0uLuYMYr/whS/g97//fdZEsZVfEJZ/1uv1oGk6/ffmiSeeyPkkyOFwFHU+QOqcVk7MXD6fteJ5Pmu7ADImihJEMUhKA0EUcNVVV2Fqago//vGPs5YpioI777wTd999d84RxOVfSisfMYqiiIMHD6Z/Hhoawquvvpr+uaysDDfccAPq6uqyZpYvB84tLS1gGAYTExOoqKhI/3E4HKBpuujgbnk2+7K6ujrceeed0Ov1WfteT5s2bcLo6GjWrPjdu3ejpqbmqEa5llVVVcFoNGJ0dDTjmni9XoiieMy1ewcGBqDRaGAwGNKz8VduKxwO43/+538ApO5PLBbDb37zm3RgqtPp8J73vAef/OQn0dnZCQDYsmUL4vE4YrFYxrGq1WoYjUbwPI+amhoAyJoFf2SjkyNxHIdPfOIT+M1vfpN33XvuuQcGg+G4NE4ohs/nw9jYWMaXnrGxMXz0ox/Frl270NLSApqm8eabb2a8b/fu3QCA1tbWY963TqeDz+fD4OBgxrWvqKhAMpmEzWbLeo+iKHjuuedw8cUXo7m5GY2NjRl/PvCBD2BwcDB9fMWoqanB0NBQRsqI3+/H6OhowffddddduPDCCxEMBrOWJZNJ+P3+rJrRr7/+esbPhw4dQnV1NYDDqQTT09MZ18JoNEKj0awafB95TsspEstW+7wWo6KiAtFoFH19fenX/H5/elIbQRSLBLwEUcDZZ5+NL37xi/jRj36EW265BXv27MH4+Dhef/11XH311fj973+P73//+1mVCYDUaFJlZSVefPFFHDhwAH19fbj99tvBcVx6nZGREVx33XV47LHHMDQ0hPHxcTz//PMYHBzEjh07ABwOnF955RUMDAzAbrfjAx/4AB566CG88MILGB0dxf79+3H99dfjiiuuyBoVzGffvn34/Oc/j+eeew6jo6MYHR3Fz372M0Sj0azH7evp8ssvh9lsxg033IADBw5gcHAQDzzwAP785z8f1SjZSizL4jOf+Qx+8Ytf4Mknn8TQ0BA6Ozvxta99DR/84AdXLTkliiICgUD6T39/Px555BE888wz+OIXvwie51FdXQ2TyYSnn34ag4OD2LdvHz7zmc/g4osvBpAKLERRxPe+9z3cfPPNOHDgACYnJ7Fnzx689NJL6ZzdCy+8ED6fD1/96lfx2muvYXx8HH/6059wxRVX4PbbbweQCh6Wm2H87W9/w8DAAB588MGiuqRdffXVeOtb34rPfvazePjhh9Hd3Y2JiQm89tpruPbaa/GHP/wBP/zhD2GxWI7pWq/V+9//flgsFtx0003o6elBV1cX7rjjDvj9fjQ2NsLhcOCyyy5LV/AYHR3FH/7wB9x9993YuXMnNm3atKb9X3PNNfjDH/6Qvp59fX245557cNlll+XM4f373/+O0dFRvOc978m5vbPOOgt2u/2oavL+4z/+IyRJwje/+U309fVh//79+OpXv5oz4F7pyiuvhFqtxhVXXIFf//rX6O/vx+joKP785z/jM5/5DOLxOD796U9nvOell17C7373OwwPD+NnP/sZ9u7di8suuwxA6svzeeedl64kMjY2hjfeeAOf+cxncO211x7V/IVLLrkEBw8exCOPPILh4WG8+uqrePzxx4t+fz4XX3wxOI7Dt7/9bXR1daG9vR1f+cpX4PV617xt4sxCUhoIYhXXXXcdtm3bhieeeAKf//znEYlE4HQ6cdZZZ+H5559HbW1t3vd+73vfwze/+U1cccUVsFgs+NSnPgWbzZauyfnWt74V/+///T88/vjjuP/++0FRFCoqKnDbbbelH0m/733vw8svv4wvf/nLuPDCC/HQQw/hG9/4BpxOJx588EFMTU1Bp9PhvPPOw89//nNoNJqizuujH/1ouk3pnXfeCY7jUFtbi/vvv3/NQUUhVqsVTz31FL73ve/hn/7pn5BIJFBdXY177rkHl1566TFv95prroFOp8PTTz+N733ve+B5Hjt27MDTTz+9aqe0Q4cOZUzcMRqNqKmpwXe/+11ccsklAFKPje+9917cfffduOSSS1BRUYEvf/nLaGtrw969e3H99dfjxz/+MR5//HF873vfw2c/+1lEIhE4HA6cf/756Ra8PM/j8ccfx7333osbb7wRCwsLsNvteO9734vrr78+fQz3338/7rjjDlxzzTXQaDR497vfjeuvvx5f+9rXCp4Lx3H48Y9/jBdeeAHPP/88Hn30UcTjcTidTpx77rl46aWXMiZenWjL9/+73/0uPvzhD4PneWzduhWPPfZYenT/m9/8JqxWK+69914EAgFYLBa84x3vwI033rjm/f/DP/wDaJrGT3/6U/zkJz8By7JobW3Fv/3bv2VNEgRS5bYsFgvOOeecnNtjGAbvete78J//+Z+47bbbijqGhoYGfP/738f999+PSy+9FKWlpfjSl76E5557rmBptIqKCvzqV7/C448/joceegjT09NIJpPpf4/uuOOO9NOBZTfffDOeeOIJ7Nq1C2q1GldddVVGJ8QHH3wQ9913H+68807MzMzAZDLh4osvxg033HBUedwf+9jH4Pf78dhjj+HBBx9Ec3Mzvv3tb6/5SUJpaSnuv/9+fP/738cHPvABVFZW4ktf+hJefvnldOoPQRSDUo7nFHSCIAiCIE64559/Hl/72tfw29/+NisIPtUEg0GoVKqML/OXXHIJXC5X1uRDgsiHjPASBEEQBLEhBYNBXHTRRdi+fTu+8pWvQKPR4KWXXkJXVxe++MUvnuzDI04hJOAlCIIgCGJDMpvNePzxx/HDH/4Qn/jEJyAIAiorK/G9730vnT9PEMUgKQ0EQRAEQRDEaY1UaSAIgiAIgiBOayTgJQiCIAiCIE5rJOAlCIIgCIIgTmtk0loOe/fuhaIoGQ0CCIIgCIIgiI1DEARQFIW2trZV1yUjvDkoinJUHWaK2V4ymVzXbRJrQ+7JxkLux8ZD7snGQu7HxkPuycl3NPEaGeHNYXlkdy0921eKRqPo7OxEbW3tUfUmJ44fck82FnI/Nh5yTzYWcj82HnJPTr729vai1yUjvARBEARBEMRpjQS8BEEQBEEQxGmNBLwEQRAEQRDEaY0EvARBEARBEMRpjQS8BEEQBEEQxGmNBLwEQRAEQRDEaY0EvARBEARBEMRpjQS8BEEQBEEQxGmNBLwEQRAEQRDEaY0EvARBEARBEMRpjQS8BEEQBEEQxGntpAa84+Pj+MIXvoCdO3finHPOwa233orFxUWMjY2hvr4era2tGX8effTR9Ht/+9vf4h//8R/R1taGyy+/HH/961/Ty2RZxn333Ye3v/3t2LFjBz796U9jdHT0ZJwiQRAEQRAEcZKd1ID32muvhdFoxKuvvornn38evb29uOeee9LL29vbM/58+tOfBgB0dnbilltuwVe/+lX8/e9/x6c+9Slcd911mJqaAgA8/fTTePnll/HII4/gf//3f1FZWYkvfOELUBTlpJwnQRAEcWYQJQmJpIBEUoAgiCf7cAiiKIqiIDQ3h8XZWYTm5k5IvDQ+Po6rr74aO3fuxIUXXojvf//7kGX5uO3vpAW8i4uLaGlpwY033gidTge3243LLrsMu3btWvW9zzzzDC644AJccMEFUKlUeN/73gefz4eXXnoJAPDLX/4Sn/rUp1BTUwO9Xo8bbrgB/f392L9///E+LYIgCOIMJMkyYvEEunuH8dc39uPPf9+H/R19WFgMQxRJ4EtsXOFgEH978UX8y2c+g9vf+178y2c+g7+9+CLCweBx3e8Xv/hFuFwuvPLKK3jsscfwyiuv4Iknnjhu+2OP25ZXYTQacffdd2e8Njk5CafTmf755ptvxmuvvQZRFPHBD34Q119/PTiOw6FDh3DBBRdkvLepqQnt7e2Ix+Po6+tDU1NTepler0dFRQXa29uxZcuWoo5PURREo9FjP8EVYrFYxn+Jk4/ck42F3I+Nh9yT4tE0jaQg4c19nZBWjFDNBRfx+t4ONPkqYTMboSjHPnpF7sfGczrcEzEex6O33IKeN99MvzY1MICnvvlN+HbswKfvuQesWr3u+z106BC6urrw4x//GAzDwOl04mMf+xj+/d//HR/+8IeL3o6iKKAoqqh1T1rAe6T29nb8/Oc/x8MPPwye59HW1oZ3vOMd+M53voPOzk588YtfBMuy+NKXvoRgMAiTyZTxfpPJhL6+PiwsLEBRlJzL5+fniz4eQRDQ2dm5Lue2bGhoaF23R6wduScbC7kfGw+5J6urqqpGZ/9oRrC7UmfvMM7e2oTu7q4174vcj43nVL0nRqMRUwcOZAS7K/W8+Sb2//GPcLW0IBQKreu+//d//xd2ux3j4+MYHx8HAKjVagwNDWHPnj3QaDRFb4vn+aLW2xAB7+7du/G5z30ON954I8455xwAwH/8x3+kl2/atAnXXHMNfvKTn+BLX/oSAKyaX7LW/BOO41BbW7umbSyLxWIYGhpCZWXlUd1E4vgh92RjIfdj4yH3pHiyAkSi8bzLFUXB/GIYzc3Nx5yjSO7HxnOq35NkJIJ/f/rpguv879NP4/p//Vd4vd513fdrr70Gm82GxsbG9Gs6nQ4A4HK5UFpaWtR2+vr6it7nSQ94X331Vdx00024/fbbcemll+Zdr7S0FDMzM1AUBRaLBcEjckuCwSCsVivMZjNoms653GazFX1cFEVBq9UexZmsTqPRrPs2ibUh92RjIfdj4yH3ZHXzwcVV14nGElCvw6Nhcj82nlP1noixGOYmJgquMzcxAZqm1/38OI7LirOWvzSo1eqi91dsOgNwkqs07NmzB7fccgvuv//+jGD3b3/7Gx5++OGMdQcGBlBaWgqKotDS0oKDBw9mLG9vb8fmzZuhUqlQV1eHQ4cOpZctLi5iZGQEmzZtOq7nQxAEQZx5eNXqj1T1ulNvBJA4vVEUBWtJScF1rCUlRxVUFstqteYcmKQoClardd33B5zEgFcURdx222346le/ivPOOy9jmcFgwI9+9CO8+OKLEAQB7e3tePTRR/HRj34UAPChD30Ir732Gv74xz8ikUjg2WefxdDQEN73vvcBAD760Y/iySefRH9/P8LhMO699140NjaitbX1hJ8nQRAEcWKIonhSyoFxDAODLv+IFE1RsFtNeZcTxMmgt1jwjk98ouA6F3/iE9BbLOu+75aWFkxOTmJubi79Wnt7O2pra9OpDevtpKU07Nu3D/39/bjrrrtw1113ZSz73e9+h/vuuw8PPfQQvvGNb8BgMODKK6/EJz/5SQCAz+fDvffei7vvvhvj4+Oora3FT37yEzgcDgDARz7yEQQCAVx55ZWIRCLYuXMnHnrooRN+jgRBEMTxJwgiIrE4BkcmEInGoeI5VHjdMBv14HnuuO+f5zm0NtXgjT0dECUpa3lrYw0Yhjnux0EQR4OiKGx629vg27Ej58Q1344d2HTBBcdlhLepqQmtra34wQ9+gK997Wvw+/147LHHcNVVV637vpZRCunGkKW9vR0A1m1EOBqNorOzE42Njadkns/piNyTjYXcj43nVLkngiBiYGQCw2NTWcusZgM2NdWC545/0CvLMpKCiOGxKUxNz0JWFFhNBtRUlkKtUoFl1xbwnir340xyutyTcDCIA3/6E1558knMTUzAWlKCiz/xCWy64ALozebjtt+pqSncfvvteOONN6DX6/GRj3wE11133VEF2EcTr530SWsEQRAEcawisXjOYBcA5oIhTPpnUFbiAk0f3ww+mqahVvGorfKi0usGKIChmTUHugRxvOnNZpz9vveh9fzz03Vt9RbLcRnZXcntduOnP/3pcd3HSiTgJQiCIE5JgihicKTwLPOh0Sm4nXao+BMzZYWhaTBFTGIjiI2EoigYjtNksY3ipFZpIAiCIIhjJctywfq3AJBICgDJ3COIMx4JeAmCIIhTEkVR4LnCDyoZhgaO86NZgiA2PhLwEgRBEKcknktVYyik1O0ASyokEMQZjwS8BEEQxCnLYjLAbNLnXKZW8agq86RGeQmCOKORSWsEQRDEKYvnOWxpqsP4VADD434kkwIYhkapy4Gqcg9UZAIZQRAgAS9BEARxiuOXGk2UuB2pCWoUBZahSbMHgiDSSMBLEARBnPJomj5hpccIgjj1kH8dCIIgCIIgiNMaCXgJgiAIgiCI0xoJeAmCIAiCOCFkWUYiKSAWTyAWTyCRFKAcY2MQRVEgiCJESVrnozzzKIqCRFJI/znWe3I0/vKXv+Ccc87BDTfccNz3BZAcXoIgCII4rSWTAiRZhiTJ4FgGDMOAZU/8hL6kIMI/PYuBkYlUBzwAWo0a9TVlMBsN4FZpIrJMlmUIggj/zDxm5oKgaRqlbgdMBh14njuep3BaSgoCpmeCGB6bRDyehFrNo8LrgdNuBs8dn+v505/+FM8++ywqKiqOy/ZzIQEvQRAEQZyGRElCOBJDR88gwpEYgFR3Opfdgvracqj4E1eyTRBFDI1OYmh0MuP1aCyOvQd70dJQDbfDCpou/OBZlmWEIzG8ub8TkiSnX5+emYdep8G2TQ1QkaC3aElBwP5DfZhfCKVfi0Tj6OgZxKTfgM3Ntccl6FWpVHj22Wfxne98B4lEYt23nwtJaSAIgiCI01A0Fseb+zrTwS6QenQ9FZjD7gPdSC6Nsp4IkiRnBbsrdfeNQBBXT00QRAm7DnRlBLvLloN7QRDXdKxnCkVRMD0TzAh2V5pfCCEwGzwu6Q2f+MQnYDAY1n27hZCAlyAIgiBOM0lBQHffSN5gJRyJIbgYPmHHMz07X3C5IIqIxeKrbmd+YRFigcA4MBuEJGcHw0S2pCBieCz/lxAAGBqdOm2+QJCAlyAIgiBOM7Ks5B25WzY6MQ1BPDHBTDFBUzGTz+bnF1ddJ5FIFnVMBBCPF75W8XgCCo7/BLYTgQS8BEEQBHGaKeYxtCRLqc50J4DFuPrja61Gveo6xUxKIx32iqdWF87jVqtVoECdoKM5vkjASxAEQRCnmVTnucLBocVkPGHBoU6nKXg8FpOhqMoRHpe94HK1ii+62sOZjudYVHg9BdepLHOfNteTBLwEQRAEcZrhWAaVZfmDGYqiUOZxrFoVYb3wHIttmxrAsdnBk1ajQmtjTVHVADiWRanbkXd5Q205KKBgni+RQlEUnHYzLKbco+8WkwEOmxkUdXqM8J4eYTtBEARBEGk0TcPjsmMxHMWkfyZzGUWhrdUH7jjVWM2FoijotGqcs6MVgdl5TM/Mg6IolLodMBv1RdfP5TgWddVl0GrVGB6dRHIpN1iv06CmohQLoQj2d/SjssyNSq/7hJ7jqYjnOGxurkVgNoih0SnE4wmo1SpUlrnhsB2/Orytra0AAHEph/yVV14BALS3tx+X/QEk4CUIgiCI0xLPsWiorUBtZSlGx6cQT4owG/Vw2S1gORbMCRrdXUZRFFQ8h1K3A26HFQB1TA0weI5FRakLHqct1cBCURCLJzAy7k9P1BscmQTLMCj3uk/4eZ5qeI5DicsOu9UMQAEFChzHHteR3eMZ2OZDAl6CIAiCOI4EUYQsy6BAnbBOYMmlFrHBxRAYmka51wOGpjbEiCdFUWBzpDYcDZqmEU8k8cbejrzrDI5MosTtAMOTgHc1y19GTmck4CUIgiCI40AQRERicQwMjyMSjYPnOVR4XbCajMc18I0nkth7sAehcDTj9fJSF6orSo7bY+oT7chUjSOJkoRkMnnaB3JEcUjASxAEQRDrLCmIGBqZwNDYVPq1WDyBAx1hmI16bGmuOy5BbzIpYNf+LkRzNHEYGfcvTWYrAcOcGaOeJ6jqGnEKODM+8QRBEARxAsXi8Yxgd6XgYhhjkwHIx6EjWDgaQyyegEGvhcmoz6qKMDQ2VVSDh1OB22EruJxhaKhUhevMEmcOMsJLEARBEOtIFCUMDE8UXGdkfAqlbjt4nlu3yUGKoiCZFLCzrQkLoQhkWYbRoEM8nkDf0Bhi8SQkSUYyKZwWj/l1WjV0WjUi0dwtiStK3WDPkJFsYnUk4CUIgiCIdSTJMqKxRMF1koKIpCBieGwK3hInOJZdc4F/QRSxEIqgvWsgo9Oa2ajH5qY6HOjsSx3X6VFWFTzPYdumBuw72IvFcCRjWVmJM1WhgXRdI5aQgJcgCIIg1hFNASqeRSSafx2GpiFKEobGpjA0NoXq8hJUeI+9q5UkyxifDGA4RxpFcDGMg90DaKyrxP6OvtNm0hqQ6qy2tdWHpCBgfiEMhqFhNRvBMHTOJhfEmYt8GgiCIAhiHXEchwqvB3PBUN513C4bpmfm0z8PjEzAbNIv1ULNL1/6gyhKGByZzPu+cCQGUZLgqy4Hdwy1bzcynufA8xz0Ou3JPhRiAyPJLQRBEASxzkwGHWxmY85lahWPMo8T41OBjNf7h8aRFISc76FoGr76ekRiSfgDs4hEY0gmD6+bTAqrTkabnVuAy2E5Ye2ECWIjISO8BEEQBLHOeJ5Da1MNJv2zGBqbQiKRBMPQKHHZUep24FDPIEQxM0BdCEVyltESBBGzc4voHhiBJB2u7GA06LC5qRYataqoY1IAsCSnlThDkYCXIAiCII4DnuNQVuqC22mDoiiIxxOYCsxh1/6unKOxuWrjKoqCueAiOnqHspYthiJ4c18ndm5tBs+zYBmm4Civx2k7ru1i10NSECDLCiRJAsswoEkuLrFOyKeIIAiCINaJLMsQRBEUKCgAeI6FiucgyzImpmYwMu7P+16Py55VRispiOgdHM37nngiifngIhx2CyrL3OgbGs+5nk6rhl6rOaZzOhHkpcoWh3oGsbAYBpAqJuGwWdBQVwH1KvV0U9ddQjIpQJZlqFU8GIZecwtj4vRBPgkEQRAEsQ6SSQHjUwGMjPuRSArQqFWo8LrhdlrBcxxKPXaMTqSWHYllGVSXebLKaMlFlDib8M/CbjXBW+KCIEoYGZvCyswIo0F33Dq7rZd4IonX9xyCtKIZhwJgenYeoUgUO9ua8h6/IIrwB+bROzgKQRABpCb3lbjsqKvybujzJk4cEvASBEEQxBolkwJ2HehCOBJLvxaLJ9DVNwz/zBw2N9aC5zjsbGtC39A4GIYGTdOIRGOQZBnNvirwx9wVTEmPJtdUlKLC68b8QgiSJMNs1IPn2A0d9ImihL7BsYxgd6VYPAH/zBy8HmdWSoYsy/AH5tHRM5jxuqIoGJ8KIJFMoqWh+rQqxUYcGzJVkyAIgiDWQJZljE8FMoLdleaDIcwGF0FRFGiGRlmJE5IsI55IwmGzoLWhBmoVDzpHfi1N06s+znc5rOnJaCzLQK3i4XHa4PU4oNdpNnSwC6RqCPtXlGjLZWwykB69XUkQpYIpHzNzCxnVLIgzFwl4CYIgCGINBFEqmJsLAKPj00gkBbR39OP1vR2YmJqBPzCHzt4h/N+bBxAKRyHnGOFcHrXNh+dY2K3mDT8ZrSBFyegMl4skyci1RjIp5AyEV5qYml3DwRGnCxLwEgRBEMQa5crLXclqMWBwZAKzwcWsZZIkY9eBLghiduBGURScdgtqKkqzglqNWoUdW5rAr7El8UlHUdBp1QVXMRv1OatY5PqScCRJLlyfmDgznOJ/SwiCIAji5NOoecTiybzLnXYL3tzbmXe5JMmYnpnPmafKcSxK3Da47GYshqMQRAkmox4atQo8x57ao7tIjVJXV5SivbM/7zpV5Z6cNYTVKh4URRUcIXbYLOtynMSpjYzwEgRBEMQa8ByLCq+n4Do0ReWdlLVsbn4x74ilIsvo6emG1WxAhdcNs1EPFc+d8sEukBrFtltMKC915Vze2lANVZ48ZIah4XHZ8m5bpeJh0JOWwwQZ4SUIgiCINaEoCm6nFf7AHOYXQlnLXXZrUe18GYYpGMAqilLUI/x8JFmGuJQ2wdAMWHbjdF3jlnKVy0pcGJucRjyegEGvQ4nbDpZl8naIY1kWvqoyJBJJzM5npouoVDx2bG449VM+iHVBPgUEQRAEsUY8x2Fzcy1m5xbSrYQ1GjWqyjwwm/SAkmr+EInG827D63EiHImlA7z1qq4gKwqSSQEjY1OYnJ6FrCiwmgyoriyFRsVvmOYMHMeC41jUVZdBkWXQNF3UCDbPc2htrEEyKWBiahaSLMFhM8Og150WKR/E+tgYn3KCIAiCOMXxHAePyw6bxQQFCiiKyqj/2lhXiV37u3K+12I2ICEksf9QHwDAoNeitbEGWrWqqNHhQmKxOF7f2wFRPDx5yz8zD//MPFoba+C0mbMaXpxMNEUBR3k8PMeB5zj4akj6ApEbyeElCIIgiHXE8xxUPJ/V7MCo12H75oaMigQ0TcPrcaCuqgwd3UPp10PhKN7Y07HmGrLJpID2zoGMYHelg135lxHE6YSM8BIEQRDECcCyDKxmI3ZsboQky5DlVG3ZickA9rR3w2YxQa/TQFEUzM4vYmExjMHRSfiqy455n6IkYTEcybtcURRMzwZRVuI85n0QxKmABLwEQRDEhicrCgRBhKLIoECBpmlwp+hkpOXc3EQyib/tOgSzSY/tmxoQmAsiuBBKj/r6qrzoHhiFKB37CGwxI8ThSPSYt08Qp4pT818LgiAI4oyRFERMTc9icGQi3eDBajGioaYCGo0KzBpzXE8eCmaTHl6PE2/u68woWxaYDUKn1aC1oXpNeyhm4ptOq1nTPk4UQRAhL9XbTeVHkxCGKB75tBAEQRAbVlIQ0dM/ggn/TMbrc/OL+Nvug9jZ1gSjQXeSjm5taIpCTUVpVrC7LBKNoX94HE2+qmPeB8Mw0Os0CEdiOZcvd3IrhizLEERxKeeXAssy4FgGNE1DlCRIooTAbBCRWBwGnRY2qxEMk7+kWLFEUUI0HkfvwBhm5xcAAFazEXXVXug06g1TZYLY2MinhCAIgtiwkkkhK9hdpigKDvUMYltr/bqV8DqROI7FzFywYMpCYDZYsIvYalRLJbve2NsBScoOqhvrKooKSJOCiPHJaQyOTqYnufFLtXOdDitm5oLo6BnKOFaaptDaWAub2XjMNX9lWcb8Qgh7D/ZkvD4XXMTrezqwuakWdpv5FB7lJ04U8gkhCIIgNiRZUTA64S+4TigcXVMzhpMtV6OKIyUS+VsWF0OnUeOc7a0o9TjAMgxoioLVbMRZbU1wOayrBqOiKGJoZAK9g2MZFR2SgoiRiWlEojEc6h7MCsxlWcH+Q72Ir+H4BVHCwa6BvMsPdQ+SKhNEUcgIL0EQBLEhKbKCpCCuut5qLXuLJUkyREkEQIHj2FQ92OOsmJHpVAc2wOFwgKYZKIpyVM0UaJqGRq1CfU05aitLAVCgKaroSX+iJGN4bCrnsrISJwZGJgq+f2BkAk11lcc0yhuJxCCI+T8DoiRhMRSBw2Y+6m0TZxYS8BIEQRAbEk1TMBl08Afm8q5DUdSac0QlSUZSEDA8NoXZ+UXQNAWP0waPyw6aotIlxGiaBpOnOkRSENIjnEc2nCikxGXHwHD+gNGo14JlGURjcSxEBMz1j8BuNS0FeBTi8QSSggitRg2OLdydjT3GfNq5+QXkS6ow6DTo7h9Z9f2SLIHF0e1bEERwPIuWhmpMB+YRmJ3PeRxrGUEmzhwk4CUIgiA2JIqi4Hba0Ds4ljeP1eWwrqlLmCRJWAhFsPtAd8Y+QuEohkansHWTD+2d/emWwDaLCU11FVCrVaAoCqIoIRKNoWdgNJ2eYDLqUVflhUGvBbfKhCqOZeF1OzA2Fci5bFNTLfYf6sVC6HAt3emZebAMg83NdRgem8TMXGoil9Ggw+amWqhV/Lq20y2UY6wgNflOKpBnfLSd4gRBRCgSxcDwBMKRGDiOgcdlR1W5B+1d/YjGEhnrr2zkQRD5kBxegiAIYsNiWQZbmutyBnB6rQYNteWQZRmJRBKJpHDU+ZyiJGPvwZ6cAXVSENDZM4SqspL0a7PzC/j73g4kksLShKpFvL63IyMXd2ExjF37uzA9Mw9plRq6HMeipsqL2ipvxuisQa/Ftk316Bsazwh2Dx+3hP0dvaipKE2/thiK4I29HUWlgRwNs8mQd9ns/GJWlQeGpjPul9thLbqSgiCIGByZwK79XZgLLiIpCIhE4+gbHMPB7kG0NtZmjFLzHHfKlFUjTi4ywksQBEFsWCzDwGo24LyzNmFk3I/gQggMw8Bb4oTFpMd8MIT+4XGEI7F0ia26Ki9UPA+GWX1MZz64mLN6wbKFUAT1WjUYmk7nCguCiOGxSVSWeXCwazDvezt7h2G3mlYdgVYUBeFIDJsaakAzNCgA0VgCFE0VTOcQxVT+qsVkSAfciaSA6Zk5eD3OdRvlVfM89FoNwtHs0mbjkwFsbfVhZn4BpW4H3A4rBFEETdOQZRnjkwGUe91FV1GIJ5IYypMvHInGMD45jRK3HSPjftA0jbaWOnDHWAGCOLOQgJcgCILY0BiGgYZhUFvlhSRK6UBuaGwSgyOT6fUURYE/MIeZ2SDOamuCQa9ddduLOUZPjxSPJ8BxLKQVuaJzwRAcNkvBCVWyLCO4EIbLYS24fWGpscbU9Gz6NZZhsKmpdtWSZAuhCHRadcYI86R/Fi6Hbd0aM/A8h7ZWH3bt70IsnplOwHEMeBWHs7e2oH9kHG/s64Asp45ZpeJRX10GmqYgyzJkOTXZLt8XEVGSMLTKBLjJ6Vls39QARVFQ6nZAreKPOmWCODORgJcgCII4JTA0DYZPBTexWDwj2F1JkmUc6h7E1lbfqlUQ1GrVqvvlOS6dx2o26qHXaaHi2aLa9hYzoSpX9QJZkYsaoWZZJh10W81G2K2m1DmvoXZvLhq1CjvbmrAQimBqehYURcHjssOg0wAUcLB3IJ1LvCyRSOJAZz82NdZAkmVMTc9BxbEo97qhVvNZE/tkWUb0iID6SJIkp6/Xrv1d2NxcCxtvWtdzJU5PJOAlCIIgTimKouSc5LXSYjhSVLkyp92C7r7hvFUINGoVZEWGXqeBr7oc4UgUwYUwJEmGVqNCeakLRr0OiqJgNrgIf2AuY1TWoFt9lJmhaRj0WoTC0fRrsqxAkiSoVXzBoNlpt6BvcAxntTVhMRSBf2YOsiQjEonBW+IEz3FFBc7F4HkODpsZNosRwOHJaKFwNCvYXam7fwQtDdXpLmkT07NwO61oqK3ICHppioJKxQMFRt1pmoIgShidmAYATE3Pwmo2ruskPeL0RJ4DEARBEKcURVEQj68+clrMBDaWoVFXXZZzGUVRqK8pR2A2CF9VGfYd7EFHzxAm/DMQJQkMw0CSZAyMTGB4fArapVFQs1EPYGlClW71CVU8z6Glvgo0TcNk0KG1sQZv2doMjmWxfXMDqitKclZ7cNjMSCZFNNRW4GDXALr6hjEfDGEhFMHg6CT++sYBBBfD61aneBlN0xlpBOOrfPlIJAXQFJXxnqnpOUwd8eWAZVlUlnkKbsvlsCIwM5/+mQS6RLHICC9BEARxSqFpGgaDFpMrcl5zKaaxAsuyKPU4oNNq0Dc0lh5ltVtNqKkoxfhUACUuO/Z19KWrH7gdVtgsJry262BGwBaOxDA2OY0tLT509Q6h0VdV9IQqnVaDc3e0IhZLoHtgJH0cFEXB47Ri2+Z67DuY6lrGMgy8HgfsNjNC4Sgmp2cQjcWztqkoCvYe7MH5OzenU0HWm6Ioq1aiAABJVkBTFFaG3kMjk3DZrVCtSDvRalTwuOyYXGonbTEZ4LRbUqkbggirxYQ9B7rS65e4HSToJYpCAl6CIAjilON22NA7kL8+b6o6QnFBHseycNjMMBl0kBUFFHX4cX11RSmCC6GMfN2KMg927evMU8pMRFffMDa31IHnuKInVNE0DVEUsbs9sx6woiiY8M8iFIlhx5ZGyLIMlmVBU6kgUq3iCzZ+kGUZgdl5eD3Ooo7jaFEUBbvVjPGpmYLr8BybVc83nkhmXUOe41BfUwan3QI1z2ExHMWkfwaCKMKg08Jo0KGyvAQ9/SMw6LXQFpGDTRAACXgJgiCIUxDHMmhtrMGBjr6sZWoVj6a6ylWbPhwp1wQ3jk2VLltmMRmwsEqawGIoAkVWii7FBSwHyiN5A/hQOIrgQggWkz49IsqhuCoTwYUwSo/jSKjZZADPsXnr/3qcNkyvSENYRlEUch0Sz3GwGPXYc7An4/wi0TimAnOoqSxFS0M1bBZTUa2ZCQIgObwEQRDEKYhhGNgtJpy7oxWlLju0GjUMOi0aasuxc2tzUdUXisWtmFilUvE50weOdLTtblNNLEIF15mcns2aXJerwsORVCruuD725zkW2zc35iyDZjEb4C1xYmTcn7XMabeAobOPX5JkDI5O5g3m+4fGYTToMlIhCGI1ZISXIAiCOCWxLAOW1aC+rgKSJINCKm93LcGdrCgQBBELi2HMBRfBcyw8Ljt4nkPPwAhEUYS+mIloR1kDd7V6u0AqEFwZ8SqKApqmodOq062PgVQlA5NBD5qmEInGUep2HNWxHC2KoqDTqnH29lbML4QwMxsEw9AodTuQFATsPdiTlc7AMDTqqrw5A3ZREjE2OV1wnyOjU6ivLV9TW+liyLKcnvy41s8WcXKRgJcgCII4pbEMk9Fu9ljJsoxINI5dB7ogrHg83zc0jhKXHVua67DvUB9qK73oHxwrWMqM445u9JGmqYJpAQBgMujSKQBJQUBgNojZ+QU01lVi94FuAEBNZSnsFhPmFkKQJAlV5am2yJJUXF3fY0VRFFQ8B7fDCqfNvJSuQCGRFOCyWzDhn0k3pLBajGisrYRaxefcVqokW+HKEqFoDJKs4HjFu7IsIymIGJ8KIDAbBAXA7bTB7bSC547viDlxfJCAlyAIgiAACKKEN/d35ixnNuGfgUajgsdpgz8wh+rKUvQPjWetR1EUWhuqj3qEl2NZVHjd6B0cy7k81ejBlgrEkgIOdPYvjUBzqCzzYGurDxSVakX89z2HMt6r02rQ1lIHrUZ9VMd0rFZO1FPxHHw15aipLIUsKaBoCgxNF6ygQS8Fy4VGvVUcB/o4BZ2yoiAcjeHNfZ0ZgfdCKILBkQmc1dZ0wq4lsX5Oag7v+Pg4vvCFL2Dnzp0455xzcOutt2JxMTU5oLOzE1dccQW2bduGd77znfjZz36W8d7f/va3+Md//Ee0tbXh8ssvx1//+tf0MlmWcd999+Htb387duzYgU9/+tMYHR09oedGEARBnDoURcH0zHzB2r0jY37UVJbC7bShxGXH1lYfjAZdernDZsbZ21pg0OuOegSQpmmUehxw52hDTFMU2lrqMDMTAE3TmJlfwNzSRDqzSY+p6TnMB0MILoTSDRlWikRj2H2gC4kiOsMdDyzDQMXz0GhUUKv4dB3lWDyBRDIJ+YgJgAzDwGm3FNxmRZl71fxlRVGQSArpP0fuJx9BELGnvSfnKHNSELHvYO9Ju5bEsTupI7zXXnstWlpa8OqrryIUCuELX/gC7rnnHtx+++245ppr8KEPfQiPPPIIBgcHcdVVV8Hr9eKd73wnOjs7ccstt+Chhx7CW97yFvz3f/83rrvuOvzud7+D2+3G008/jZdffhk//elP4XK5cN999+ELX/gCXnzxRfIYgiAIgsgiSTJm5oIF1xFEEYqswKBPdU/TqFXpLmugAJoqPHK5Gp7j0FBXiaqKEoxOTEMQRJiNergcViiyhOHBWbhdbgyPTqXfszwSardbsKe9O++2Y/EkFkMROGzmYz6+tRJFCaFIFF19w+k6w8sj1CVue3pUnGUZ+KrLMBdczEgtWea0WaDTFh5hTQoC/IF5DI1OIhZPgGNZeEscKC91rzrZLRKJFWwbHY7GIAgCaBJOnFJO2gjv4uIiWlpacOONN0Kn08HtduOyyy7Drl278Mc//hGCIOBzn/sctFotmpub8cEPfhC//OUvAQDPPPMMLrjgAlxwwQVQqVR43/veB5/Ph5deegkA8Mtf/hKf+tSnUFNTA71ejxtuuAH9/f3Yv3//yTpdgiAIYgOjKBT3iPyIVXieg0rFQ8Xzawp209vj2FS1iZpytNRXo7zUlR4VXRZLJNL/PxSOwmIyQFGUVTvLTQVmix7lXG+KomAhFMab+zozWignBQE9AyPoHRjNCG7VKh5nb2tBqduevi9qFY+G2go01VdmtCQ+UlIQcLBrEJ29Q4jFU9dKEEUMjkzijb0dq47OLkaiBZcDqRJpZADt1HLSRniNRiPuvvvujNcmJyfhdDpx6NAh1NfXZ8y+bGpqwjPPPAMAOHToEC644IKM9zY1NaG9vR3xeBx9fX1oampKL9Pr9aioqEB7ezu2bNlS1PEpioJodPUPfTFisVjGf4mTj9yTjYXcj43nTLsnFEWh1O2AP0e92GXLo4rr9bvhaCzfB0mWoFGr0kFjNBYHTdNHxuE5UaCQTAqQ5dU7o603imbQ0TOUd/n4VACVZW4IQvLw735FQU1FCWoqStMTBCkoEAUBopA7aKVpGouRWN7R+lg8gaHRSZSXOqHkCP5pmi4q/5rjWMTjqcoYZ8rfkY1IUZSiv3hsmElr7e3t+PnPf46HH34Y//Vf/wWj0Zix3Gw2IxgMQpZlBINBmEymjOUmkwl9fX1YWFiAoig5l8/P5/+H7EiCIKCzs/PYTyiHoaGhdd0esXbknmws5H5sPGfSPamtq4Nep0E4kjuAqa0sxcjwEMLh8Ak+ssMmxsdR5nGgo3c4/Vp3/zC2ttavWuXBaTejv78vHaidKBRFoaamLj3ams/E1AxKPQ6MLKVz6HUaWEwGTPunEAwGi9pXaWkpxvyFf9ePTwbgdpjR19ubc7mvvqHgpDmOZcEyFHp7BgCcWX9HNiKez13t40gbIuDdvXs3Pve5z+HGG2/EOeecg//6r//Kud7KKH61moXF1DQshOM41NbWrmkby2KxGIaGhlBZWQmNZvX6jcTxR+7JxkLux8ZzJt4TiqKwtdWHgeEJ6LQamIx6UEiNonI8B51GBUMRNXiPh+X7YbPZoNPrYZ2Zx9x8auJaJBrHyLgf1RWl6Oobzvl+nVYDo14HvbaqqP0xDANZWUrzoFKTwaEoWb9bU7+XqRU/I2fahCCunkqRFFJpB+NTgcPHQdNoa/GhpKQUilJEOgZFIz5SuIavKEngeRUaGxvzbIJGfXUZuvK0bG7yVYLjOFRWVp5xf0c2mr6+7E6L+Zz0gPfVV1/FTTfdhNtvvx2XXnopAMBqtWZ9YwoGgzCbzaBpGhaLJevbXjAYhNVqTa+Ta7nNZiv6uCiKglarPYYzyk+j0az7Nom1IfdkYyH3Y+M50+6JJEkoK3Ghd3AU3UsBj8moX2qSwB51u+L1ptFooFapsKmxBjNzC+lJWTNzC9jUWI26Ki/6hycygk6LyYDWxpq8dW9XEkUJSUHE0JgfoXAUHMfC47SBZRmoeA5qlTpdzzcpCFgMRTA4MoloLA6VikeF1w2b2ZjV8reYznMGvRb+mbmM1yRZxp72bpy3czM0qtVLgQmiCK1GVbAbHs+xoGkKKnX+z7XHZYdGo0bv4Gh6xN9k1MNXXQa9TgOOZdMpEWfa35GN5GjyqE/q39w9e/bglltuwf3334/zzjsv/XpLSwt+8YtfQBRFsEv/uLS3t2Pz5s3p5QcPHszYVnt7O9773vdCpVKhrq4Ohw4dwllnnQUgNUFuZGQEmzZtOkFnRhAEQZwqZFmGIEoQhFT5qj3tPRkjmQuLYeza34Wmukq4XbZ1aXKxVjzHocRlh91iggIFFKjUxDuawY4tjYhEY5AkGQadBpFYHIMjE6ipLC042UsUJQRm59HeNZDxuj8wB7vVhMoyD0RRgtGggyCK6O4fwaR/Nr1eIimgvbMfFpMBm5trM/bF0DQcNjMCs8Gc+2YYGiaDLucItawoGJ3wo6aiNKPGby4cy6KqvAQzcwt51ykvda36xYXjWDhsZpgMOshLn4VUcxDSzvhUddKqNIiiiNtuuw1f/epXM4JdALjgggug1+vx8MMPIxaLYf/+/Xj22Wfx0Y9+FADwoQ99CK+99hr++Mc/IpFI4Nlnn8XQ0BDe9773AQA++tGP4sknn0R/fz/C4TDuvfdeNDY2orW19YSfJ0EQBLFxCUvdtP7vzQNIJAUc7BrImxLX2TcMaZVKCCcaz3PpChFTgXl09w/j9T2HMDgygbGJaexp78Gh7kGMTkxjYaFw7nFSELKC3WUzcwuYnV/EVGAOSUHEYiiaEeyuNL8QwqR/Nh0oAqkAsqmuMmdbZoamsbmpFgMjE3mPbW5+Mas9cT56rQZeT+52yiaDDqUeJwRRwvxCCP7AHELhKBJJIed953kOahUPtYonwe4p7qSN8O7btw/9/f246667cNddd2Us+93vfod//dd/xR133IFHHnkEdrsdN9xwA972trcBAHw+H+69917cfffdGB8fR21tLX7yk5/A4Uh9wD/ykY8gEAjgyiuvRCQSwc6dO/HQQw+d6FMkCIIgNjBZluGfmUNn7zD0ei04jkVddRlkScb0bDBrpr+iKJgNLqLEZT8uxyLLCmiaWnUUM5ekIGJ4bDL9cySa/Uh/YHQSJpM+Z+AmSTKGx/wF9zE+OY1NjbUQBBHD41MF1x0em4LbacuoeatS8di+qQELoQjGJqchyTLsFhPcDiu6+0fyjv4CKLoSBZAKrmurvHA5rBgcmUAkGgfPc6godcNmNWIxFMHB7oGMMmhajRptLXXQaNTHrYMbcXKdtIB3+/bt6O7OXyQbAH7xi1/kXfbOd74T73znO3MuoygK119/Pa6//vo1HSNBEARx+hJECb2DY6ipLIXVbMTwyCQWwlEwDA2P04aaihIc7B7ICB5XqzRw9McgQhBEjE1MIxKLQ63iUV7qAs9x6bq+iqKAYZiC+YqpyXWFjy0Wi0ORc49eS7KExXCk4PuTggiaoSEIIrRqFdQeB0RRwsxcMKsrWSpnV4EoipCV1Cguw9DgeQ4OmxkWkx4KUpPjRFEsWF0CAErdjnSKYzF4joPNYoJRr4OsyKBAgeNYLIYj2HuwJ2v9aCyO1/d24NztrVAVketMnHpO+qQ1giAIgjgZkkkBXrcDLMPgzX2ZZShD4Si0GjVaG2uwt707HZAtd1nLRRQlSJKEeCKZqufKc+BYJu+IrSCm0il6+kczXh+dmEaF141KrxuT07MIR2PQazXw+epBUXQ655hCqisZTdNQAKh4DomkALWKh7fECYtRD1AUFhbDGJucTtW3XQqaV25DQaoaA7dKq14AYBkarIqFRq1CJBqDRq3C9k0NmF8IoXdwLJ0WwHEsJElGR89QusRYhdcDFc+CZdmM4JXnONTXlOP1PYeQKxzXqFWwW03H1OhhZTMQQRCyrvVKoihhfGoGlWXuYxplJzY2EvASBEEQZxxRlCCIIpx2C17f25FznWgsjqHRSZSVuNA/PA6WZWAy6HOum0wK6BkYxeT0bDro4zkWvppyOKzmnF3YorF43gBseGwKBp0W/pl5LCymcm8X7BbUVpehf2gcgaV0C7fDujT6yaC81IVYPAmPy4bxyQBCoQhYlgXPs2iqqwJFU1DxHJJJAeNTAYyM+5FICtCoVfBVe1FW4io42au+phzReAIHOg5BXjFSnGrk4EJrQzUOdPYDALxuBwaGJ9JpCsHFMMYmA2ioq4DHacuaNKbTqrF9SyMOdQ9kjFTbLCY011dlVX04FrKsYH4hVHCdqcAsvB4HeJ4EvKcbEvASBEEQZxxJkqBS8RibKFyzdXpmHlVtHgyOTKCtxQc2xyhoUhBwoLMPc8HQEa+LONg1gNaGaljMRkxMzSCeSMBsNMBqMWK2QHAJACPjfpSXurCwGIbNYoS3xIm/7zoIaUXJsb7IOIbGprBzSxO8Hmd68lVZiRMsyyAWTyAeT4JlGciKjERSwO4DXRnNNWLxBPZ39OOstiaYjPp0gL2SiuNgt5rx2q72nJO7Rsb90GnVsFlMiCcScNoteHN/V9Z6Xb3DsJqNWQEvwzAwG/XYsaUJoihCECWoVTwYml6Xls1HY21V/ImNigS8BEEQxBlHURREIrGC9VqX16MoCueetQk8z4HJ8ag7kRCygt2VegZG0dpQg76hMQDA2GQADE2jtbEGJW47JqZmcr5vMRyBVqOCzWJCY10F3tjbkRHsLhNFCXsP9WJrqw8HOvoQjh4OZm0WI2qrytDRM4iKMg8EQcrbSW7/oV6ctaUJI+NTGJsKpPNyrRYjmmorMDLhL9jUaXjMj9bGalCgcKCzL2cDCiA1ItxYW3G4hfASikqNQK+c6JYURCSSSVCgih7llWR5Kb1EBk0hnV5C0RRMBh0WQvlzlR02c1GpHcSphwS8BEEQxFFZzv8URRGKooDjOLAMk25IcCqgaArzC6GM4CofjmMLNm0YmwzkXQak6tNiKfBaDgIlWcb+jj6c1dYEf2Aua9IXALAMA5qhUVHmwmIomjWxi6IoOO0WuB1WcCwLWVag1agzAt7Z+UVEor3Y3FyHN/Ycwo4tjXlbECeSAg51D2BTUy0qyz2QJQUUncqbpQDMFwjqgVSKBs9x+L83D2SkPBwpFI5CkuSsgHelpCBiMRzB4PDE4aYWS1UWCpUHSwoChsemMDo+nS5jZtBp0VBXAYNei7qqMuw6kD3yDKQm1pWVuEj+7mmKBLwEQRBE0QRBxFRgDv1DY+mgiWFoVJS6Ue51nTK1SlmGAU1TcNhsBQNWq9lQMABKlRNbvT6sLCugKQorw1pFUTDpn4HHmfsY3E4rKIrCyJgfJmNm7rBGvdRtbX4BPQOjSCYFaDVqlJU64S1xYn9HbzqIjieSmJtfgN1mxujENErdDgyOTmbtDwAisTgUKFDxmQF+MimALuILDUVRKDAIDCDVHKLQBLSkIKJnYCRj5DuRFNDe1Q+zUY8tLXU5P2dJQcCh7sGs8mahSBRv7uvE9s0NMBi0aPJVoatvOGMEmudYtLXWn/D0CeLEIV9jCIIgiKJIkoQJ/ww6e4cyRgglScbAyAR6B8YgiIXLS20UDMOgvNSNRFJAiTt3XV2WYdBYVwk+TxAkyTLC0RjMRkPBfdEUBZ5jczZOmF8IQa/LrvzAcSwqvB70D41BEMSMAI+maWxqrMGhnkH0D40jFk9AkmWEIlF09AxhbGIarQ01Gdvzz8zDbjEhuBiGvkClCY1GlTMY5TgWpXmu0zKbJVVJwWW3FFyvwusqGFiGwpG8aR7BxTAmpmZypkskEkLBWr6dvUNQZAUepxXn79yMTY218NWUY9umepy9vRUGnSZnygpxeiB3liAIgiiKKMnpPNRcxqcCEDdYJ7JCVDwHm9mISq8bTXWV0GrUAFKjlB6XDWdvb4FGrcr7/mRSwBt7OqDTaQqmRnjcdvgDczmXMTQNFc9lBJl2qwlbW3yQZRnTM0EshCIwGXTpkWaP0wp/YC5vLu707DwkScoooSbLMiiaAk1TeWvxAkBVWUnO0VOKouC0WaBR507toCgK9TVlUPEc6qrLck7uAwCTUZ+30gWQeoIwOJJ79HnZ8NgUhCM+Z7KiYHSy8ATESDQOSU6lUqh4Dm6nFZVeN2wWE1Q8R1IZTnNk7J4gCIIoSiQay5lrulJgNojyUtcJOqK1o2kaLMtCr9OgrbkOzFKgxjJM3qANSI12+wPzaG2qAUPT2LapAbsPdKXydVewW00ocdmxpz13o6UStwM2ixFv3bkZkiyDpmnQNAVRlCBKEmwWEzxOGxQoqK8pR2fvENxOGw509Bc8r/GpAEpcdnSHRwCkAs1wJAaPy45oPPdEPbfDCpNRl3ebPM9hx5YmHOoexOz84QoTOq0GzfVV0KhTXxhUKh5nb21Gd/8oArPzUJC6nmUlTlR43QUnn8mKjFie41uWusaZQbuiKBBXaV4BIOekP+LMQAJegiAIoiirBbupdU6dEd6kIKB/aBxjk4F09QEKQInLjrqaMgD5A15BkqDVqNA7OIpINA6TUY9NTbVIJJKYDy6Comm4HFaoeA6v7+3Iee00ah5Om3mpEUPmMp7jkEgkYbeaMDQ2iURCgK+mDFtbfeBYdtXUkVg8mU4boCgKpW4HOroGsW1LAxRFgcdpgywrWAiFMTu/CI/TBnOetsMrqVU8NjXWQJJlJJMCWJZJj5guoykKGo0azQ1VkOWKpZbJdGrdVUZRU5UaeMTiybzrpEqaZaZdMDQNi9mIqTwj6cvHRSownLlIwEsQBEEURa/TrLqOxWw8AUeydoIoom9wLGuymAJg3D8DSVHQWFuRN9c0Golj36He9M8Li2G8ua8TRr0OTocFNosR+9p78ZbtzdjSXIdD3YMZJdCsZiNaCjRUSCYF7O/oQ3BFTdxD3YMwGnRobagBx7EQ8oxoGnRalJU6Ux3X3A5YLUYshMLYurkeoxN+jI5PpwNmq9mI+tpy6DTqoh/pcxwLDihYuQJAVq3dYvAchwqvG8GOvrzreEucOQNXp92Mnn467yiux2UHQ5OA90xFAl6CIAiiKCzDwGYxZTzOXkmrURfMed1IJEnGeIHqDFPTs6ir8uYMeBNJAZ19QznftxiOYDEcgUHng91uBk3TMBv1OGtLIwRRhChKqXxRhsk7GU5RFEwF5jKC3fT2QxEMjkygzOPEwMhExjKe49DSUAVRlDA5PQtRlGAy6mFcyv/t6BnM6qQ2F1zE63sO4S1bm3NOnjsZLCYDbGYjZoOLWcu0GjXKS3OXDmNZFts2N2D3/q6soNdk1KOuylswTYU4vZGAlyAIgigKx7FoaajCnvYehMLRjGVqFY9tm+qLqmu7ESwshlftqDUXXESp25H1uizLiEQL55n6A3OoqSxNj3LyPFd044SkIGJ4LP/EranALHa2NSMwG0QokroPDENjS0sdevpHMgLl+YUQhkcnsampdinHNvvLiiwr6Owdxubm2g1RVo7nObQ21WBqeg7DY5Pp9IzyEie8Ja68nzGGpmHUa3HeWZswFZjDXHAxVVu31AWdRr0u7YmJUxcJeAmCIIiiqXge21rrEY3FMT41A0VR4HJYYTToTplgF0DBjmGrrVPMeyVJWtNoYqEcVllWcKh7EFtbffDPzGNk3A+HzYxJ/0zOUWEFwIGOPpy9vRWJRAKB2WBWsD+/ECrYLOJE4zkOZSVOuBzW9Gscy6yadkHTNFQqHuWlLpS6HaAoFGxwQZw5SMBLEARBHJXl0UqTUQ8FqclAJ8Lh2fkUGIYGe5SBTDIpQIECmqKzGjnkYjHlzkdmGBoMnT9XFEi14z3a41tJpeKRSOQPekEBsUQSHqcVLocViqLg/948kHd1BcCEfwYlHgeqK0oxNDqZNcGrmED+RFpuNXys7yXpC8RKJOAlCIIgjglFUSgm1E0kBUSiMczMLYBlGLidVrAsmzeH9UhJQcTs/AIGhicQicZA0zQ8Lhuqy0ugUvGrBtzJpIDZ+QWMjPuRFATotBr4qsvgsJnzNiqwmo3guNwBE8swKPU4MDLuz7mcoWk47ZaC3cQK4VgG5aUu9A6M5l2n1G1H7+AohKSIbZsbIMvyqlU0QuEoGIbGgZF+bGqsAUVRmJyeTR0zkyqHRhCnKxLwEgRBEMeFoiiIxRPYfaAr4xF939AY3A4rGuoqVs0ZTQoi+oZGMTZxeIKZLKcmnPkDc9ixuTE12psngE4mBew92IOFUCT9WiyexMJiBDu2NEKSZczNZ06OspgMaG2syXtsDMOguqIEkUgsa2IVw9DYvqkBbBEVCkRRgiRLoJAajRRECRQFKApQ6rJjano2K1caSLU71mrUmA+GAAAjY1MoK3Guuj+OZSBJEmRZxoHOPpy1pQn+wBxkRYHX7QDLkJCAOH2RTzdBEARxXCQFEW/u78r5aH4qMAee51BX5S2YY5lMJjOC3ZVEUULv4CisFhNC4Sjqa8oyglRZljE64c8IdpcJoog393dix+ZU0BtcWISiAHarGTzPrhqI81xqYlU8nsTIhB+SJMNqNsBpt4Bj2XSuqShKkBUFDE2lz1MURcQTSQyMTGIxFAbLsCj1OGC3mrCwGE6PWm9r9WFyehbDY34kkgI0ahW8HgeMBh32Hzpctmt0chplpU5YTAbML4TyHnOpx4HO3uGla6PAPzMHp8OKeDyBqvISMAzpNEacvkjASxAEQRwXi6FIwTzUscnAUqCVO+CVZBnDY7nTBpbNzC2gttKLnv4RGHSajJJVgihhZDx/u1lBSNXiNRn1KHHboOKz68ouj8KmmidQYOjDHdh4jgPPcWiqq4SiADRNpdMYkoKAaCyOodEpJJOpNIqKMjc4lkFgJoiO3qEVe0lgsTcCrUaN1sYa7GnvhkatQlNdJTwuO3RaLRiGRiIpYGIqgJ4jUh1EUQJF0ait8mL3ga6ck89sFiM0anXG/VhYjKC+phyqo6ggQRCnKhLwEgRBEOtGURQkBRGKokCt4lFVXoLxyQCSgpC1rizLSCSTeScmKbKCRLLAxK3l7SxNthoanYTHZYeKp9PHslpHsmgsDrvNhMDsAryezBJk8UQSvYOjmJqeg6IooCgKbqcVdVVlGU0XjqwckBQEdPYMwz9zeFJYcDEMf2AOZ7U1HhHsZh7L8NhUusbu3kO92L4pVRGjq28453v0Wg0qy9yp0exxP7a11qN/eAJzS6kWHMui1GOHw2bBhH8GDrsFUyvydjVq1SkzuSuVjpHq2kZGo4mjRQJegiAIYl0kBQH+wDyGRicQiydBURRcDivaWn3oHRhNB2ErSVKqRW2uEUaapqDTarKaJay0cuJcUhAhr6icQFHUqtUUeBUHvVYDjmOxGIqA49hU+1sKeHNfR0busaIomPTPIrgQwlltzTkDdUVR4A/MZwS7y1wOS1ZntyP5A3M4a0sjBkYmkEgkMTO3AJfdkjPgddjMqCzzoH9oHGq1ClOBOYQiUZSVuFBXXQZFUaDIMib8s9h9oAtOmyXjOpeVOPMGu7KiQBRFQAHYIsqBHU9JQUQsnsDw6CQSSQE6rRoVXjd4jsvbCY8gjkQ+KQRBEMSaJQUBXb3DGaWuFEXB1PQsZuaC2NZajwOd/YjFE+nlPMcCS13FykqcWVUNaJpGWYkTw2NTeffrclgRmAsCAIwGHSiKgiCKYBgGLEPD47ZjbCJ/WkNFqRtjUwFMTM2kXzMadGisq4ROq8lZDzcWT2JschpVZZ4co7sihkZzN41QqXgs5sgnXklRlIwauYHZIJx2CzxOW7qiwvK2qspLsPtAFyRJhq+6DAAQieYfDVarecQTqZF2g14Lo16Xc/9JQcCkfxZTgdTItsNqTrXzXf4ycAIlBRHd/SOY9B++P/MLIYxNBlBb5UWZx0mCXqIo5FNCEARBrFksnsiq67pMFCUMjEygrMSZkX9aVV6CsckAQuEoXA5rzhFTnuPQUFuOrr6RrGVaTWqkr7NnENs3NyCRSKKzdwiyLMNmMcHttKGmvAQzs0HEc+QS260mUBQygl0glXu8a38ntm9uxMJiJGdaxPhkAF6PM50+kbZUmSLfdSimk9nKMmuKooACUFfthc1ixMjENCLRGKrK3BganUyXIlsIhVedtOayW7G7vRsepw2+mvKco+qxWAJv7OtAUjh8zqFwFMNjU9i+pREGnWZdRnuXU18kSYIkyeA5FgzLZNQuVhQFM3NB+AOzKHXb4XHZQdM0KACz8wsYHffDZjHCxK1eU5kgSMBLEARBrIkkSatOLgvMBlFdUQog9Yi8emmy2uT0bCrQzdP0gGUZeFx2WEwG9A9PIBSOgGEYeJw2WM1GdPcPo8lXhYPdAwhHYun3zc4von9oHNs3N2BnWxOGxqYwPhmAKElQL3XisllMeHN/J2iayproJUmpCg+lbjuGcowwp4LgHMdMUaBpOiO1Ypk/MIeWhmpM+Gey37fEZjFmBK0Omxk0Q0MUJRj0WmxpqgXN0JBlBd39h788DI/50dJQjb3tPTkD9LrqMnAci3O3t6ZGv3OkMiSTAvZ19GYEu8skWcbe9m6cvb01O8g/SqIoYiEUQUfPUPrLAUVRqUC8uiwdiAuCmMpL3tSAwOw89h/qgyCKoCgKTpsZW5rrMB2Yh1ajTrdwJoh8yCeEIAiCWBNZVpBMZk9KOxLL0GhrqQPHcRifnMb40siqQa8tOGrIsSw4PYuW+moIoohIJIbRyWn0DY6hrroMA8MTGcHuMkmWsftAN849axNqK72o8LoBKBAECQxDYy64iO2bGyCKEliGwWI4guGxKUSicQCpALWt2Zcz4DXotDkbS7AMjRKXLWeubiIpIB5PosRtzxpVTr2XQU2lFwe7+lM/swycdgte33MonVqhUfOorfTCYjZmdEaLxuLoHRzFtk31GJ9K1SgWJRkmow61ld50nnIhSUHMeR0zloejUFlNBbezmsVwFLsPdGe8pigKJvwziMTiaGuuA89zUKCgptKLvsGxjC8BiqLAPzOP2eAitm9qyPnlgiCORAJegiAIYk1ohoZep8k5KW0ZQ9MQJRmHuoeyKjZUV5QUlYfJsqmRSY5lYNBrkawUwbJMVpmulURJwtz8AjwuOxgmVVlBxSuIxxPwB+bR0TOUXtds0qPZV4X+4QnMzi9AlhVQebqPVVeU5ExPSDWlKMX0zHzOkdKxyWlsaqyFUa/DyLgf0Vgc9NLkvvJSF4bGpkBTNHRaNVrqq9HVN5yRRxyLJ9HeNYBztrdCo1ZlpE/MB0PYtb8LHpcNzfXV6XJjgiBiKjALjmVhMRnyjvBGY/G813HZYjgC2xoC3kRSSNcCzmVhMYxILA6e50BRNJKCkDdNQxQlDI5OoqG24piPhzhzkICXIAiCWBOGplFe6srbahcAPC4bBEGAt8SB6cA8wtHUSGJNRSl0Gs1R7Y9lWbBsauJWrqYSR5oLhuB22g7XyE0KeGNfJxJHjEoHF8LY096D7ZsbsBiKQK/T5BzxrCh1w2TInzeq4jns3NqMnoERTM8EoSgKGIZGicuOEpcdb+7vhE6rQV2VFxq1KhXcIZVG4fU4IIoStFo1kgkhK/dYq1GjtaEa4UgU5aUudPdn5jaLkoTRiWmMTkzjnO2t2H+oN+MaURSF2kovvB5H1peMYlo9q1TZtYqPhizLiETzjyIDwOjENIwGHbBUFaOQ6Zl5NNSWr+mYiDMDCXgJgiCINeM5Fg21FTkrBOh1GpR73ejuGwZNpxok8DwHlmGg4tdWWootoh4rz7PpYFeWZYxNBbKC3WXLAWOJ2w6HzQwVz6HEZUcsnoBGrUKF1w21is86ZkVRIMsyqKUcXo1ahYaaClR6PVCwXK5sDrsPdEOUJMQTSczOL8BmMaK1oQYLoQgOdQ9kjArrdRo0+arQMzCC4EIYPMdiU2MNDnT2IxqLo62lDiUue86c4JaGakzPzGd9IVAUBb2Do1CpOHhWfAkAAI1GDZ5jc45MA6lg2WY2rnq9C1Hy5GqvJElSej0hz7Gs3F4RmyQIEvASBEEQa8eyLDwuG6xmAwZGJhEKR8CyLLxuB7RaNfa2d6cfzQdmg7BbTWhpqF5zSSmWZbMe7R+p1H24oYQgSjnzZ1eaCsxiZ1szVCoOHMuisa4CkpzZHniZKEoQRRHjUwGEwjGoVBzKSlzgeQ40Q2NgZAKB2WDWPnRaNViWRU2FF7F4AnsP9mStE47EsO9gD7a21uP1vR0oK0mlPCynHuzv6ENDbQVK3HZMTc8ikRRg1GtR4nYgFk/gYNdA3nPsHxqDzWLKqIzBsQya66tzHgsA1NeWg1ljk4pUuTgGoiTlXcdmMYFZqsag12uwGM4/is9xLHKkUhNEFhLwbkCyLENRQDrJEARxSuFYFhzLoqmuEpIsQ5IkdPQM5cztnZlbwPhkABVe95rKXPEciyZfZdYkqGUlbnvWDP7lUl75SJIMjmXS72MYBivjXEEU0w0zaJpCLJ7E/EI4fZ6jE9PwehyoqypDfU055oKL6X16XDaUlbgQi8WXKg6kmjyYjHosLIazjiUpiAjMpWrx2m1mDOztSC+TZQUdPUPgOQ5OuwU6rQZajRoMQ+etBbwsFk9mTfaiaRoWkwE725rQMzCazp016LWoq/LCZNRnlA07FhQAb4kDQ6O5ayszDA2Xw5JqGsIwqCzzFPyCUlHqIhUaiKKQT8kGkhQExGIJjE5OQ5Jk2K0m2K0mcCx7UrvcEARBHA2WZUBJQO9g7u5qy4bH/Chx26Hijz0vlKIomAx67NjSiK6+YYTCUQCpQLiyzJPKHRbF9IgiRVEwGXU5R12XmYz6nBUYACzV+h1GYHY+XZRMq1GhrqoMep0mncc8FwwhuBCC1WLEW7Y2o6tvGGajASoVhz1LaQ3LNGoVWuqrMDAyidn57K5ygdkgSlz2pcf32c/vk4KAsclUcw271Qyb5djTDliWgcmox+bmOiiyDAWpusC5avYerUQiid0HutBQV4lINJ51D1iGwbbNDRkBrIrPX4fZajbA63GeEb8fZVmGJMugqeynDERxSMC7QSSTAvZ39GXMRvUH5sAyDLZvboB+nYp9EwRBnAiSJKeDz3ySglBUTudqWJaBxWTAttZ6yLICBQooisJccBH/92Y7RDEVXBr1OvhqylBZ5ikY8NZWluYM8JJJAbvbu7MmskVjCezv6ENbiw8sw8BuMyMeTyCWSCISjUOt4rG5qRaL4Sh27e/K2m4snsDeQ73YvqkB88FFyEdcE0VRQFGZDSnyUau4VHqJ01awJbNWoyr4O2V5ApssyxBECfMLISQSSWjUKqjVKvAcm/dLQS6iKKFvaAzhaBz7Dvaioa4CFV73Uvk0CUa9Di67BTRDZxwXx7LwuOywWUwYGp1EKBIDz7Go8Lph0GnXJRDfyERRhCBIGJnwIxSOps9do1EV1cSEOIwEvBvA8j8EuUqviJKEXfu7cO5Zm9Zc7JsgCOJEoShq1fxciqKgKKngeD1SuJaDn6QgoL2jH7NHjC4vhiPYfaAbb9najPqa8qwKBwBQU1mas+UukCqZVahObf/wOJrqKrHrQFc6yAZSlRW2tdajd3As73tFUYJ/Zg4uhzWjhTCQ6ggnSakOblazseCoeXmpCzRNw2oxQaXikcjRYQ4AaqvKVq3KIEkSFkIRHOjozyglp1bx2NJcd1QDMZIspSsuiJKEg10D4HkOdosJLMMgMBtEOBKFyaCH02HJCOaWU2UaaisgSTIomjoj0hgEUcT0zDwOdQ9mvD4VmIPTbkGTr5IEvUeBRFAbgCQXnkQhShJmC3xTJwiC2Gg4jkVFqbvgOk6bGRP+GSSSuYOyYxWLJbKC3WWKouBg9wBMBh3O3t6CmspSuB1WVJV7cP7OzSgvdeUM1AVRxNhUdjOJlRZDESiKkhHsAqn6tklByJmju9LM3ALMJkPGawxNo8TlgCSnKjvUVZflzaP1uh3g+eVawxzO2tIIvS6z5BtD02isq4DNbFx1hDaWSGL3ge6suslJQcCBjr68lS5ykWUla+Q6mRQw4Z/B6MQ05oKLiMYTSIoipvyzWesCqVxqnufOiGAXSF2fI4PdZdMz85jMc52I3M6MT80GJwjSqh/a2fkFuJ1WktZAEMQJRVEUBEGEJMtQFAU0TYNlmKJGZE0GXd7JWOzShKR9h3oRjcXRWFuZsxnC0ZJkuWA9YAAIhaOgaBpv7OnA+Ts3g2EZ0BRVMACUJHnVyW5AzmbDx4zjWGxurEVwMYT+oXEAqQoG2zY3YGR8ClPTc1AUBVqNGtUVJbBbzRmjthq1Cts3NSApCAiFo+A4Fga9DixDr5oHKogi+gbGMlJOdFo1Kss80Gs1iCeSSApiOr93teB5+foWSmFR83yqnXBgDi6nLaOCxJlGkqRVJx4OjU7CfYZfp6NBAt4NgM7TyWcllmWOKl+KIAhirUwmEyRZwaGOvvRjdIah4fU4UFVWsmr+JM9z2NJUi8HRSUxMzUCUJFAA7DYzqspL0Ds0hkRSQGA2CF+1DBZrD3gVWSlY8iq9nqJAkmXIsgyeLnweoihCUVKTpAqlE/AcBzlPUByOxmAy6Ao2ynDaLFCreFSVl0CvVUOtVoGiUvV4S1x2qFQcLCYD1CoejbUV8FWXpSJsisqbU8svdVvT67QFz/FIsqwgMBdM/2w26lFfU46u/pGMLzA6rRotDTXQ6zRgCgzIMEyqTbI/MJd3nRK3HQe7B5FIJI85tzuV73zq/64UJRmLocI58Ink+uTAnylIwLsBMAyzah1Jr8d5WvwlJgji1EBRFBxON17f0wFpRfkqSZIxPOZHcDGCtua61ScNLf2z1dbqA0VRoADMBRdxoKPvcBcxJf0/a8YwqdJahSalLdd45XkO1CpPzZKCgP7hcUxNzWLb5gYMjExmlfNaVu515U17GJ2YRnV5CfYd6s25nGUYOGxmdA+MgKEZBGbnAQAt9dXgWAa1laWYDS4gvjRxjGLZVatbCIIIWVHA0HTB0XNFUZAURCiyDIDKGoShKQoNtRXY096d1ZQiEo3jzb0dOHt7K3Radd59sCyD+uoyBBdCGakQLMvAZbfAupRiIYlS6nNyFL/uBEGEsFQLOZkUYDEbYbOYwLHMKftUlKaw6hOPo71OZzoS8G4APJcqbL6nPXexb7vVRB5ZEMRpSJIkyHIqTWDj1d2m0D88nhHsrrSwGMZiOAK71VxwKwzNICmIeHNfZ951bFYTGHp9Si1RFAW304a+oTHIcu4gusRtx+T0LCpK3eAKBBXJpID2zsOT3wZHJ7G5qRYHOvuy0hs8ThvcDiuCqjAqvW7ISyON/sAcxiansRiKgGFotDRUwz+dmnTEcSwSySQCcwuo8rrRNzSO+WBq8rLDZkZ1RSlEScLY5DTGJwMZXwmcdgua6ipzV5NYyhceGptCMimkUh7KS9Kd1FYSBBEzc0H0DY2nB130Og1aG2tgsxgxM7cAl8MK/8x83g5ssqKgb3AUzfXVBYM0lYrHzq3NGB5LjfhXlZfAYjJgcnoO/sA8tBoVtm2qRzSeKPrzkBRE9A6MYnzFF43xqRkwDI1tmxpg1GtPyaCX4ziUlbpyTmZf5rSZ1+3vzZmABLwbQKoupB5bW+vR1Tec7qLD0DRKPQ5Ul6/+6JAgiFOHIIiIxRMYHptCPJGEVqNGhded7uy1EVAUVbCsFQCMjPthNurBFjhmlmVQU1ECf2Au5+NXiqJQW1m6Lvm7yziOxZbmOuw71JsV9FpMBnhcdgyPTaK81AVFST0aDoUjSCZFmIw60DSNwGwQeq0mY/Lb8jls39yI4EIIoUiqTJTDZgGQuq8j434sLqUt0DQFj9OGba31aO8agF6rgV6nhaIoGBn3I5EQoNWoUFnmgVajRlW5B16PA2oVj7ngIgKz85AkGWOTh4M5q9mI6vISiJKEqcAsdEvbZFkGDE2nJ5TNBQ8HSss1byu9blSWedK/T0RRxNjkdFb1iHAkhv2HetHaUIOZuQXYLCYMjk4UvObTM/NoqCuclkJRVCplo6wE3hIXJqdm8PreDpS47Kgoc0ORFQhiqkRZMY/qZVnG5NRMRrC7TJJk7F6qcKRWHXud55PJajLAoNfmLO/HMkxqAuM6/r053W2Mf1kJcCwLm8WIs7Y0LuWVKWBZpqjJBQRBnDoEQUDvwFjGo+/5hRDGpwKorihJjTqusd3ueigm4BBECXkGUTOoVTy2tvqwv6Mvo4IByzLY1Fh7TAGJoigQBBGJpICkIECtUoFjU7P4GZoGQ9M4a0sTZuYWEFwMg2UZlLhsYFkWkiTDabcCSAWxnX1DkCQZrQ3VGJsMYHhsCmUlzpwtbadn5jE9Mw+r2QiNRgWvx4mDXQOorynHG/s6M66bLCsYn5pBOBLD9k31oCgK+w71IrgiBzYpCNh3qBduhxVupw0dPYMQRAmKomBnW1NG3V63w4oStwPtXf0ZaQEcy6K1sQZmox6T/pmMYHelobEp2K1m6JFK5xAlGX1Lk+GOFI0lMD0bxJbmOshLv5MK3o8V/7sanucQmo9iYGQCrQ01iCcS2HewF4KYGkFmaBplJS5UlrsLlt0SRAmDBSZ2SbK8NJLvOiVHeXmew7bWevQPj2Niaib9tMVmMaGhtuKUDeRPlpP/ryqRRq1TNxuCIDau2flQ3jzPgeEJ2CwmWI4oTXWsRFGCJEvpiTwsyxacWJRhqY6ukOcxNgAYDTqgiMCYYRiYjQacu2MTQuEIorE4tBr1UsWA4io+rCRJEhbDUbR39h/OA0aqBe7mplpo1CrodBoshqJw2MxwOSwQJQnhSAwzcwuYnpmH2agHxzI42D0AALBajEv5yamWtzRN532ED6TykBEESlx2lJe60D0wkvdLwkIogqQoYj4Yygh2V5oKzMFuM0OtUiEpRMBzLJJL1TGA1JeDijIP3tzXmZVDLIgi9rZ347ydm/O27F02PD4Fu9UEl8OGmblgwS82gyMTOHtbC3ieg8VsQGwq/zwTo0EHCsUllCYFAf1D4ygvdSEai6N/ODPolmQZQ2OTEEQBvuryvF8AZVnOKpl2pNm5BXg9jlMy4AVSQa+vugzVFSWp9CeKAk3TG+JL8amGXDGCIIgTJJEUMDCSe0Rt2cDwBDY11qzpF5qiKEgkkugdHMPU0mN4lmVQ5nGiwusu6os1BQVlHgcGRvKPoHmcNrR39aOloWbVeQYMk8pTVq2S81uMWDyBsclpNPmqwLIMRFHCpH8G/sAcdu3vxM62Zvhn5jE4OpluvGCzpFIBZucXkRQE1FZ5MyaQlXmc6Bs6/Gg/Eo3BajYWrCrA0DR4joVGxeNAZ3/BY5YkGUNjhYPR8ckAStx2LPZFssZKS90OjE1O550wpyCVorBabdxINA6X3YrZuWBRdXRj8QQMei2qy0sw6Z/NGyDXVnqLHrBRlFTN4vqa8pyd55aNT82guqI079+FYiZsMQxdZBi+cTEMQ570roNT8ysPQRDEKapQpy4ACEWiay4mn0gK+PueDkxOHw5QxKXHv3sO9iBZRKAjyzIcNjPsVlPO5Y11lZiemcfs/GLqMXyB0dD1JCyVCFOreBzs6scbeztwsGsAGrUKO7Y0oq6qHD2Do+jqG87oMjY7v4jdB7pR5nHivB2bQVNUxr1QqXhEovH0z6FwFG6HteDos8dlB0VRRd0vhqHzdj1bFo0n0kGjIIjgucMj8iajftWcarGIjnU8z8Jo0EGv08Jps6y6/nLlBRXPYUtzXc4ymvU1ZTAZcneny02BTqdBLJ7IOyly2XK1ilxois7bFW+Z1+MsmGNOnDlIwEsQBHHCKKtOMilUNaAYkiRhYHg876PexVCkYC3ZlQYH+tFUV4kdmxvSpaPKS13Y2daEWDyeLowfmA0WVft2PciyjIPdAxgcmUynHCQFAQMjE+jsG4bZpE+3sM16r6Kgu38kFbQdMTx4ZBjnqynHyIQfbc2+nEGh1WxAiduOXfu7Um2UVwmqKGDVVr5qnoMkHv7iMDk9i+qKEui06oKjlDSdqo3MsSxKXI6C+yhx2dHRM4jX9x7C6IQf2zc15B1BNep16fNiGAZWsxHn79yM5voqlJU4UV9Tjre+ZQtK3I6CTyREMdUlLrgQTk/oq6koWTXYBVCw2QfPc2iorci7XK/THGUgTpzOyNcegiCIE4RlWJS67Rgey98JzFviXDUwKkSUZEzkCfiWjYz7YbUYC04IAlLBM6Ckc24ZlkEslsCuA11ZgUgoEoVGrTrm4y6GrCiYnJ7LOWsdSAXz/pk5OGzmvHV4F8MRyLIMmqah12nSo7zBxTBsFiNm5xfBcxxUPIf20Sk4bRbs2NKIuflFLCyGwTAMXA4rZEXG3vYeCKKIcDgKb4kTgyO5KxlQFAWe41BW4srKV12p3OuG1WRAW3MdQpEY7FYTEkkBNRWl0Gk1aKqtxMHuAdA0BavZCJqmEUskUFNRiumZeexp78aW5joEZuczcpuXmU16aNXqdB7x2GQAkWgcLfVV2HuwFwxDg6ZoCKIIlYrHpqaajDSFVFoKj1K3A6XuwoH1smRSQM/AaMbTBo5lUVflhdViXPX9VnPhdfQ6DbZtakBHz2BGLXunzYJGXwWZF0OkkYCXIAjiBGEYGhVeD6am53LmT2o1angctrU1mVGUvHmey5KCWMxcszRJVgrOhgcAhjr+DwwFQcToKm2DxyYCqKksLdh4QpJlqNUq1FV5sfdgKo93dGIaTb5KzAVDMOi16fqnFEXh77sPwW41QafVQJZldPUNZwRXo5PT8FWXIxyJZu2Xoii0tfjAsAzKSpzwB+YQjmantVjNRvAciz+/vh8725owvxjGG3s7MtIlSlw27NzahHgiiemZVMkyr9sBhqGxGIognkjiUM8gtjTXYXRyGlP+WUiyDJ7jUOpxwGE1ZTW+mF8IobGuAufuaEUyKUBWlPQXl7VOjDqyjvEyQRTR0TuEprpK1FV5s8qiLdMtdZsrhGUZWM0GnNXWlJqkKUmpSh0MvWFK/BEbA/k0EARBnEAqnsPOtib0DIzCPzMPRVHS9Vprq4qf+JPXUq3TXCN8ywyrtIFdaTmXt6tvOO86NE1Brz+61rXHKpEsnAebTAoFAx2KosAuTQAymwxorKtEd/8IorE4Jv2z2NJcB39gLiuFYGZuoWAObWBmHh6nDeWlLkz6ZyGKEkxGPTwuGziWTaVFMAy2b27A+FQgVYc3KUCjVsFb4oTJoMP+Q32orymHf2YunS6yjGFolHqc6OobzjiO8akAeI7F5uY69A2OYX4hhF0HulDqdmDrpnowNA2apjE4MoFd+7uy8o0b6yoxvxBC/9B4OkWEoiiUuOyoq/IWvNZHkiQJoiSnZqVRFCRJwlyBxgm9Q2M4e1sL/DPz6VSHZRq1Cltb64tqukRRFFQ8Rxo0EQWRgJcgCOIEoigKarUKTb4q1NeUQ14KeBmGSQdia8FzLCq9bnT1j+Rdp7LcA0mWQUkoavY3yzDwOG2YnM6dKlFV5jlhneK0GnXBiX8ajapgUFzisoOmaSSSAigqNWrqtJuxsBhBUhCgUfGorSqFKKZq1CaWOpUtNwTKxW41Y3p2HnNDizDotNi2qR40k6oFfORoPc9zqPC64XHaEE8KSCSSmPDPoHdgFAxNw2kz469vtmfto6zEhUn/TM6gOymI2H+oF1tafHhjbwdEUcLw2FS6xNpbtjbnvHcepw2yLKP7iM+KoigYnwognkigtbFm1dQXRVFSFUiGxzHhn4Usy1DxHMpLXdi+qR57D/Vm1F9eJggiEokktjTXpa+DLCtwO63Q67R5A9hUy+TUUwyGZkjzBaIoJOAlCII4CRQoULBUxnb5zzqgKApulw2zwcWcj/Wryj1YWIxg10AXStx2VFeUrjoyxnEs6mvLwXIsxiem06OEDEMvdc1ygAKFRFJALBaHLCvQatVg1rleqIrnUFXmQXvXQN51KrxuqDgWFEVlldCqrSxdajs8jvmFRTAMA6/HAYfVDKfdkl5PFEVEInHYrSaMTvhRXV6Srtd7JLWKh8mgS4+Aq1RcxihyLjRNIxyNY097d8brZSUuhCKxnCkpbocVb+zryLvNpJDKJTYb9Vm1fvNVkfCWOLH/iBSHlWbnF5FMCqsGvKmqIIcyqn8kkgJ6B8dgs5jQ2lCDvQd78h53e9cAtrb60hPQ8qX0iKKIaDyBvsExzAVDoCjAabeipqIEahV/ytbaJU4MEvASBEGcQIqiIJ5IorN3KD1aR1EUnHYL6mvK16V7Es9xaK6vQjgSw9DoFJKCAJ1GjVK3A6FIFN19w1CQyludC4awY3PDqqkUPMehrtKL6nIPYrFEeqSaZRjIsoyxiWn0DY9lTGZz2S1orKtc14lDNqsp76Q0h80MnmMxPRvEWVsaMeGfwUIoApahUVPhhSCJ+L832zMC4YXFcLqk2fK1Z1kWajWP6opSDI1OQhBF1NeUo39oPKMahUGvRVNdJTp6h9Kv1VR6iwryc9WztZgNSxMFMzFMaiLZat3Ogoth6HXajICXYWiwOUbfl+9boeYaQKoWbn1NOYBUNYzUYSvgWBY0TUMUJfQNjuUtdTc7v4AStx0GnRahSOZkw+VUhGgsjt0HunFWW1PeL1+iJGFmbiGr3vFy/eUdWxph1GvXlv9OnNZIwEsQBHECLY+GraxbqygK/IE5LCyGsXNr87rkIvIcB6uZg16nTZciO7IlLZBqsOCfmYPX41w1WGBZBiwYqPjDQbksy5icnkH3QHYKhX9mHklBxObm2lVHCY/mvJrrq7CwEMbg2CTi8SQ0ahUqvG4Y9FpMBeYwPTOPSf8s3E4bykqcqclPKhV2vd6VM9CMxRPo7B1CS311OlhlWQaRaBxWsxEmox6CIOIt25oRjSUgCAJUKh6JpICD3QPp+r0NdRXQaoqrVGHIkfOsKKmR8SNHpxVZKWr0kqZpKErm6HCJK9VlbLkCxTKKolYNoIFUXm4imUQoHMPA8DhC4ShYlkGp24GyUicAYCpPqsuyiakZuJxWhAYzA94Slw3TM6k6u7F4AvF4Iu9nX5LkvKPssizjQEdfwYCZIEjASxAEcYJIkoShkcm8TRriiSQm/TMo97pBr9NIlaIoONDZlzOHctnoxDRcdusxjcQKooS+ofyltuYXQkgkVn8sfjR4joPDboFBr0UkFkckGsfAyAQi0TjcDgu2tPjQ1TMEo0ELnmMxO7cAiqILttENzAYhyTKWj5KhGYQiUdgsJkQiUUiSDFGSoNOoAChgGRozoQgMOi3cDhtK3fbUF4IiKwMwNA2305YRLIaW9uNx2jDhn0m/rlLxUPE8VDxXsDua025BR89g+mezSY+qcg9m5xZQ4fWgwuuBf2YOkiTDbNTBoNPkTP1YqdTjwODIJEZWVMeQkjIGRiYwPhXAWW1NqzbeSApCVn1pu9WECq8bQ2NT6W55C6EITEZ9zm3Mzi8UDNBj8QSSgkACXiIvEvASBEGcIKkauTMF1xmbDMDjsq/rL+5CwS6QmgRUKOgpJJFMrrr9Cf8M6vXlx7T9Qvt9fV8nEokk9DoNqso80GjUSCSSUGQZm5prMTLuR0fPEMpKnKseI5C6DofTGhgY9Tq8sbcDBr0WPMdBFEWIkgRFSe2/0utBY10FWJY96kfpHMeioaYckiSl0zPGJwNoaahGqccBUZQwPTsPiqKwqbEGI+OTqKksRUfPUM7tWcwGcCwDrUYNo0EHj9MGjVqFUDgKnufQ3tUPlmHQUFMOnU6DUDiKSDSOEpcd41OBnNvU6zSgKToj2F0pkRSWglkWgpg/NUKnVcNk0KOsxAlmaQKkLMsYGZ8Gx7LY2lqPhcVwwfrThSYNpo8nkYRBd2KqhRCnHhLwEgRBnECrdSQ7Hh3LdFp1RtvcI+l12mOe8KMU8Vi8mEfnRyOVMxxAIpGE1WJETUUpuvtGsBhOlbZSq3g011elqxSIolTU6PWRs/1NBh2Meh1i8QRKXHaYTQaEI1HQFAWdVgOGYUBR2ZUYjqQoSs51eJ5DS301BFFEYDYIWVGgVvFYDEVgt5pQWe5BIpHAzNwCRsan4aspR1NdJfqHx9MjvRRFweOyoaLUjbHJaVjNRsiKjFg8AYah0/nbKp5DXVUZZuaC6OgZhEaTSp2oq/IinkhkpDsAqQmCm5tqMTQ6VfDcxiamUVbixECephsAUFVWApWKg9Gog1atxt72bsRXjFQPj03B63HA7bDm3YZeqyl4HADWJf+dOH2RgJcgCOIEoZDK3czXKQwAjHrtuqUzAKkyZVXlJThYoLJBdUXJMVdTUKt50BRV8LG2t8SBRDLVWlYQJRgNWqh5/pgnswmihPGpABiGhq+qDLsOdGWM4HpcdoxNHh61DMwFsbW1Ph0AH8lmMaGq3ANJkhBcDEOt4sEwNHieQ1urD4Igom9oLKN8F01TKC9NlRdTq/is67ecAjEzF0RwIQwVz6HEbQfHshnrKoqCcCSWbvowPTMHt9MOAPAH5mAxG9HVl9pvT/8IXHYLWhtqACoV+PMch/nFUKpOr9sBBQp4jsNccBH7DvVBlmXs3NoEX3UZwpEYLGYjXHYrFsORVOc0mkZNpRfV5TKmZ4OQJAlmkwEatQrzwRBiiQQKmZyew/lnbcJsMNWJ7kg1FaXpCgpmgx6v7TqY82nC2GQAJqMeJS57zi8HFrMBDE3nbUes1ajXNW2GOP2QgJcgCOIE4XkONRWl2HeoF1azEW6nDTzHIpEUUhUFFsOoqShd11JeFEXBbjXB47JhMkfL4apyT1GjZ/kwNINSjwOjE9M5l29uqsXMbBD9Q+MZQbFeq0Fbq+8Y2xErEEQRJS47JvwzWekKahWHmblg+mdRlLCwGIbX48gIhIFUGTOTUY9D3QOIxQ/X73XYzGiqqwRFU+jqG8JcMLOBgqKkHqErUCBKEmQlldfLMAwkWcZiOII9B7ozArSBkQmUlThRU+lduu9J7NrflTX63jc4jq2b6qFRq0ABGXm7/pl5+GfmUzV+aQqiKIHjWBh0Wuxb6hpH0xS8JU5sbfFh76EejI5Po666DDzH4VDPIDiWQVmpC2qeh6QoqYoNFOB22hCYmcfImB+L4QjKSlzQqArfn+Xgta2lDvPBEIbHpyAIInRaDarLS6BRq8BxLCQpVcmjUOrMwPAE7FZzznQelmHR2lSD/Qd7syr4MQyNzU216/r3hjj9kE8HQRDECWQxGXD2thbML4T+f/b+PDyy/K7vxV9nq31TLaoqlaTSvvY63T3jGWxMgIQEnBBCkpvc3PALISb8TB4bHC5wCVuAmORefhgSIFx8kxATQuwLzoUANwSHAAZsz9a7utXat5JUpVLt69l+f5RUo2qVpO6enpn2+LyeZx5bdY7OObW06n0+38/n/WYjtUujoeJ02umPR5gZH8LhePrLsjZFYXJ0kMG+KKsb29QPwhSGBmI4bMerk4+DLEuMJhM0mmp74v6Qgb5eVE3vGh1brtZ4+cY9Xnxu9rErvaIg4PO4CQZ8HQEbbpcTp8OGKLbsro5K1AfLG1yYHsXjdrG+tUO11sDvdRPq8fH67eMesZlsnldr97lyfuqY2LUpCpdmx9jbL/D6rQc0VRVJEumLhhkeiCOIIq/dut+1lWMjlcbjdhHrDTL3YLVrq4lhmly//YCXrp2nUKp0Db7QDQMOtLTL2WpZabfD6C3xWA7XmB4fYnVjp+VkcG+JaKQHn8fN4spm+9zygR9xIt6Lqmnt1pDdTJaLM2Mn9vhCy3pOklrhD9FIkJ6AD9M0kUSxo0XkrNQ1aA2enSSIJUkkGPDx4rXzLK9ukc0XEQWBaDjI0EAMm02xLMksTsUSvBYWFhZvIyYm9xfXyB358m+qKoVimWg4yPRE8i05r01RDiy9RjBME+kg3e2pHNumMDMxzMTIALuZfXTDINzjx+Gw88XrJ4clNBpN9vNFYr2hxzqforQq5bqhYxoGwYCXkQPRXanWEASRZH+sI5XMNE1uzi0SDvqZGBnE6bAjyxI37y6eeJ5KtU6uWMLv83Qs11+YGeXB8kaH362uG2yk0mSyea5cmDwQX93F28p6ikjI39VLuH08wyCbK6BpOv3xCA+WN07cdzARRRKPi730Xo6Bvl6Cfg/lSg2nw47X7eLmXOdz1nSd1c0dqvUGyf5Yu1rfVDWK5SrJ/ljXdhCH3cbE6GCHsD1x8EzgkeKsT5OssiThcTmZmRhGN3SgFfDxdqX8WXxpY31KLCwsLN4mTNNkJ73fIXaPsru3T75wvA/yaSLLEjZFfmpi9xCbIuNyOhge7GNsqJ+A34tpmDQaJ8f8Amyns080qOc9CBkYSEQZHuzj1twSt+8tsbyW4s79ZVwOO5FQ4Njv7e0XuLewimmaaJrermaeeH27e4R7/O2fe/xeKtX6sTSzQ+qNJutbu/RFwyces95oPtIgX75Qpi8WJhwMEDpyDUeJhnuQJRFRlLoObe2k9+nv62U3s89gItq12n5Iei+HLEsd53qwvIHX4+LyuQl6/F4kScRutzGaTPDCczOPPCimyDKJeOTUfUI9fsRHEK+yLLVt2t6M2FVVlWZT7QhLsXj3YlV4LSwsLN4mmqp24uDUISsb2wT8ni+rAZwnsURTFBm/14Pb5eTPXr19TLQ0VY3BRJQev5eNVLrtWtAXDZOIRZh7sMr0xNCZ5zEME+FI9TQaCZ5pLbe9m+XSufET+5rh5Pjco9htraq8YZgMDcRa597JUG+0wjb64xEkSeLWvSXCwQDxaJiVh9wSNE3DbrMhCKDIErX66UNoW9sZLkyP0lRVypUqsiTj8TiRJRm/z83hW6XI0mM5ewiCQCQYwOmwd70GQRCYHB1EeUQf4zdDs6mSzRfZTKVbnsR+D4OJKDabcmoktMWXNpbgtbCwsHgbOUtw1Gon9zF+qSFKIg67jfopVd5wMMBOep9ouOexe3lN0yS1u4fdZmOgr5eAz4NJq3IniiIS4HW7OD89iiJJiJJIpVrjtVvzqJqGAGeGOYR6fO34XVmSsNvkE4NDDtF0/VQxGPB5EA76T5uaSrVa73oNRyuir92ab7kY9IZQDgYdVzd32o4ftVqDHr/32DH8Pg+yLBHrDZ3ocNBx7ZqOJEu4FRn3Q8OMb7Z1wGZTuHZpmrkHqx1DhR63k9nJ4SccYHw8WoOC81SqtfZjxXKFja1dLs6OE+rxPfXVD4tnA0vwWlhYWJyBYRioR5wAbMrjBw0ccpbAstsVhFM7Gb90sCkyY0P9J0bCOuw2fB4XX7w+x25mn/NTI9gfcYm82VTJ5gqYhsnsxBDL69tt27BDX9obdx60xeoh/fFeZieHuXl3AUFstUQsnrDML4ki8QObrN5wD6ZhYpoml2bHyOaKrG5sd30v7XYb+gltGgIwOTrY8sAd6T+4GRDQNI2Flc22EOuPRdrVTkFoxQYXiuWu1l+tcyrHhLggCMR6QwiCgNftotFUz0xWC/b4nqot3sM47DbOT42gGwaqqiHLEpIoPrFF3eOgaTrzSxsdYvcQE7g5t8j7XrhoCd53KZbgtbCwsDiFRlNlY2uXje00qqrhdNgZHojTG+l57LYDRZbO7KMc6o+/LV/+bweCIBAJBZgYGWBxdbOjb9XjdjI7MczcwioA+/kixXIVnwB22+mi1zAMNlK7uFxOggEfr96ab4s4AUgmYrx6837X3uDN7TROh43L5ydRVQ2f20VfLExqp7NNQZYknrswiSQK5IsV5hZWO/qRw0E/l89NcOveItVaZ9U+0RvE43ISDgY6Kpkup4Pp8ST5YpkH1+dAEAj1+BkaiFGuVDk3OcziyiaRcA+x3mDbPUMURS5Mj1IoldlJ73ddJUjEOgfbBEHg8rmJtmi22RRM0yQWCbKdPm5Pd/icT+oVfpooiozC2x8Uoes6u5n9E7ebpsn27h5DA3HL8eFdiCV4LSwsLE6g0VR55cZch6Cp1RvMLaySzuY5NzX8WKJXFFvhANvpLOXK8SpTj99LqMf3VK5dVbW2760kCshvQ29kNxRFpr+vl1hviL39PJpu4HU70TSdO/MrHdW27XSWWqNBPBI61SpN1XTWt9JcmBnl/tJaR8UyHAqwlyucOgi3vrXLC8/NosgSqqYzaFMY6o+xk96nqar4fR6CAR+6rlMsV7l+57ht2d5+gVq9yezEMK/cvN9+POBzk4hFsB+pZDaaKvJBO8C9hSOevqbJ3n6e7H6e89OjbGynmZ0awWZTEAUBVdNoNFRWN7epVuvYbQpTY0k0XWdufqXdohCNBHG7HHhcTuK9QbweN36vG0nudDCw221MjAxQrTeOVYolSeTqxSkU+d1b3dR048x2oWKpgmEYVpX3XYgleC0sLCy6oBsGqxvbx6p3h+zt5ykWK4S7OAGchs2mcPXCFFs7Gda3dmk0VZwOO8n+GLHe4JseVtM0jUq1zsLKJrlCCfFgOX506I3Eq7cbWZJQmxobW2lESWR1vUFTPd4KoGkazYaKruunCt6Ww4KGLEnHbhx8Hje5/Ol+r42mimEYGKZIvlhmeW0Lm03B73ExNNBHaifDXHqV6fFkR7raw1SqNeoNld5wD6qq0et3EwoHO0SjrhvsZvaJ94Z45ca9rkLcBO4trnFpdpxiqXLgcGGwuZ1haW2rY9/dvRzRSJCLs2PML20wPBgnHAwgCgKTY4Ns7WRI7e6RzRUYTEQxFaXjtbTbbVyeHadSq7ORSmMYBqEeH73hHhRZfkc+H28X3azbHsby8333YgleCwsLiy5oms7W9smG+wCrm9v4fZ7HDm6w2RSS/TH6Ym8MJb2ZvuBDdF0nvZfv6JnVTZPtdJbdvX2uXZrBd2Dn9VZxGKnbbKogtPx/FVlClASq9fqpFlBej5tqrU69oeI4ZYBJEFqV467i0TQRH0HYaJpOuVJjZT3VEs2VGsMDcW7OLSAKAhOjg6gH+5zGTibLxFAfuqYjCeD2eoBWhX1lI8Xqxg4etxOPy3lq1VlVNZpNlVyhRKlSxedxHxO7h+xm9gkH/Vy9OIlhmBiGQSZX4O78Ssd+G6l0R7LbITabgs2m4PO6wTQRRfHLQuSJoojP66ZYOtmKbqAv+q4W/V/OvOPv6uc+9zleeuklvvu7v7vj8c985jNMTU1x/vz5jv9u3boFtHq4Pv7xj/M1X/M1XLt2jW/7tm9jY+ON/qV8Ps93fdd38dJLL/He976Xf/JP/gn1+vFEGwsLC4uumOaZ/rD1htoRl/s4iKKI3aa0/3sagkPTdO4+WOm6zTBMbt9bOtNh4M3QVFVW1lP8ycs3+fxrd/j8q3f4s1dus5FKIyDQHzvZh7XlWtDT9oI9DVmS6A0Hu1pYZfNF4mcEWXjczrZN2WGCmcftRFU1SuUqI8kEd+4vP5JbhmGY2B1OfAE/istFo9mkqaqUKlVWN1oWdMpBjPBZ1BtNZEnC53Gzkdo9dd+V9W0KxQovX5+jWqsfE7uHbKTSZPcLNFWNQrHM6sY2m6n0gRdwa+n+WRK7zWbLDm11c4f1zR2qtfqxwcMnxWZTmJ0YPvGGqC8a7hprbPHu4B2t8H7iE5/g13/910kmuycLXbt2jV/5lV/puu1Xf/VX+S//5b/wiU98gmg0ysc//nG+8zu/k9/8zd9EEAR+6Id+iGazyW//9m+jqiof+chH+Kmf+il+8Ad/8K18ShYWFu8WBAGbIp/6Zety2h+pmvh2sZcrnCrSWuJBfUuG4lRVY2lli43tTu9ZVdOYX1pH1w2GBvoolqvHgjcEQeD81AgbqV3s9lbUsWmaB9VaEVXT0DWdwkFlzu/zMJLsI7OfJxIKdCSWyZKE1+PuGsd7yMTIIGtbOyRiEWyKQk1vEOrxk97LHdx8tHq1DcPApihd2y8OCQa86IbB/l7LtaFWbxx45PZy+dwEt+8tYRomTqfjzNfQ5bRjHAxynVVZrtbq2GwKfbEwm2esRCyvbyHLItfvLLzx4AIkE1GGk4mT09HeZhrNJjfuLnb2Fy+tEwkFmJ0YfiqfW5fLwYtXzjG/tN5O4nPYbQwPxome0Ttu8aXNO/rO2u12fv3Xf51/9s/+GY3G6d6UD/OpT32Kv/f3/h6jo6MAfPd3fzcvvPACN2/epL+/n89+9rP85//8nwkGgwB86EMf4iMf+Qjf933fh/JlZOhuYWHxZCiyxEAiytJq92VlgOHBvrfFKP9ROUngHaXRVPG4n/65dcM4JnaPsryeIhGPcGF6lFKlytbOHpqm4/O6iIaDbKTS7OxmeeHqOTRNY3VjG03TGRqIs7i6eWy6vi8WZnyonx6fl0q11u617u+LcH9xjQvTozxY2WA/V2z/js2mMD7cj2EYOO02dtNZErEwi6tbiIKAbhjY7bb2sba2Mwwkek/8DEiSSKjHj6qq3Lj7hphsNFUKpQqTo0levHqOUrmKx+089QbKbrchSRKyBNVaA0WWT/UvliQRwzBwu5zsZnIn7getiORu33trW7vY7DaSibdvGd8wTXRdRxQ6o62bTZWbD4vdAzLZPPeX1pkeS75pQSqJIm6Xk/NToxiGgUnrhutptBRZPNu8o3+pv+VbvuXU7dvb23zrt34rd+7cwefz8eEPf5hv/MZvpF6vs7i4yMzMTHtfj8dDMpnk9u3blEolJElicnKyvX12dpZqtcry8nLH4ydhmibVavXJn9wRarVax/9avPNY78mzxbP6fiRiEfay+XZlsWNbPILTbntqfyfeLKIo4nY6z9zPblMe6Zof5z0RRZHMEWHZDcMwKJYqeFx2vG4Xg4leiqUqxVKFl2/M4fO6een5C6ysp9oVy+nxIR4sr3dUcA9J7eyBCWPDCa5enCabK7C1k8Fpt5PNFahUawwPxhkf6qdWbyAfJINtbO1SrTe4MD3K6sYOoR4/O5l9DEzCQT9rm7vtiudOZp9Ls+PdbctkiUuz4yytbTE82NexTRAELs6MUSiW+bNXbqMbBuGgn9nJEW7OLRyLFZZEkXOTI9gUhZtzizgdduLREKXlk9+neG+Y9F4Oj8t5ZiCEIAhwQuV/dX2beCSIYTx+vPPjIAitPuHtdJZcofUdPRCP4HI6MDHRNOPEuGaAnXSW8eF+VPXs1pAnoaadXMU/8Xee0b9bX06YpvnINyrPTmniIYLBIENDQ3z0ox9lbGyM3//93+d7v/d76e3tZWRkBNM08fs7/QL9fj+5XI5AIIDH4+l4EQ73zeVOvxM+RFVV7t279/SeELC6uvpUj2fx5rHek2eLZ+39UBSF6bFh8qUKWzt7NJsqLpeDwb5eZFFgbu7uM5WKNjk5hSi2Kn/d8LidNBp1Vle693t241Hek9HRMbRTKpeKJFFvNmk2m6zspqjVavh8PsLhCD1+D0MDMXRNJbOXa4vdVi+ri3sLJ58/tbtHsj/KwoN5PB4PA7E3lqTrjSb3FtYQRQGborSDDqDVErGfK+JxOylVqlycHkPTdQRBoNncxGG3IcsSmqZz8+4C4yMDPH95hkw2h6bpeD0uQj1+5h6skiuUGHlI8Cb7Y+SLpXYPL7RszBRZ5trFaTZ3MmQPltN7QwEG+2PU6g1u3H1AtdagUq0xkuzD43JS7hKSYLMp9McjvHrzPj0BL7FIsJ241o1ouIe9XKHrNlXTaDSbLC4ct157GoiiyPDICIYh8Pqd+Q6xv5vZx+/zcH5qpMOv+CRy+SK5bPqZm8d51v5ufblhO8O3+5BnVvB+1Vd9FV/1VV/V/vkbvuEb+P3f/30+85nP8D3f8z3A6fnrb/ZLSFEUxsbG3tQxDqnVaqyurjI0NITzESowFm891nvybPGsvx+9oQCRYODII63+0qmpqXfqkroiCAIXpke4eXeRh/8CypLE+alRFFlkenr6zGM9zntimgLBQOegWW+4h2QiiqrpNFUNl9OO02EnGPB2/fssOxysza+2f/Z6XMd6fbtRqdWZnp5uV3pM0yQY8LGfb1WcDcM81hoQDfeQ2c+zt19gdnIYSRL54o05Aj4Pl86Ns7WdYWo0yZ35ZQzTZH5pHVmSCPb4kCQRWZZZXk+RzRVIxCLUG00UWUbVWoI6Fgny8o25Y9e6nc6S2c+TiEW4enEKARBFAcM0WVzd6rDAu31viQszY2xtp9nezaIbRnuwLzkQ597CKpquk8nmGRnsw+mwdw2kkCSRZH+so+Xi2Gsvy4/0mXgSJElG1XS+8PrdY5VtgEKxzMp6imgkeOaxFEVuF7yeBZ71v1tfDiwuLj7yvs+s4O1GIpHgzp07BAIBRFEkn893bM/n84RCIYLBIOVyGV3X2z1Ch/uGQqdP7x4iCAIul+tpXj5Op/OpH9PizWG9J88W1vvx5lFsNl66dp7ltRTZfBFREIhFggz2x7Apj++zetZ7Yppma9jLruBxOylXWq0EbpeTm3OLHT2rXreLi7NjOJ2OY8uQ9UaTWr1TmD7KUqVpgImArCiIAqR2s0yNJ1vBG4ZBei9HanevbYfmsNvo8XvbqWQr69v4PG40TWdvv4BpwthQAsMwuHphiqW1LXKFEpqu02iqDA/EqVRrbG1n8LidDPT1ktrJ8Nz5CdY2dyiWq1Sqta7iDlpOGmubOzgddgYT0fbjl2bH2dxOU6s3SGdy1OoNXrt5n0Q8wotXzx18n8mAyas373eI+DvzK1ycGWNlPcVeruVSEY+GkEQRRZEpFMsnvu92m4Isy2+JO4FuGOyms9QPfI9PYjudZSSZOPVYgiDg87gfOXr67cT6u/XO8Th918+s4P21X/s1/H4/X//1X99+bGlpiYGBAex2O+Pj49y9e5fnn38egGKxyPr6OhcuXCCRSGCaJvfv32d2dhaA27dv4/P5GB4efkeej4WFhcXbgSxJyC4n0+NJdMMETGRZRnqLhpJM08RuU3iwtMHs5AjLa1sEfN6u6WSlSpWXr9/jxavnjgmsh7+2SpUqMxNDzC+dfn6/z82Nuwu4XU6mRgeRJJE795YplSvIskysN8S1i9PcW1xDEkXGRwaYO2LhVa3VMY/Uw7O5AtlcgYDPQ7DHx9BAnJmJIURRpFqts7mTpl5vMjk6iN/n4ebcIrV6g82dPS7NjiOmsyeK3aMcCkBV01BVnc3tNNVqHYfDzpWLUxRLZUrlKrFIkJWNbba2M1y7NM1OOsvoUIK5+ZX2VVeqNV6/84CJ4X6mxpKsbe1y/faDtq1eOOjn/PQoy2upY60DY0P9j5Su1myqrcqq0Oo5fpTkPk3TqVTrZw5TGoaJpunHHDeOMtDXe2avsoXFaTyzgrfZbPLjP/7jDAwMMDU1xe/93u/xx3/8x3z6058G4G//7b/NL/3SL/GVX/mVRKNRfuqnforp6WnOnz8PwNd93dfxMz/zM/yLf/EvaDab/PzP/zx//a//9XcsXtPCwsLi7USW5bflD7woikiyRKVa5+79ZS7OjHHnBC9gaHn17qSz7Qrk4SqcKLYcD7JHek0FBEI9PrInDMRFwz1Ua3V8Hjd+n4el9RSbqTecIlRNYyO1y25mn+cvT5MvlLh1IFAFQSDeG6IvGkaWJF64PEO+WGYjtUu11iBfLHcMUb3vhYt43E4ioR40TSeTzXWksBmGwd35Zc5NjTzS90zL3UFjczvDwspGx7b1rR3GhhLEIiFeuz2PprWEa7VWp1CqIAgCz1+eIbWbpViuIEsS8d4QAb+Hm/cWyRc6h7/29gvkCiWuXJiiUq21PYjHh/rpDfecWvVXVY1srsDSWopKtYYAREI9TIwM4HCcntyn6waqpj/S62GaJsODfYii2OHIIQgCA329jCT7rO9vizfFO/rpORSn2kHf02c/+1mgVY39lm/5FiqVCh/5yEfIZDL09/fz8z//85w7dw6Av/W3/haZTIa/+3f/LpVKhRdeeIGf+7mfax/7x37sx/iRH/kRvuZrvgZFUfjABz5wLNzCwsLCwuLNY1MUQj0+djL7aLre1VrqKDvpbNs5IB4NoygyiiIzOTrI51+7g2maBHwemprG2FA/sHlM9EZCAZIDcdJ7OWyKjNvpOHHAramqPFjawOdztxwbJIlL58bJ5orcuvdG28Whk8La5g7pvTcGnN0uB7IkUixXuXN/ues54I3I4kq1dmq10utxYbcplKu1Y2L3kMXVLS7OjOG02ylprYG0ze0Mo4N9VOsN6s0mkZCfnoCXarVONldAEIRjYvcQXTdYWU9xcXYMVdXwuF3IkthhDfYwqvZGWtwhJpDO5tjLFXjh8gxez8lL+YLQiuCemRhma+dkr2CP20m13mDuwQojg30MD8QplavIskTA52n3TVtYvBne0U/Q7du3T9wmCAIf+tCH+NCHPnTi9g9/+MN8+MMf7rrd6/Xy0z/900/lOi0sLCwsTkaWJUaSfezu5Y4Ny3XjcObo/tI6ik0hFgkiCAJOp50XLs9wd37lwJNW4vqdeUaSCUaTidYQmyDQ4/dSKld5/fY8l2bHKZWrpHb3Tj1nJptjONnH4soms5PDrG5st4MHDsnuF1ptD8MDJA+cE1I7ewz1x5BlmUr1bHcAVdVxuxyMD/ejafqxwTuP28nlcxMIgtD29/W6XUR7g8iSRL3RZHt3j0ZTZX1rl/54pN2OMdQfAwHSezmq9QZ2m0IiFiHg8yCKAtvps16DPDMTQ/ge0YhZVbUOsXsUwzC4M7/MlfOTJwZCiAcVfFXTCAf9x15vaLWyjA8PsLKRQtN0HixvIIoCLqeDKxcmsT/iBL6FxVlYt0wWFhYWFm8KSRSx22xcPjdOo9FsD6+dRLDHR/HA23hxZZNgwIfdpiCJIj6vmysXJjExqVTrxHrD3J1fQZYlvO5WNXFlLYWmt+zBHHYbhWKZ+hnRvSatZXOX04EoisfEl91u4+LMGPv5ItfvzNNoqDiddpL9Mbxed1uQn/laSCK37i2h6wZT40nGh/vJZPOYtJwrnA47dptCo6lSrdW5fG4CTdfbIvcwFKFUqbK4ssn0+BCKLDM7OcxuZp/tdLZ9rkajSbFUocfv5fz0aEdV+iRO6y9WVa0dlS2JAltnJLiVylX0U4bR7DaFqbEkN+8ucPncOB6Xk82dTLtFw+dxMzU2iCLLTI4Momoam6kM6WyOwUQUSTy7t9jC4lGxBK+FhYWFxZtGUWSCAR+abjAK3JzrbhckSWKHbddhhO9R2hVDszX4lOyPsb6121Et7fF7mRpLUq01qDeaOB2ni9HDNK3J0UG2H6oGC4LApZkx7i2sUSy/ETJSrtS4O7/SiradHMbncSNLUnsY7GFsioKiyG17sFtzizjsNq5enEKWpIcqoSYXpkdZWtvqaNcolavspLMMD/YxMTqALEt8xfPnKZYqHWL3KLlCid3MPvFo6NTwBkWWu1p6aZpGtdboSKabHB08Nentjd89PbDC73VxYWaMuQer9AS87eq2TZHRdYOl1S3S2ZZQb0X8tp63osjIjzBMZ2HxqFgjjxYWFhYWTwVRFLEdCN/J0cFjlkE2RebS7DjL66lHcjKQ5Za4FEWRFy7PMDMxxNRYkmuXpumLhdE0jeW1LXYy+/RFw6ceKxruIb2Xo6lqbb/c9rZIkMx+vkPsHiWTzZMvlFFkiQvTo8ccJaAlmqcnku0WAAHoDfUwNZZEQEDXdfQjQllAZD9fOnEgb2U9hcftagdprKxvn/r81jZ3CHd4RR8nEY+wvbtHU30jVUw3DLL5El94/W5HDPN+vojL5Tj1eEA7le4kZFkm1OPj6qVphgbiyJKE025jb7/A51+70xa7cBgWsspuZh+h66tsYfHkWILXwsLCwuKpoigyiViE971wkZmJIYYH+zg/NcLF2XFWN7Y7lt4d9pMn/SVJojfUQ284wMLKJhupNDvpLKmdPTwuJ+upNPliGVEQEAXhWOLZIU6HnfGRAdY2d8gVinjcnYNWfdHQmcv3KxvbaLpOIODlxavniIQCrfOKItFwD1cvTpHdL7C3n0dRZK5enMLvczO/tM7nXr7JF6/PsbqxQ6PZEpuqprKR2j31nOtbuxiGga4bVLuEShyl3mgiCAJTY8mu24MBH5FQgM2dTEeVV9N07nYZxNvbLxAJBk71OQ0H/YiPYBUmCAJ2m4LL6WgNuQkCC8vdh/WgNbCnn1BFt7B4UqyWBgsLC4s3ia7raLqBILSWjR/HDP3diixLyLJEbzjIg6U1Mtlc177esaH+U6uEsizh93q4MD2KYbYS7irVOqIo0hcNM9DXi2marKxvEwr6uTQ7zkYq3fbh7Y9HiEfDSJLIpdlx7i+tMzMxxNpmqxLrdNhxO51tIXoS9XoD0zSRJQmP28W5qREMw8Q0DFK7e9y6t0TjoAWg1aqQaqe9ATRVjaW1LXYyWa5enMYwzTPPWa7UKBYrOJ0Hfb+ntBgoigymiWEYPH95hu3dPcqVGoosE4+GEEWBG3cWsNuVjuppsVTp2qJhmiab22lmJoa4O3/cZs5htzEzMYzyBO4JpXLl1N5f0zTJFUrEeh8tKMrC4lGwBK+FhYXFE6LpOs2myurGDrlCCUkSScTC9IaDb0ly1Zciiiwxkkzw+u3OIApREBgd6icSOr2K2D7OgSgulau8dus+0BLDpmG2xVM6m8PtcnB+arT1+gsCiiIjHhzf7/NwaXaMSrXOzPgQKxspLs6MUTtwPDhNgDod9o7rPBR6TVWlVK61xWiP30ut1ugQu0epVOtspnaJR8OtWOFTWjtsiky5WkOxtSrmh4N+3UjEwjQ1DbfLyeu354n3hgiHAuiaTj5fxOeQmYj3oCgy9VIRORBAPHCFOInN7QySJPHilXNspFo91JIokYi/uc+4qmpn73NGb7CFxeNiCV4LCwuLJ0DTdfZzRW7eXeiw4iqWKqxubHPt0gyOZzAG9c3QVFWaTZXUbhZd1+kN9eDxuLApJ1e1BaFlMfX8pWnqjSbFcgVFlg/8VaX2YJJpmm0hJMvSiW0OtcYbS/vdBqYq1Tp7+/kTo2rLlRqv3ZpnqD/GlQtT3L6/jNNhJxGPsLyWOvG5Dw3EsSmdAq+pqmRzRZIDMZwOGxvbaWK9IbbOsEhbT6VJxHuJRUKn2qnFo2G2djJUaw3642F6/N5jNmfQ8gnuj/eSL5QIBwPMTgyRL1bYz+WJBrzM/fEf89lf/neUcq1WkmBfH3/tu76L6RdfxP1Qn64gCPSGe+jxexEEKJQqGIbBSLKVYCqKAjZFeVOrGKd59x7i8z6adZqFxaNiCV4LCwuLJ0DTdG7OLXb1na3Vm8w9WOH89OgTLfk+izSbKrfvL3UMWW2k0m0XgocroA9jsynYbMoxIWOaJk1Va1lu7e5hmCbhoJ/+eC+iIHSIYgCn/WxrMIfdznY6i8/jRlFafr66YWAaZjuJbWtnj0i4h0KxTLFU4dqlafb2C12rqJFQgIDfc+z1uHF3odVDLIr0xyNcuziNJEusb+6QiIVxOuxoutHyzT0Sr3so7JMDMfb28+3gi6P4fR5cDjuFYplKpUZ/PMz4yAD7+SKbqTT1RrPdK90fjyAIAh63i2K5QiZbwDAMBqMh/uhX/wP//ZOf7Dj2firF//W938vf+eEf5spf/IvYFIWmqhLwe5gaTZLZz5Pa3cM0TUIBH4oiM7+4Rr5YZmggTjwaOib+HwebopxqXedyOt51N4sW7zzvjr/EFhYWFm8zu5n9rhZPh+ztF9B1gzOG2N8UhtGKbq3W6jQaTZwHQuG0iuuToGk6D1Y2ujoK1BtNXr15nxeem+26xK1p+kHLgYkkHk/MqjeavHx9rqOdoFSusra5w8WZcSqVGpFwALvNhiy3rL2cDhu1eveleEkUcbudfPH1uyRiYQYTMTb2dskXy0iSRKw3RCIeYX0r3Ra3pmly8+4CF2fGyBVKbO3s0Wg2cTkcDPZHiYQCHQLPME2209m2BZhhGKxv7bK+tctz5yc5PzNKameP/UIJmywzOTqAYZjcnV9B03Xsdlt7kOvqxWmW11Ptz5MiyyRiYaK9IXL5ItNjSRqqysLKJuPD/dgVueXNe2DrpcgSe/t5/F4P9xfXKBw8J1EU6fU6+IP/8B9OfF8/8/GPc/4rv5KLM6PML28wMTLI6wdRxtFIkN5ID7IkkSuUSA7E0Va3mF9ap1iuMDk6+MSi12ZTuHxugpdv3DvWl2yzKTx3fsJqCbJ46liC18LCwuIxMQzj1H7KQ1RVe8sqVbquky+WuX1vqaNC6LDbuDQ7jsftPLEt4EnOtb3b3QMWWqK1XK5iD/o7fqfeaLK0lmLvIGI3Egowmkxgt9uQJJFmU+XW3GLX3lnDMLl9b4nnLkzyZ6/e4erFKVwHVeQL02PcnFskEYsQDgUwTRNBEMjmCrgcdja2dumLhQn1+PnC63c7bkzSezkCPg8z40Pkim+0BzSaKq/cuEc4FGBsKIGiyDQaKg67ckzYqarWHno7ylB/jHqjweu35zse38nsEw76uXRu/KCdItruLZZEkcmRAcaH+4FWm4ShGzSbTfKFMrVGg75omKmxJI2mit1uw+1yYhgGkgANVUXTDVY3tttiFyDg83DvT/8E85ThsFqpxObiEmIoyoXpUW7cXUBRZJ47P8nuXo75xXVUVcPtdjLQ18v0eJI/e/U227tZhgf63lSV1+mw8+Jzs2TzxYPPlkksEiIU9J9pdWZh8SRYnyoLCwuLx0QURRyOs4XsW2mcX6s3eP3W/LGWinqjySs37vEV187jOCOM4VGpN5qnVrOhNTAWOhC8umGQL1Z4/fZ8x+9tp7PsZPa5eqFl2aXpeodIexhN16lUa7x05Ry7e/vcy+yj6wZjQwmuXZrmwfIGy+upluAFIqEeekM9rG/tMjWW5IvX57ped75YZj21S7I/hiAI7X1MWp67mQOBLggC73vh4omvyVFkSaI3EuTl63Nd99/bL+D1uBlJxon3htuDdJIkIUlvfE4Mw2R5a6t9gzE9nsQwTL74+lyHf3A03MP4yABb69sMD/axtLLZcT5JEqmWTg6haD+PSgXNVqXRaFJvNLl6YYpb9xap1t7olS6WKtydXyERi3B+apSbc4tspHaZHB18UzdVNptCvDdE5OBzI0mS5XBi8ZZh+fBaWFhYPAGJWOTU7V6PC+kpVVgfRlU1Hixvdu0fhpbgXNvaQddPru49Do8iao6KNk3TuTW32FVsmqbJzblFVE1vJ5KdRrVWZ21rh8XVLcqVlhuC2+XklRv3OtpKTFqi+7Vb9zk3OUI6mztVpB8KyoG+3hP3SSaiyFL3m5aHq5DxaOhYgtvDbG2nScR6H0pc66RcqbavLRoJggnzS+vHwjJ293Lcvr9MIt7buiF56DiVap2x5y6fej0A8ZGRltVbrUEiFmEjle4Qux3Xv5NBliWcDjtNVeOMe6BHRpZlZMvOz+ItxhK8FhYWFk+Aosgk+2Ndt4miwOzk8KnC5s1gmCbZ/fyp+6T3cmj62fZPj4LNprSH71xOB6NDfVyaHefi7BjJ/hiyLNEXfcMztVypHhNoR2mqKrVa45GWxBVZ7ujXjUaC7O7lTrTTajRVSpUqpXL11OPqB/3PoR4fw4PxDmErSxKjQwmGBvu6VukVWWKgL9rxmMvpoHjGOZuqxqFKNAyDRrNVVW001bbF3dFEtYF4L8vrJztHFIplwGxbth2l3mgSHRwk1Nc9jANg/OpVbC4XDVXFpshEwz0nxhcfsplKE+8NEfC5EUVLoFp86WC1NFhYWFg8AYosMzLYh8/rZnlti0q1jgCEQwEmRgZwPqV2gpM4q7hmmo+w0yOiyBIXZ8ewKQqarrf6R0WR3b19NE3n2sXptnhtqhqyJDEy2MfW7l7HUJIkicR7w/h9rchcm6LQE/CSyx+32oJWPG8w4GPhyHJ9JNxzakoXtJbgT6rMHsUmy+SLZWKREAN9UZpNFQRaA3KShHRCipgoigz09bKb2adcbTkN6LqO8ggtLIIg0GyqbO5kWN/coalqByEaIUaSifbxBEFAEIUzwyl2MzmS/dG208IhoR4fxabBd/yrn+NfffsHKWY7hWx0aIi/86P/FJvLjaqqKAeDjsYpPb8AtUaTnoCP3nCPVZG1+JLCErwWFhYWT4iiyMQiQYIBX0thCgKiKLzlVmSiIBDq8XV1TTgkHAo8tR5iTdfJ5gqsb+62Qx5kSTpwMPDyyo17XLk4SalSYWktharqeNxOzk+OUCxXeLC8Qbw3RLI/djB4pZDey2EYBqPJBMKQwP3FtWNV2dHhfnb3Ot0wJFHs6r97lN29HLOTw6dWK31eN+VqDZfTTr3RYGUjhdftwmG3IyAg2DhR8EKr6n3l4hRb2xk2Uruks3mGB+Ls7RdO/J1w0I8J3JpbbPvpCoJArDdIPBo+uHmYoqlqbG6nMU8JpTjENE0kSeLyuXFevXm//f7YFJlSpUq5XOUf/8p/YPG1V7n9P/4Hoixz9S99PfHxCRZSe0w4XMiSxNrmDhPDA0iieGoKmtNuo8fvedfY7Vl8+fBEn9jv//7v55//839+7PFyucz3fM/38Iu/+Itv+sIsLCwsvhQ4tJd6O1EUmfHhAbK5u123i4LA8EC8o6/2SRFEkaXVLTYO/GsP0XSd5bUUyf4YA4lebt5dZGZiiHyhNShVqdbYzewzOpTg/PQosiTRaKqkszm2tjNvHGitNbF/cXaMew9WKZQqeNxOkv0xevxe/uTlWx3nrdbqeD2uE5PMoFWRlmWJUI+fbO64ABUEgemxJHa7jeW1Lex2G4OJGKmdPfZyBWyKQiIWweN2nuqyYbcpDA3ESMRb/dymaeL3ursO4kmiyGgyQaVcbYtdURC4ODtOsVThxp2FdhuI02FnJNnXcrM4Q4AG/F5u3VvC5bDznivnuHF3nkq1Qb2hEurxUq3V2cwW8YzN8JXjMyBAoVLn1tJm+zmomk56L0c8GiYeDbF59P15iKGBOC6n49SbAQuLZ5HHErz5fJ5cLsfv/u7v8h3f8R3HBgKWlpb40z/906d6gRYWFhYWx3E57VycGePO/HLHcJqiyFyeHX8q/cOtJWvhmNg9yvrWLi9eOcfaRsum6+GI3qXVLd73wkVWN7ZRZLlT7B5Qqze4fvsBLzw3i2ma1OoNltdT2GwKfp/noFe1xdZOhtGhxKmCd2gwjq7pnJsaZn1rl41Uul0VDvg8jA71k9nP43G7cDjsCHDMXWE3s09vOMDM+Om92KIoYre1xN/efp6ZiWG2dtJs7ey135dgwMf4yAD1epP1rTfszKYnhshkc8cEZq3e4O78CjPjQ0yNJ7k7v9L13HZbK8ChUCxTKJZbVecL0xiGgQBw8P5puo7f60YQBBaWNylVqu3XolZvtL/L784v8/ylGfbzxa6Da/19EZxO+1O5kbKweLt5LMH7O7/zO3zsYx/DMAz+0l/6S8e2m6bJSy+99NQuzsLCwsKiO7IsEw4FeO/zFykUy9TrDdxuJx63C+WUaN7HweVysX9K2wS0/u6XKlXec2WWcqWK7SHB6/O6yRVKxHpDXL/z4MTjNJrqQT9tEEWWOD81CsDEyACv355vi8dypYaqagwNxFnd2D52nGR/jKC/lQ6mqho2pRVyYFNkDNOkUKzwYHmdvmiY3fQ+A4leXr15v+s1pffy9PizJKIh5EcYsJMliXqjgSiKXLkwBbSquIVSmVqtjsNuo6mqiILAuekRvG7XiWIWYGFlk/dcmSUa7mF3L9exzW63cXFmjPml9fZjG6k0QwNxZFlmZT11zCvY5XRwfmqEe4tr1OtNpseHkCSRr7h2nmZTw25XkCWJa5dmSO1k2NxO01Q1PC4nI8kEAZ+n64CchcWXAo/1yf07f+fv8Jf/8l/mpZde4t/+2397bLvT6WR6evqpXZyFhYWFxclIoohkE+kN97wlxxdFEd04vV8WQFM15pfWWwLqIaHtsNsoV2q4HPYze2/TmX0ioUDLpopW+8LqxjZXL0yxtrXbtiFb39plZmKYeG+IjdQutXoDh8NOMhHDblPaoswwDOaX1nG7HIwPD3Dj7gLQqlz7vG7cLgf1ehOPy9keFnuYtc0dgj43bunsmwibTeGVm/cxTZPVjePBFFcvThHs8RMYdNNoNKlU612O8gaqplFvNBkf6WckmWA3s9+q1vo82G0K80eS1Q6fb73RJF8sdQ3GqNbq3Jhb5MqFSQzd4N7CKvlimR6/l4szY9hsCoZh0GyqyIrM5GgSSRLRdaMd+mFh8aXKY9+q+Xw+fuM3foPJycm34nosLCwsLJ4R6vU68b7Emft5vW4WVja5t7BGNBJsR+4C6IaO0247WF4/HUEQOLrXYRBEsVQhEY9w7eIUCAK1eoOF5Q3K1Rrjw/2MDQ8gSeIxsX3YdNcb7ml75MYiQYYG4mRzBXKFEtKBBZkkSdydXz7milBvNKkWi6CpeIPBE69d13VWN7ZP9f5dXksxMzlEqVwlt1fG5TzbyaNeb3Dn/jKhHh8+j5v9fJGV9RTlSneBLgDrG7snHq/RaFIsVdjazrTfp1yhxOLqJhOjg9TrTb54/W5XD+dzUyNEwz3tlgbDNNsBGhYWzzpPtDYxPDzMf/yP/5GFhQXq9eN3qD/5kz/5pi/MwsLCwuKdRVVVZFnG63Gd6GsbDHgpV2ptJ4fDiNxDbJKEz2VH0/Vj/b0P0xcLd1RRZak1fNZoqiyvpVheO+5JK8vSiVG0gsBBjLGEqmlEI0Hi0RAv37jXYb+1m9nH7/NwaXac127Pd1SiBUFAazbZLxbwBoMYB/69h9d3OLylafqpDg0A+/kiIgJb2xnq9SaxyMkC+hCX00GjqbK3X6A33MNOZv/EfWVZwmZTqDVOD/TYy+bxelzt4TmA1G6WkWQft+4tnhhYcnd+hWDAh6rp7KSzlCs1nE47fdEwiiy/pcmCFhZvlicSvD/4gz/I7/zO7zAyMoLL5erYZi15WFhYWLyLMA0un5vgtVv3jy3Bez0uJkYGuX7QKgCtZfijzgJhr4sv/NZvcu5r/wLDg33cX1zrehqPy4nX3fo+0XW95U8rCIwNJbi/uN71d2w2hR6/78RLVxSF4YE4pUoVj9tFXzTMKw+J3UMKxTIbqTQDfb0d4Q+9QT+3/scfMHTuHI1Gk9TuHtvpLKZpEgr4SQ7EWh7EwtlFbEEQMIFqrUG1VsdmU069CQj1+CiWKu1WBcMwjw3xHWU0mTgzAvrwOo49Bmi6cWLlGFr92um9HHvZPHtH3C+WVrcYHx6gPx6xenwtnlme6JP5h3/4h/zar/0aFy5ceNrXY2FhYWHxDCAIAjabDdM0cdptXL04TalcIb2XRxAgHAwAcOPuQke4hCLL6IaB3W5jIN6Lw67wO7/wC3h7gsx85fuZGBlgeS2Fx+1kIBFt94YeBh+UylVWN7ap1RvY7TaSiShXLkxy/c4DDMNsh3v0x3vxelyAeeLSunjgcVtarpLsj5Ley59q8bWTzvL85Zm24JVliViPhz/4whd479/8n/j8a3daaWkHVKp1NrbTXLkwicflJBLqYX3r5HaCcNCPeGBjV63VWVjZ5MLMGDfuLqCqncl0bpeT8eGBjpuJewurXDo3wfLaFplsvv24JIqMJPvoi4Zbr/0ZlfRwKMDqeufAn6zIreCNM6hUa11F7cLKBj6vm1DPyTcgFhbvJE8keCVJYnZ29mlfi4WFhYXFO4yqami6TrnaIBZPIEoSut4SUabbxU56HxOT+4tr1OqdS+d+rxtJEnn+8gyaprG1nUFQZWLDw/zKD/8Qo5cu8Td+4Ad48eo5KtU6Cysb7VYJp8PG0EAryncnnW333+5m9umLhfmKqxfI7OcJBnzs5wvt8zvsNgYTUfqi4a72YTZFYWw4QbXW6Ogt7oZhmuiGgSAIhHt89AW9/Kcf/zH+/N//+9x5sNohdg8xTZMbdxd46co5+qJhtnYyXVsCBEFgfLgfQRBIxCLkCiUKxTKLK5s8d26CQqnCfr7YDqJwOezcuLvYcTPRaKpcvz3P8GAfU6NJKtUaoiTidjmRJRFJkhA0/dRKutvlwG5T2tZkhzjstkfyk3Y67CcGniytbuJ2jSIIIraDGxgLi2eFJxK8H/jAB/jsZz/L133d1z3t67GwsLCweIdoNFXuzi939KLKksTYcD/x3hCSKOJ02Fla2zr2u5IkMjE6yM25xfayuAC4B/v40M//AvVKBQSBQjpNZjfD/dXOftxavcm9hVWG+mOMJBMd50jt7BHweQj1+Jh7sNrRe1pvNHmwvMF2OsuV85PHRG+j0eTG3AJTo8lH6jG12xTec2WW7Noa/+qD/4BauczgzDm+cOPeib/jdbvY2y+Q2c9z+dwEd+dXOm4G7DaFqfEkgiiync7idjnaoRi5Qokbc4v0+D3tQIeAz8urN+8du6GAVnTzfr5IXyxMOBQ4tl2WJSLBANqwzsp6qkN89/i9TI4OcuveYsfvCILA1OggsizjcTtPHogThGNRz0fJF8vUG63P0EBfL7FI6Kn4QVtYPA2eSPD29fXxsY99jN/5nd9hcHDwmFXLRz/60adycRYWFhYWZ6PpeitiVhSf2H+32VR5/fb8seE0Tde5v7iGKIr0RUMMJqJ4PS6W11IUyxVEQSAaCTKYiLJ8xD1AFEUuzY5RLFe5+WCtvcT+wnMzXL99sh/v2uYOLzw3y8p6CuNIP+pGKo3X7e4Qu0cplaukdvcY7I+12xs0XWdxdYvJ0SSrmzv0xyNdgy8O8biclMpVasUi/+mf/QR9Y2P8tY9+lKZ+up2aJIk0miqZbJ6mqjE1lkQUBWq1VluGKAqsbe4wNtRPJptnaa3Cpdlxkv3R1pBZrYEJeN3O1gFNk8vnJnjlxr1jrQk+r5uZieFTo30VRabH5yV0YYpqvYGu6y1/ZkkivZ/rqFT7fR6mx5K4XA5kSeLC9BgvX59D6/Kcp8aSbO1kTuwTlkQRwzCoVOvcX1xnfSvNtYtT2E9JqzsLTdfRNR3dMBHFVnS37RE8kS0sHuaJBO+v/MqvIEkSd+7c4c6dOx3bBEGwBK+FhYXF20CzqVKu1tjY2kXVdXp8XhKxMIqiPHb0a7VWP9GJAWBxZZNIKIBNkanW6gwmorhcDqDVt3vr3mLH70+NDbK9m2U7nW0/ZrcpNJta19aAQ0wgmysQCHg7Qi/K5SpvGI11Z31rl3g03F6a13Udp8PG+oGHb2+4h3AwwN5+vuvvjw23EthGBuJ86F/+S2SbDZfXe+rrAq0qeG+4h0azyX6+yPU7D7ApMjabgqpqbdE6PT6EKArouoGuG+zni2ykdjGM1vMSBIG+aJixoQTOg6jgQrFMei+HIAhEIwE8LteZrQeyLOH1uNB0nWK5Qq3epNFQ6YuF6Y/10heNtNLYhOMC0uW089LVc6xsbLOb2ccwTHoCXob642i6zr2F1RPPG40EO1YHqrU6i2tbTI0OPlE6W6OpsriyyXZ6r/0a9fi9TE8M4XTYj9nQWVicxhMJ3j/4gz942tdhYWFh8a5GVTV0w8A0W5WqlqXVk9s4NZsqN+YWyBfe6EvdzxVZXk9x+dwEPX7vI4te0zTZ2tnrui3U46PX50IWoJRJY3O0RO6d+eX2Pl6Pi9mJYTLZPDuZfURBwOt2MfdgteNYkiQdG87qhqrpyGLna6Mocteq41HqR/pdAXTdIBwMsLTWig2+92CVS+fG8bgcbO5k2vZjXo+L8eF+mqrGaDKBIIA7EGi/P3abgsNuO3b8gM/DxOgg5YNBO1EUmRwdBATmHqx0tAb4vW5kSSIeDePzusnmCscG3FrvQwbDMJgaS2K3KQci3Y+qqiwsLDAyMnLm6wct0SvLEgN9UQzDeOTKvyiKOBx2JkYGGEkmME2Dvf0CcwsrnJ8axaYoNNXjw22SJDLQ13ssTW97N8vYgc/x49Bsqrx+a/5Yr3GuUOKLr93lxavncDkdj3VMiy9vntg/RNM0XnvtNTY3N/nmb/5mAKrV6jGbMgsLC4svZwzDaPWnLq62K5aiKNIXCzOaTDzSoNDD6LrO8nqqQ+weYpomd+eXec9zs+iGgCiIZ/aumqbZdZl6NBFhf2mBT/zgz5FZb1mDBeNxvuE7voPJC5eZX2+leZXKVb54fY7ecA/DA3FcTkdHZfeQRrPZrgqfhtftJPuQp21fLHKiHdchTkdnkIN4EFJx+Nw0Xef12/P0RcNcPjfRCroQBAzDwOmws7a5w/2FNUzTJB4LM5ZMYDtIbjs/PcqrBylq0GoFmBgZ4MadhQ4BuLWTwe/z8PzlGYqlCjuZfYqlChdmxlAUmVDAh8fl5Auv3z3xeWyns4wN97fdEERRRNd1Gl38dU3TRNNaNxGy3H1Q7EnaXKSDG7J6vdG+cbm/uMblc+M8WN7oaC3xed1MjyVZWksdq94bhtGuzj4O+4XiMbF7iH6QoHduauTU1o5nicPPjTXI987xRJ+UjY0N/v7f//tsbGwgyzLf/M3fzNbWFn/jb/wNPvnJTzI2Nva0r9PCwsLiS5J6o8kXXr/TMTxkGAabqTSFYrnroNVZaLp+Yi/q+MgA/oPks0q1hs2mkOyP4XE7T+x9FEWRaKSH1O4bVd54uIeN11/hUx/7WMe++9vb/MqP/Agf+NCHGHnfn2MjnQNaX+i7mX12M/ucnxrt2rag6wbVav1UL1mbIuNw2DvEjsNuoy8aOjOKd2gghk2R0XWDSrVGrd5AfqiyaBgmm9sZNo+8fkMDMWq1Brt7ufZjD78/Po+LF6/M8mB5g739AhPD/dycW+xa7SwUyzxYWqcn4MPncTE1OtjuY7XZFPLF8pl+udlcgf5474nbTdOkqarsHLzmANFwK1hDFATEM/q5NV1H13UMo2XpJkpiV/F49CrzxTK37y+R7I8xOTpIU9VQDuzMCqVK11YRQRAeO41NVTU2UulT99nL5rv6KT9rNJoq5UqVnXTrPeqLhXE7HdYw3zvAEwnen/zJn+TixYt86lOf4qu+6qsAiMfjfOM3fiP/4l/8Cz7xiU88zWu0sLCweObQdb29xC6JUtcqqqZpPFjaODG5qlSukiuUiD5C4pZhmq1+0EYTURK7+slOjAyg6wav3rzf8XgmmyccDHBuavhE0evzerDbbW0brN6Am3/zMz9z4vX8v7/0S/z4N/5V4ok4siRSqtRYWd/GabcRDvlbYqxLlXd5fYvzU6PcnFs81iIgSxKXZsfbDg3CwUDcaLIPWZJwuxxEQoEOD9pDevxeopEggiBQrdf44vU5XE47z52fRJaljvS0h4kEA9ycWzz2eKlcJV8s03sQp+txuzg/PYppmhSLlVO9btN7OYYH+/ji9TlSu3tcvTiF3dYSveYZvcjAMTEniiKjY+OYCNTqdXTD5JXr91APqrv98Qg9fi9rmzuUKzUUWWYwEcXhsB17zxvNJourW2zv7rW9jSOhAJNjSRx2W0cVUhQFFFlGEFqpb4Zhcn9xHdM0kSUJXdcZGUoc9FgfJxoJPnY7Q6tqfXr7igk8QsbGO0q93uDVW/NUa2/cqG3tZPC4nVw5P/mmhvksHp8nEryvvPIKn/3sZ/H7/e1/GKIo8p3f+Z185Vd+5VO9QAsLC4tnCd0waDZVVje2Se/lME0IBX2MDiaw25WOL3fdMMhkc6ccrTVoFQx4UU6ZPNd1g2K5wq17SzQaTd7z3HEfdLvdhtfj4rVb812PsbefZ3s3y0Ai2rXiZrcpXLs4xWu35hEEgZ3lZRrVk4e1dE1j/pWXOffnvppsrogoCFyaHUMURUwTggEfoiB0OC1AK2Vs7sEqz52foHjgrGAaJr3hALFICEmSmB4fwjBMZEnEME1K5Qpbu3tEgj1MjSXpDfewmUq3wymG+mOEgv6D/lKN+QNBVqnWSe/lGB1KMH9CWlsk6KfWaJ44SLe+tUOP39tuLzisgmbzp8cIm0Ct3sCmyFSqdVbWtxkfHkCSRHwe96m/C63X7xBV1cjmSyyubNJoqlw+N8H9xbW22B3o68Xv8/DF63MdlePU7h694R5mJobaorfZVHn1Zmdqngmks3nyxTLvuXIOxxEhpsgyz52faH8GJUnC73Wzu7fP6vr2wepAsGvss92mMDHc/9iRw5Ik4vd6Th0WtD8kzJ81mk2V63cXOsTuIeVKjZv3Frk0O245TryNPJHgFUURt/v4P9iT+sAsLCws3g2YpkmlUuOVG/c6Kqzbu1l20vs8d36CgO+NYTHTPMtX4NBS7PR96o1GR/9ouVLD73VTKFXa+/RFw6dabgGsbmwT6w0hCKCqOplsDpNWAphdUXA5HTx/eYZGo8n9P/3cGVcO5UKB+0vrHW4K0UgPU6NJNlNpLsyMcnNu6dj3Quu7olVZjYQCYIIkS20hvpfLc2tuCUEQ6A334PO4CHi97Gb2ubewSsDneUPEHSSXHWIYLfeDQ+aX1jk/Pcrk6CDLa6m2SBQEgXg0xGgywRev322JUAEqlVrHe6tpRsf1t1oJNBKxXqLhILlCCd0wkMSWNdlOer/d5iBJUrt/dWsnw/BgHEmyIUvSqW4Rfq8bWZZbFWTTpFCqcHd+BWiJSEGg7dErSSJ90TAv37jX9fs3vZfD73WT7I8hCALpvdyJrSFNVWN5PcXkyED7xq3ZVJlbWO0Qn4IgkOyPcWFmDIfd1upxnhpp29LJskQiFiHZH3uiHnVJkhgaiLG5fXJbw3B/7JmOMW6o6qmCPV8oo2q6JXjfRp7o0zIxMcGv/dqv8Xf/7t9tP2aaJr/wC7/A1NTUU7s4CwsLi2eJpqpxc26xazuBaZrcvLvIVzx/oS14hQMxdtrS92E62VFUVcMwDUBAEFqWYEfFzNrWDhMjA7x++0H7cafDTmbv9Gpyo6liGgZ3H6yyl3ujQrmwvIHf6+bS7Dj2g8StgYmJM1+Pgalp0rXOQardTA4QGBvqp1gq857nZknt7lEolhElkVgkiNvlZHk9xdRYEkwTwzAxTKPdGhLweREEoaMv+CilSg2bYgPBxDAMGs0monjQg9pF9N2+t0RfNMylc+PouoGJidvpoNFo9VdePjfZ7ik+vJFYXN1E0/SD+OIWTVUjvZdjZT1Frd5op6INDcTZ2s6g6ToXZkZb8cjrKSRJbAtsXTfal6YoMrOTw9yaWzzmK+z1uLgwM8aDpQ32C0Vsskw8GuL5yzPcvrd0EEvcOnc46CcaCVGt1bEp8omfs7XNHfpiYQQENk4RkQDbO3uMJluuCs2myis37x8LwDBNk9WNbSZHBwkH/UiSRKw3RDDga9/gybL0pmzDbIrC+ekRbt9bPrYtFgkSO+hVflbpNlD6MKVSBbflNPG28USC98Mf/jD/4B/8A/6f/+f/QdM0vuM7voP79++Tz+f5pV/6pad9jRYWFhbPBI1ms2v61SGarlMolekN9QAtYTM0EGd+qftyOkCyP9aupmmaRqVWZ3Flk1yhhCiIXLs0TfqhntVSucr2bitZbHF1k3yxjK7rZ1a8REFA1fQOsXtIoVThxtwil2fHsdkUXD4fg9PTrN/rnjAW7u/HE4mwtrJ9bNtuZp+hgXh7uj/WG6I3EkSRJPw+N3fuL3N+epSltS22d/bQDQNRFEhEwwwnE8iSyNBAjJX148e2KTLXLk2zkdplPbWLpukIQDgUYHJ0EEkSu95kpHb3SO3uHVh19WLoOj6vh8WV9DFHid5QD8+dn+T12/MkYmGaTRUEgfmldbaPDPaZpsn2bpZMNs9z5ye5fW+J1M4eQ/0xLp2fYH3zDdsxSRQ5qs/sNoWLM2M0VZXdTA4Tk0ioB0zzIGWt1d/cbKosrGzicTu5MD1KU1WRJYkXLs+wlyuQyeZQZIlzUyM0mir3FlaP9Yw3Va01nCZypi1c62auJVsLpcqpn/eV9RSx3lD78/s0B7FaiXE9vO+Fi2ztZCiWqtgUmcH+KA778b7kZ41HsQR80pAYiyfjiQTvtWvX+MxnPsOnPvUpgsEgiqLwV/7KX+Fv/+2/TTwef9rXaGFhYfFMcNqX/yHVah1Crf8vHiyb5wulDgeAYMBLf18Ur9uJKIrUG01kWWJ3L9deugYwOBiM61K1TO3uUSpXGUj0MjWWxGaTsduVE5PIoCU8dzLHB8kOKRTLNFUNm03B4fXybf/7/87PfPCD5HZ2OvbzBoP8w5/9l6xnTu5jLRTLuN1OiqUKWztvtFok4hHOT49y/U6rv9HltJPsj+H3elA17aAdQGGoP44iy6ysb7erpIosc/Xi1LF4YZPWYF4uX+Irrp1neDDO/RN6dnXdIBGLUKs3DkINjr8e6WxLgF45P0k6m8fncWFgdojdo2iazvLaFgOJKA+W1lnd3CEU9FMsv9FyEo+FjzlG2GwKNpuCx92qIpfKVT5/gl1ZuVJjO71HXzSCqmm8dmOuw+5rcztDb6iHy7MTvHZ7/lh7gyAISKKI1+Oi0VSJ9Qbpi4aRJAkByOaLbKbSByKsZdXW7bU5SlPV0HUdeGvE56GX8MhgXysoQxS/ZMImggEfAie3NAmCgN97di+3xdPjiRtgRkdH+YEf+IGneS0WFhYWzzSOR5iqftgL1qYoTE8MMTzYx+rmDtFwD6Zpsry6RbnaCibwed2MD/e3p/iPUipX6Qn4OvpS29sqVeYerJKIhZkcSxIM+I719h6iKDIjg328fGPu1OvP5vLU6w0qtTo9gQDf96u/ysKrr/LF3/5tTNPk8td+LdMvvcTCZubMBLJu6JpOJpunWqsT8HmYHB1kYWWDewtr7X0CPg+zk8MM9PUSj4bbPrOKIlMsVU4U9Zquc29xjenxJMVStcNmDVoi48L0KNu7e8Sj4VMFXSabZ2yon42tXa5dmmJtY+fEfQH29guMDfW3f17d2CYR7+XB0jpOh53Rwb5T3Qo0TWdl/fjg11FSO1mS/XFevj53bBgQWkLd7XYQ7w11PPdgwIcoisiyzGgywVB/jL1ckdv3lmiq2oFLQw8XZsbQNA3lMYfM3mrOslh7FpElkcFEjLWt7p+bkcH4mwqesXh8nkjwqqrKL/zCL/Df/tt/Y3u7NaUZj8f5+q//er7927/dehMtLCzelTjs9lN7ciVRJOD3HnvcpijYFIXJ0UF20tljLQ7FUoXXbs23h6uObt9I7TI5OthV8EJLxA0Ptmy7kCQun5tgbXOHje10a7lfEIiGexgfGaBRP9mN4BDdMFnd3Gmfz+txceXPfTXn3vteTNNEstmp1RtdRfVR/D4PC8sbxx6PhHtYWt1CFEWmxpK8fnv+2DXli2W+eH2Ol66cw+GwtwefVE07lk72MJm9HOPD/YwP9zM8GGdjK01TVfF63K3EMk0jGgmd+HoeJZsr4Pe5URSFRhe/3Yc5KkJL5SqjQ/2MDSVIxHvPHN4yDINq7fQVhLZ37ilTjpupDBdnx9qCVxQEpsYGsR20u9jtCnfub5I90tbScmnIsZ8v8vzlGbZ3s0TCPcR7Q12t5Q6xKbL1fX8CsiwznIyjKBKrGzttC8PDinUiFnls9wqLN8cTCd5/+k//KZ/97Gf5wAc+QH9/6452bW2NX/7lXyadTvMjP/IjT/UiLSwsLJ4FFEXm4swYrxxxTDjKuamRY8vWRzFNs6sIPOT+whrvuTLbIXgr1TqFYoXp8STzSxsd/qyyJHFxZqzjnDabwshQgoFEFNM0D9LEWvuKB8lip7nphAI+Vo/0zpbKVV65eY8rF6aQpValTZLEY364XreTZCyIU5FBENAqJcKhwLGBM4fdhqpqxHuDbKezJwpwTdNZ2dhm4ohjgGmYZwp2k1Y0sWGYeD0uJscGaaoq9xbWWFzd5IXLM6R2Mjid9lOPA633ayARQ5JE3C4n2dzJIlkUBY6OUMmyjCSKDPRFz+yt1jQdExO7XYFTZp1EUTxV7ELrpuCwGur3eZgaHezora3WGh1it+M6dJ2FlQ16/F6+8Nodnr88g9NhP7GVZySZeOaqwc8SNkUhORAnEe+lqaoIgKIoKLL0JVexfjfwRIL3d3/3d/nkJz/JuXPnOh7/pm/6Jr71W7/VErwWFhbvSkRBwOtx8xVXz7O4tkVmL4dpmgR7fIwND+By2E8dVtnPFU4VLKqmUanW6fF7O5btl9a2SMQjvPfaeTLZPPVmE5fDgcftZHVjG1ESmRwdxKYoLdushsr9pbW2IBVFkb5oiJFkgsG+XtZOqJL2hnoolavtatQhLdFdJl8oMTzYh8NhZ3p8CIE10tkcI4levIrA7/7Cz2Nzunjf//Q/4fL7Ge6PMpbsY2Vjh0qtDqaJ3abgcTsJBwPML60jiSKhoB9Flmk0m2RzxbYg397NMpJMIBwM26mqhtftonhKdVlRZAzDYH1zh5mJIWRZZi+bJ33QQy2IAhvbGa5ePNtRKBLuQZEk1jd3iPeGTq0uxyKhjj7teDTE8toWo0MJRFFE03X2c0UqtRpup5Ngjw9ZklA1jQfLG5TKVcaH+7uGarSP2Rs69bkfYrcpvOe52VbLy8Jqq8fbr6CqGmubp7dmZLJ5Rgb7eLC8wcp6iqsXp7hxd+GYLdnIYB/x3pAl3M5AEkUkm/hE9mwWT5cnEryyLDM9PX3s8enpaWt5w8LC4l2NJIm4XA5mxofQRweAVnTqo3iCnmZPdkhTVbtOuxeLFfLFMql0Fpsik90vdgxFeVxOkv0xGk2VL7x+tz3oBQdRxtsZCqUKl89NtH7e2WsLS4HWQFt/Xy/Xbz/oel3ZXBHDMLh+d4HL58Zx2G3MTAwxTZKdxUV+8v/zQf7B//FT2CMxljM5mtst8We3KYwk+xhIRKk3mpQrVQb6ehFFgYG+XoI9fjJ7ORpNlR6/l7Ghfja302xuZ1qOAQfWZPcW1xAEgUuz4x1DcA+TiEVI7exRqtTQDROZVpuGTZFRNR3TMNF1nfxBwt3DFehDwkE/kihy6/4SuXwJk1aS3YMuFXqPy8lAIsrrB6EfLqedcDDA8lqKcChApVrn9v3ljuq8KIqcnxqhUq232wYM0zzxmhx2GyPJPgrFM1pJvG6aTZUvXn+jV/vB0joXZ8ZRNfVMlwafp+UBfO3SdGtQDLgwPYphmhRLFWRJIuDzIEnd0wUtLJ5Vnkjwfs3XfA3/9b/+V77hG76h4/E/+IM/4M//+T//VC7MwsLC4llGliVkHu8L3/cIU9kel/NYapUsScxODnP3wcqJg2Itr9UIy2tbHWL3KKVyldTmNoWFe1y4eJFqvQkCROMxdvdyXL/94Fh19xBBaEXiFoplqrVGqy/ZppBPp/n3P/RD/MVv+zbEnggrqU4x2rLKWmM0mcDptLOfKxLq8eFxuyiUKnzxIVeCxdUtZsaHkGWJQrFCU9O4ff8NL9ZSuSXad9JZ8sVyx3J7MOAlEgrw2q37xCKhg7S1Gg67jXNTIwiC0BZpS6tbPHd+AtM029XfQ8JBP5Ojg+iaTi7fqrQvr6UYG+5vWaJt7VIsV1Fkib5YGK/HzWYqzezkME6HHVmWSO/l8HpcOB32Y1HP0LoJuTm3yNWLUzgdNmr1JnfvL3Nxdowev5eN1C6Vah1FlumPRxjo60XTdRRFwud1d630CsDYcH87+OKQQqlCo9mkXK3j8ThPHPqbmRhGkkTuzC9TLJZb/rrRIP2xXjZSu4wO9T/S4KaFxbPIEwneaDTKj/3Yj/GZz3yG8fFxNE1jdXWVW7du8U3f9E389E//dHvfj370o0/tYi0sLCy+lHG7nKcOvXncThRFbi+fi2Ir2CCZiLGeSp/qitBUtZYv7BlWUulCGQSBH/vGv0IokUAUBL79Z36Wla3siWIXIBwMcH+x5aSwtZ3G53EhiiK1cpn02hrPfd1f5ObS1om/v7KxzXuem225LORLyLLcNY7WNE3uPljh2qVpwsEASyubQMv9Yno8iWm2hskURWZmYghBENjezRLq8SFJEjfuLOD3eRgaiPH67XnKlVr72Ha7jSvnJ/F53BTLFV6//YCx4X5GBvvIF0qYJvj9HhRZYm1zpyPeV5YkvG4X9XqTgL8lrEVRxO1yIMsyfq+b+aX1diBFNBLk/NRI14rwUdY2d0jEe1lc2UQ3DF6//YBgj691g+CwY7fbsCky9XodTVN5sLTBzMQQ66lddtL77Sq9x+1kfHiAcqXWUUluv67A/NIaVy9MsbF1PHxibLifaq3O6sYb/duarrOZyhykCE62/ZPtNgVdN9B0jcNwlGfdF9fC4okE72/91m/hdrtZWVlhZeUNz0iPx8Pv//7vt38WBMESvBYWFhYH2BSZy+cmePXm/WPi0qbIXJgeY2U9hc/r4aVr54GW0DqsVJ6N2eHN2g1N0/G43Ri6Tma9NRz3x5/+FJf+6t9gfee4z6wAJBNRZL3JaK8fQRQRZLkttEr7+yRnZylWaqcOwxmGQbFcId4bQhAE7i2snnqdm6k04yP9pLN5HHYbF2fGuDu/Qqnyhuhf39rF63FxaXacuQcrZHPFA1eCJK/cuH+s0t1oNLk7v8zMxBAvX5+jN9yD3+ehVK4iyRI2RUaWRKq1On2xCBtHenYvzIyykUof67E9NznCXq7Q4WZgmiY76SyJWLhdIT6JXL7EQF+047H9XJH9XBFZkviK5y+0+2T3s1mikSCv337AQF8vL1yeaccaV+sNVtZTJAdiLB7cJBzicTup1xtomk46m2N6PNlhAydLEsGAj5evd7es0zSdheUNYr0h6o0GpmmytrlNaieLruv4fG7Gkv14Pa5nOu7X4subJ/pk/t7v/R7Kkbu5P/3TPyWXy/G+970Pv9//1C7OwsLC4u2gUihQzud59b/+V+qVCrNf8RX0jY3hDQYRnmJ86WFF8KVr59naTrO3XwBBIBIKEO7xs7KeYrA/xp37S+yms5yfHm0PwQ309ZLJ5rHbbfTHI/i9HsAkVyixtZ3BYbeDKZw6VQ/gdtrZubvU8djnPv1pzr///QzGetnczbYH6wRB4PxYP3N/+D/4N//m31DMtkRdZHCQb/7u72b86lUCvb0oNhv6GUIbWsKp0VTxelxn2prliyXMg2OOD/dzf3GtQ+weUipXuX1/if54L8VSlemJJJm93IltHYVShWyuwEvXzlOu1ChXqng9LlRNQ5Fl8sUyLocdgTeSw3r8XuqN5jGx63U7cbsc3Jk/Hn8LYBjmmZ+f01wzvB5XRzpbPp9ndvYce/t5ltdTLK+nOn6/LxbG0A0q1XrHcYYG4u1I4eW1FJfPjfPCczNsptKUKjWi4R7Se917mQ/JFUqtKGjg86/d6egFzhfKvHrrPmMH7iCKbIlei2ePx/pU5nI5vv3bv50PfvCD/IW/8BcA+L7v+z5+67d+C9M0CYfDfPrTn6avr+8tuVgLCwuLp005n+fXfuIneP2zn20/9tlPfpKeWIzv/sQnCPf3P1XRawLrG9vUVY1YbyuSLVcosbSyiQkUyxUmR1v+tPv5Ynsfn8fN2FA/PQEv65s7rSAEASLBAJfPTSCKIna7wvBgH3MPVk48fzTg5v/+1Kc6HjN0nV/8yEf4lh//cd77/veTL5RRNR2vXeaz//6X+e+f/GTH/pn1dX7xu7+bv/cTP8H0iy+iOJ14HsHmy+txcWtukReemz3THk0URUxabgcOh5188WS/rnyhzOzEMC9dO49hGCyvnh7gsLXTSiWzKTKrG9sdxw4GvIwPDyCIYqu1ZHOHeDTM5nZnG4Aiy1yYGesaf3xIrlAkEg6Q6lI5P6Q30kOu0N3ubCTZ19EqYJomhmkwNZakVKmykUrTbKq4nA6GB+Noms7te2/czIiCwMhQAl3XOyrNe/tFTNNAlmX6omFcTjtbp1zj0fMvrG6eOPi2uLpFrDf01AWvYRjtSvaXkiuErreSEmsH/spOpwNJEk+1LrR463isT87P/uzPous6k5OTANy/f5/f/M3f5GMf+xh/9md/xvPPP8/P//zPvyUXamFhYfG0adZq/L+f+ESH2D0kt7PD/+/bvo3S/umVr8dF13XWt9PtAIr5pXXSe7l2BGmlWscwDFxOB6ubOzQP+n1lWcLndfHqjXvs7uXQdB1N09lOZ3nlxj10XccEeg8CA7oxMhDjwef/rB0VLEoS7/3rf51/8uu/wT/5jc8w9eJLCIJIqMdHvdGgUa3yB7/yKyc+l//7//g/APjmj36Uam4ft8t54r5+r5t6vUmjqVKu1OgN95z6OsUiIXKFEqODiTOrwUDLvcA0KZWrZ3rVDiaiGJi8fufBMSG9ny9x/c4DREGgVm8wMzmM3aa0RcshI8k+CqXKsQGxo2xt75Hsj50YhyuJIoN9UQK+42ElQwNxfJ7jQ46mCTfnFknt7tEfj7QS6RJRCoUyiiJz6dwEI8k+psaSPH95BlXVOtoXAAJ+D/limbXNHe4vrlEsV/G4HCc+j0MURSa7f3KcNMDmdvrM1/9RUVWNaq3Og+UNbt9b4v7iOuVq7UyniWeBpqqyvL7Nn3zxFi/fuMfLN+7xuS/eYGl169TPjMVbx2Pdhv3RH/0Rv/iLv0gy2VrW+OxnP8vY2Bjf9E3fBMBHPvIRvvVbv/XpX6WFhYXFW0C9UuFzv/EbJ24vpNOs3bnD+fe//+mds948s882myvi97pbnrQHUljVdG7NLdHtNw3T5ObcIu+5cg67TWFybJBkf+xAMDdxu1wk+6MYmsov//IvAyDJMt/5C7+AGAizsJtH1bLAFjZFYXSoj2Qiyp9+5jOnVmErhQJ7m5skZ2Zwer1EBIlbD1apN5od+7mcLd/eW/cWAVhY2eDC9Ch72XzLeuwhbDaFRCzCn7xyi/c8N/tI4QaiKHD3wQoup4NgwEu1Vj9x31CPn9XNHTSt+5BeU9XY2skQjfSQS7d6bO12pd0mIYoCAb+XzVQal9MBdBeBsd4ghm5w5eIUd+4vd1yTy+lgejzJ0toW8d4Qo0MJcvkiToeDZH8Mu005sR9WliVy+dLx/uA1mB5PIolS64Zqce3Y58Vht2G3Ke1hPo/bSSIWwTAMlroMER59zboNwz1MtdbANAx4k1VMVdXY3E6z8FA/8uZ2mqGBGMMDfc9sv/BhTPTaZqdvs2GYrG22Utcmhgee2et/t/JYr3Y2m2ViYqL98/Xr13nppZfaPw8ODpLNnj4hbGFhYfGsUNrfR62fLIwAbvyP/8Hs+9731JZSH6U9omUBBk6Hrb1/sVQ51UWh0VSp1xvYbUo7ynh2YgjDMBEl8aDK6OB7P/lJ/vBTn8IXiWB4etjY7lzKPkwlsykKlcLp1TyAWqWCIEk4vD7URoNrFyYplKvs7uUQaFWc7TaF2/eX29G5Pq8bQRS4dmmaO/PLHU4KPX4vs5PDLK1tYhgG5UqVgM+LAF3Ffuv1EvB53dy+v0y+UObKhUm2jvgMP4woiif67x6ym9knEQuzvrVLrV6nP97bdqlw2O1UKjV2M/tcuTDZDqSQZQnMlruBTZGJR8OUKlXyhTITIwPIskS90cRht6FpOkurW+SLZRqNJhdmxnA6Wv69tiNCqKmqB4l5Ij6fD1GAgb7oiW0rCyubPH9phr1cvqvYfe78JKndvZbvcjyCx+XEZlPQNO3YMNshdpvC5OjAIy3Fu12Op/JvpVKtHRO7h6xu7NDj9xEJBd70ed4KNF1nvYsThiLLxHpDOB02dMPA8rV4e3kswetwOFBVFZvNhq7r3Lhxg2/+5m9ub1dVFdlqVrewsPgSQXoEKyXFbn+qPbx2uw1Zks60AJt7sMLk2GC7h/O0iuUhtXoDv8/T/lmSpGOFNl84zNd/8IOousGfvHzrxGMtr6cYu3TpzHNGk0mK5Sqv355vV0z9Pg+hHh+hgA/lYPDr3OQwYLb6OwWB5bVUO9RAEASaqobDbsM0WgEHhz2lDoe9JTgTvV3ttKA10JfLlzBNE03X2UiluTgzxp37yx2vsyAITI0NIggCun56tVI3jPY+mWyBoYE+Ar5WK4BpmgiigKbrZLJ5njs/iaLIqKoKCCiyRK3eYDOVJh4NMb+0Tmp3D0WWD/bTOobqypUauq7jdTvb1eymqlIoVlhZT1Gp1bErCn2xMAgivaEA6y4n5SPOHTZFxud1twMhLs6M0WiopHb30HWd3nAQr8eFTZEZTSYQBDqEqXwgxvxeD0trWxQOfHj7omES8Qiy1OqpDgf9rWHLE+iP977pfy+qqrG0drLFHcDy2hZ+n/uZtEMrlCrHbrZGkwlCPT5Su3ukszlyhRLJ/hget/OZfA7vRh5Lnfb393Pz5k2uXbvGH/3RH1Gr1bh27Vp7+71794hGo6ccwcLCwuLZweXz4QuF2u4D3Xjpr/7VN/0FbhgGqqZTrdWRRImhwfgx66hD/D4PhmHg9bjo8b/R29laOj8dp+PswTEA2WYjvZM5sWIKLfeDyelhAr295NPdheb41avYnE5evnm/vdzdGw4wPjyIILxRzd7PFdncziCKAv2xME6Xk+x+gUZTZWtnD1EUcdgUGqrGlQuTbWHr87oPUuUKRIIBJEFkI5Vut0FIokiyP8ZAopebdxfb15Xa3UPTda5cmKRUqbaCMmwKsUgQWZYwDIOAz3NiAANwbPude8tcvTTFdjrbbmWQZYmA38t+rtBxXbIkMTwYJxoJommtam9Nb6JqWlf3CEWRqTeaOB32Vn+qAA+WNzqG3VS1FUG8nc5y5fwkVy5OsrS6xd5+gfHhARwOG5VKDUFoLanbbDJej4tJz+Cx80lS98+zIssoXplzUyMYugFC67Gjwnh6fIgvXp9r95YfZXJ08JHaT87CMA2KpZM9pwGK5SpPqVX4qWM+1PoxOpRAEkVevnGv4/FMNk846Ofc1Iglet8GHkvwfuADH+Af/+N/zFd/9Vfz+7//+3z1V381kUgEgJ2dHX7yJ3+S9z/FXjcLCwuLtxK3389f/chH+OQP/3DX7WOXLxOMxd7UOVRVY3cvx4PldTRNb1U1Z8YYHoiztrXT0c8bDvoZHx6gVm8wOznc8SXo87pPrQzbbQqORxS8wKkV5va1I/LhX/xFfvrbvo1yrjONLJpM8q0f+xj71WZb7I4N9RPrDbZFYaOpIokisd4Q0+NJ5hZWuT2/gt/n4eLsOK/dvI9uGBiGQfXASm1+aZ3+eIRKrcb0+BA37y5SqlQRhFYU8dWLUzRVDZsi43DYkSWxvc00zfaAW3ovR3ovh8/rxmG30Wg0WoJXkkCSGB1KdE1AO2R4II4oCjx/eQZJbLWELK1uoek6U2NJZEnk4swYO+nsMYcDTddZWNlkaCCOx+0kHg13Ddk4pC8WJrWbZTAR5da9JS7NjrP3kAXaIaVylY3ULsODfUyODjKa1ClVqpim2XIykEQMw2AnvU80EsTeJab6LBRZPlEd2G0K73luls1Uun1j4fd6GB1KtEM4nhRdNxDElhiXZelEazngmXY6OJqoaFNkggEfrzwkdg/Z2y+wuZ1hqD/2JeVA8aXIY30yv/Vbv5V0Os0f//Efc+3aNX74yJfE//l//p8UCgX+4T/8h0/9Ii0sLCzeCiRZ5uJXfRX/y4/+KP/5Z36GSj4PtNwLLn/t1/LXvuu73tTxTdMkmyt09FuawK25RZIDMV64PEuj2Rpi87hdiKKAKAh4Pa5jx1JkiQszY1y/8+DYcqkoCFycHX+sIZijzgBOh53+eISeg2SxSrXGRiqN0+nAtNv5X3/1P3L/85/nzh/9IZIsc+0bPkDf1BRb+TKxcBBoWY7FokHmHqyyn3vDZks3DLZ2Muzt57l0boLXb81TKJbZzewT6w2xtdMZRVwoljk3Ocxz5ydZ22pZr8myhKbprG/tsr61i6LIPH9pGkWWUDWdYqlCvaHSF4swNT7E5naare3WcYulCsVShenxITa2dgn2+PC6XXjdLiZGBjqS0MJBPwN9UZzOlg9vo6myuZ0hvbdPLBJkIBFjbn6FG3cXkESRF6+cO9XOa31zh+cvz+B2OdlJ73dtS3E5HURCPbx+a57+eIRSucr80jrJgTgLJ6S0rW+l6e+LtlpBNI2l1a0OJwtREEgOxChXqgiC66lVD03TpFZvcnNuAZ/XzeToIKLYCupoNlTcj+D08DC6bqBqGruZffLFMjZFZqAvyvnpEV67Od91qBFaNwnyU6gmvxXIcivIYz9fJB4Ntz+LJ7G+uUMiFsFuswTvW8ljCV5BEPj+7/9+vv/7v//Ytg9+8IP8wA/8QEcghYWFhcWzjsvn44Vv+AZmXnyR7aUlGrUaoXicuc9/no/9rb+FNxjkI7/0SwQOVrMeh+bBMvTDmLQGb1Y3DgSR006jqZLa2Uc3DHpDPbhcjo7qnCiK9Pg9vHT1XHspWxAEekMBhpN92O02xMdovXDYbbhdTvw+N4lYhNWN7faQkN/rZnggjqLIvH57gUq1xtDlq0x+xXsRRJFKvcndlRS6bhCPhHDYbUyMDFAsVjrE7lEaTZWNrV0S8TCrGzts7WS4NDt+TPAeJRTwE/B68HndiJjUSq0+3Vy5jiiKFEoVrt950OG2IIoik6MDOIYSLK22+kCT/TEURSZfKJHJ5ikUK/T3ReiP9xINB9nayeDzutENg/uLa+3gDptNIZmIEo2Mcmtuif18iUuz47xy4x4+r5t0Ntf1ug8xTJNypcb2QYjI1naa7d1s21O2LxYmEYtw+/4Ssd5ge5AuvZdjZLCPxRO8ilVNgwNP3pt3F48JacM0WVnfRpakJxKhJ9FUNV65MUdT1ShXasf8ha9cmCTU8+jhU5quky+Uj93EbRz0Pl8+P8Frt+aPvQY2RTnV7u2dxqYonJ8e4cadBZwO+5lpe4ex4BZvLU9twswKm7CwsPhSpVYq8S+/4zso5/NIikJpfx/jYDm1Uijwb77v+/iHP/3TeAKBxzquoRvHLLqOIssSsiRy694S2SNCcW1zB5fTzpULUx19uZIk4XY5mZkYRjdaIk8SpSeqdNlsSqvHtVzl1Zv3O75wC6UKN+cWmRwdZKCvleqWL5ZZ32mJtYDPw9WL02ymWn7CkVAAl8PB3Y2TAy8AdjL7XL0wyepGyxKs2xKuIsuYJrx8416HDZbf52Eo4ucT3/URRp57joHv+u5j1w2tful7C2tcuTDJ9HgSv9eDbhjIkkTRbqPeaGK32TAME93UeO32PIOJKM2mytxDccfNpsrCyiaDiSijyQSLq5tsp7PEekPUGo1HsukSRQFZlnjt1n36omGeuzCJKAqtVLdCiVdv3UcSRRKxSEeLRb3RRJHlrp6tsiQhiiL5YunUYca1zZ0z/Y4fFdM02c1kaZ7igftgaYMrF1zthLqzUFWt64oFwPZuFp/bxfhwPwsrm+19IqEAU2PJrq0amqaj6zr7hRLNporf68bpdGBT5Kc6ePoo2G02Lp+fQNN0MmfcGAmCwNt8eV+WWJYKFhYWX/bsb2+zs3KyWFt8/XVqpdJjC17z1LGwVrjA8vp2h9gVRRHlwL7qtVvzPH9p+piAkGUJmTe/nCsIAvcX106sLj1Y3uB9z19geT3F1vYbQ27FUoWNVJrz06PU6w00TcfE7DrIdBTDMDj8ZhcEgW7f8f19vaxt7hwTk4VimQVV43/58Z/g+n/7PVbWNk+tiq2spxhMxGiqKtlckbXNnfa2HbI47DbWtnbweVxEQgE+/9qdE4+1vrXLe56bZXl9i+3dPS6fm2BxdZNgjw9WT3cT8Hnd+LxuRpMJ6o1mqw2hqfFgaYNCsUw0EmSwP8bcwmpHX/VhL243+vt6EUWBnTOs1Zqqdqbn86OiadqZ5ytVzg79OMQwDDa306e+h6ubO7zw3Czx3lDLXk8UWv8+urTuqAfeyUfFMbRWMq5cmMTldLztovfQHnAwEev4N/4wvaEAkvhstme8m7AEr4WFxZc9SzdunLnP5oMHRAYGHuu4kiShyHLX4RtBEAj3+Fk6aCPwed0M9cdaA1aqit1mo1qrU280H7lidhKGYbQFg6bpqJqOYRiYmO3l+26YpslOZp+egK/lQ7u0Rr5Qbm+7c3+Jl66eRxAFDMPA7XR0eOo+jKLIrel/IBruIbOf79geCQUIB/28dqv7MFm1VkcI+5j9yvezWzx9in8/X2JyNEm5WusQu9C6YXDYFZx2G4l4pOVxfEIIxSHZXIGAz0uuUMJht3FuagRV1fF6XJTK3a8lGPAhyzKSJKKqGm7JgaZp2N1Oxkdan6VMNs/12/MdlVO7TWn1LXcZLHQ5W8EUwqFZ8xkIAmT3C3g8rscaYNN0vW3LJgitvuBHOd+j8nDccTcazZYH8VnDmKZpspcrdG0fqjeavHz9Hi9dO/9EA3xPA7/Xjd/nodAlHluWJMYPPJot3loswWthYfFlj8N9PML1SfZ5GEWWGBqIdTXQt9sUavUGJi2hl+yPcX9xrUMw+rxuZiaGMEzzsfpzD2mqKvV6k/WtXVRNw+91Ewn1sL61y2AiSrV6trdvvdGkWKowny9y6dwE9xZW2wLPMEyyuSLx3hA1tUGyP8bu3snLt4lYhNTuHjZFZny4n71sgWi4B1mWGEhEUWSZz79659SqZLGh0+P1IuwfFw9HEWgJ2+Uufq5Ou51ytc7wYB9351cY7D/bTlPTdSRJxONyIggtD15N1zk3OcLNueN9tF6Pi3NTI0iiSLlc5frdBZpNFY/LyfR4ko3tNDvp7hXT0aEEAgJTY0k2Ummq1dpB+lyYgUSsLdxivSG20ydb6ilyayn/tdvzOB12rl6cOtO6zjAMGk2V5bUtdtKtnnK/183oUILJsUG++Prcib/rcTsf/XMqCEiP4LTwKFXZpqqdaPMHrZ7n9N7+U/EIfhJsNoXLs+Osbu6wmUq3b2QioQCTo4M47La3/Zq+HLEEr4WFxbualgeuBgcL6N2qPNMvvoggisf8Mw+xORwkxscf+9yiKJKIR6g3mmyk3vCyjfT4GOgNgCigKDIjg328emDRdZRiqcKrN+/z0tXzj/2l2FRV7s6vkDlib5XJ5llaS3HlwuRBxdJz8gEOcDkdFMsVmqrG3fllxocHuHF3ob29UCzTH4+gKDKS1BL4qxs7x47j93noDfewtZ3hufOTPFheZ3IsiWKTkWUZu6K0ReRpmMDu6go9iaF2cls3BhItETszMYxhGOztF9jaybT6PA0dt8tBNlegWq/jdjnPfB18HjfpvRyjQ/1IksROZh/jwIFiejyJpulkc0UEoRUcAlCuVHG7nB3vbbla4/XbD7h0bhyH3d4hgJwOO6NDCRqNJl94/S6hHh+jyT4Cfi9gousG+7kChmkS8HnwelztMIxuDA3G29XtWr3B67fnuXpx+tRKZ63e4Iuvz3W8D4VShddvP2A02XfM2eIo48MDj7waocgyA329ZHMnh1j0BLxI4tkC1TCMU1cqAHYzOWK9oZbl2juAzaYwOpQg2R/DMAxEQUCUxHfser4csV5pCwuLdy2NZpP1rTRb22maqobH7WRksI9gj78jvlVxOPnq//l/5r//h//Q9Th/+Tu/84kqvNDq4xsb6mdoIE5mL4cswv7yIj/5j76df/zJT9Ifj3SEFjzMoR3XoXn9o2AYBpupdIfYPcQ0TfKFEvv5EnabcuqSvCSK+H2edqRupVpHkkRsitIeprLbFQRBwGG30WyqDPRFiYaDLK+nqFTr2Gwyg4kofq+HZlPFpshs7mQYHkywuLJJrDeEIMB+vojH4+LS7DjL6ymKR2y2jhINBfgv/+6/8Tf/yQ8SiYTQDYPsfoGdTLZdGZ6ZGMLlsLOyvk2pXKZSbRCNBLl6YYoHKxvs54rYbTaK5Sq6blCp1Ojxe08MonDYbSiyjN/nIRjwous6Toed+aV1qrU6r92abzleeN2YmG2nh6sXpljb3Dn23uqGwfXbD0jEI1y9NIUoiOi6TlPV2EjttpPMsrkiwYCPnoCP1Y1t1rc6e179Pg8Xp0e5t7DW0R4iCALJRBS308HiEXFaqdbb8dPdaDZV7syvnHjTsbSW4r3PXyC1m6FceaOi3XLGGCTgP/sG6igBnweP29m1DUYQBKZGk4/k/PQoNdtnYShMEkUky3rsHcMSvBYWFu9KGo0mX7w+1+GSUK7UuHVvib5omInRAWyKQqPZ5NbCGi/+zb+FuyfIf//kv6dSaAkOXzjMX/7Qh3jua78Wm+PJ7Z0UpRUpO9gfI7W4yL/+yEcwdJ0/+fSn+Yv/3+/klZvdTekP2U5nSfZHkWyPVuVVNZ29/QIDfa0l3GKp0lEFNM2We8DK+jYzk8PcuPPg2PS9IAjMTo2wtrHd8XilWsfhsLUFbyL2hl3bYXXPpsjMTAxjGiaCYCJJErpuYLMp9Pf1srWdYXM7Taw3xL2FVWr1N94jt8vBzPgQKxvbxyJsHXYbPq+HD3zku1je2KFQqiCKIrFIkOcvzXBvcY2Bvl78XjeCINAfj2CaYWw2hXyxzPW7D7g4M87dxjL5YqndN7m8nuLizBi37i0da01QFJmLM2OIksDEyCC2g2hgmyJTP1JVrFRrVI5E/ToddhwO+4kxvIZpspFKs5FK85XvucTefp6V9e12v7dNaVUEo+EgG6ld1jZ3jx2jUCzz+p0HPHd+kjFVI18ogQB+r4d0NsfNucVjbbe5Qqkjfrrjmgyja5/pUbZ2Mly9OEOtVqdUrqIoMgG/B1mSHqlF4SiHTiEPljbYyey3xbzX42rdtDxCuiC0BLfb5aBySotOvDf8TIdVWLz1WILXwsLiXYem6yyubp5oCZba3WtNugsiD5Y3KFdqzK3W6X/xfXzP130dar2GIIhINhs9kTCONyF2j1ItlfjNn/s5jIMK2h/+p//EX/z2f3jmJP2j2F8dxTRNkv0x0tkcptky6Z8cHeT+4hqFUoX9fJG+aJi7D1ZYWN7gufOTpPf22d3LY5oGPX4f/fEImWwex8Eye63WYDezjyLL7QGvwYO+24eRuogfWW5V3O/Or1AqV7k4O86rN+4dm+qvVOtcv7PA1YtT5Aql9uCU2+Xk4swY+/kCdxc7+zVXNrbZ2t3jhUvTAGTzRZZWt2gcuEaIokBfNMLVC1PML60zkkzwYHmDizNjbG1nqNUb3L6/xOzkMNVanUw2j2maBAM+ouEeDMPAdaTtQVFkpKaIw2Gn3mgS6vEhS9KBVZnJ+HA/um7QVE+2pDuKcPBaxqPhVhqfcDjw2ArWWN3cPvF3y5Ua9XqDgN+LYRrcX1jj/uL6ie4HknRyhVHTz/6c1epNZKlV+T9JOD8OdpuN6fEhJkYG0PSWVZ0kio81qKkoMhMjA1y/s9B1u92mEAr635H+XYtnB0vwWlhYvOvQdf3UYR6A1Y1tpseS7cEh0zTZzuTYzuQOJuBbpmLDGowm+55K7KfWbHL3T/6k/bNpGNz+oz+iZ2iC/fzJtkVBv/eR2xkazSav357vWCbeSWex2xSuXJhiYWWDTDbP1FiyZYpfKPHy9TmikSCXZscplMpUqjVUTcPndbOdzqJpGl63i2uXphFFEdM0mZkYpjfc81jpbqbZqjAODbR6S0+ysNIO3r9Ls+MUihX8PvdBj7DI3IPVrr+jqhqCIJDZL3DvIT9dwzDZ3E5TqzcYTETxuJ1Egq22lnAwwN5+nkq1zis37rXaFvxeEFp9u7fvLwNwcXasI7HMblOYHk8iyzJ7+3lUVSPWG8TpcHD9zjy1epP+eIRw0M/61smVx2CPD0Fo2W3ZbeKxdoNGo9YW/Sexnc4S8Htx2O2UK7VTrb4O+4sfRtM0ZFni+cszGIbBdjrLzkFIxlE8budTj8CV5ZaX9KMHY3ciCAIBv5fZyWHmF9c7WjK8bheXzo13tDBZfHlifQIsLCzedZiGeWbVtN5oohtGV3Fw9LFypXpg6fXULxOA//7Jf8/f//jPnCp4R4cSyI8w3NJoqty5v9K1J7LRVLl+5wFXL05RqzdQNY1Ls2PML62zny+xnc6iKDIOu41wMMDS6lbHNWVzRda2drk4M8rVi1OIokiz2WQnnUUUxVaVU5ZOH8IxTSRRJOj3srKWOvW55AslesM9FMsVNrfT+Lxugn4fY8P9OBx2NE1nN7PfvsZoJIim6yx1cWV44zkUGBtO0GiqDPT1cv3OA6bHh/C4HGweDLQVimUMw2BsqJ/dvX1yhRKieDzxzDRb17i5s0ci5CNgV8itLFNyOhiNh9nJl9nezXLt0jRbO5kTRev4cP+btp07RJZERocSJw6VJWKRY/ZXpmnSaDRZWNlstxXIskQiFuHqxSlu3F1oV8oB+qLhp3KtTxtFlolFQoSDAcqVKupBz76iKO+YHZnFs4UleC0sLN51CKKAJIonDoJBq8fytOXdQ2w2BfERJsUfBdlmY/a97+XWH/5h+7HtpSUW/uzPGL5yjdXUXkfPpSAInJsaeSSHBlXVUFXt1Kn3Wr1BqVzlwtQokizx6o17zEwMMZropVAoosgC/oCXVHq/qwA3TZObc0t8xbXz3JpbIFfo7PdMxCKMj/R3VEI7nr8sE40E4YTIXHjDok3TdOr1JgN9vei6gaLI6LrB+tYOle0MNkUmHg0zOpTg1twiPX4vqqafGX6xs7vPYCJKpdaqnL5+e56+aJjL5yYQBAFZkloJa6ub7X7Wh3s/TdNkP19kO73P9EAv/+knfpz7X/hC+zn5IxH++vd+H4mBIZbWtrh8boI795c7WmwUWWZmYgin/fS6pt1uQ5LEU6u88d4Q0Opl7YuFEUWRpbUt1IO+bEkSSSZiDPYfb0FpNFW+8Prdjh5uTdNZ29whXyxzfnq0nQA3Ozn8TPfBSpKIJInYbY8eb2zx5YMleC0sLN51yJJEXyzCRur4oM8hrYEmTp3Oh1Zv5dNawnV5vXzjP/pH3Pnc59p9vACf/uc/ydd98IO89E1/jZoO1XoDj9tJb6jlUXvWMJBpmuwXSuhnhCcA5ItlnA47hmEQ6w2h16r8xN/8G7j9fpq1Gh/+v/4vNrfzp55rI5XG6XAcE7xbOxmkgyqjYZhtAaiqKrph4rDbGB6Mk90v0hPwHRPVg4koAZ+HW3NLHZG656ZGyBfLrB4ZoKvVGxRKFXxeN5dmxylXqmcu/QNohk692aRQquByOajnmmxuZ9jczgAwOTpIJpunUCzjcjrwuJ2Eg/6OCntT1Vha22IsEeZf/6PvPJbSV8hk+Df/6/fwoZ//BTR3D0urW60hPtOkqaoosoTX40YSJWy21nGbTbV9syNLYvs9lyWJof74iZVrj9uJw2FvCfDdbPt1fPHKuVYCnmlisykHQ2Wdn2NN11la3TwxLrhQLFOt1RkZjBONhHA67FZAgsWXLJbgtbCweNchSRLDg3H284Wuk9sDfb3U6g1EQWR2cpjPv3anq1jqi4af+nJoKJHgQ//qX/Hv/rf/re0GAfD5//yfufj+9zM4OYn0CFZMh7TiYw0cdhu6dLrg7YuGScTC5Atlao0GbrcTt9vJtW/4Bj736U8DINsdZ3rhlspVggFf122bqTSDiSh7+wVEUWBxdatddRWA3nAPk2NJHA5bh+B1OR1EQgFevzXfUeV22G3YFIXVjeWu5yuWKuxk9nE7HTgdNoRTqsfQssKyKTKyJB0bBhRFkR6/l9TuHlcuTLZaHEoVNL1VOZYlCUWRD5b9ZTbn5k6NpP7Nn/k43/K//xT313fJ3Z7HYbdx7dJ0x1CWqmrkCiWW1rYolatIkkhfNMzwYB92m4IkiQwketH0lj3d0ecW8HmYmRhCbaps7WTagndrJ4Pb5eDKhalTVwcepdc9tbvHxekx7FY4gsWXOO+44P3c5z7H933f9/HCCy/w8Y9/vGPb7/7u7/Kv//W/ZnNzk+HhYT760Y/y3ve+F2hNLf/sz/4sv/3bv02xWOTC8lQCqAABAABJREFUhQv86I/+KAMH0Z/5fJ4f/dEf5eWXX0YURd7//vfzQz/0Q09t2trCwuLZplZvcG5yhGy+yPbuXtuHdyDei2Ga3J1fYXgwzshgHy9eOcfCyibpvRymaeJ02BkejNMb7jlxef5JsTudTF67xg9/5jOk19cRBQGX34/D7cYbDP7/2Tvv8EYOMv9/pqnLapYtuXd77e27qYSEUAIBkqPXC4QfXIDQywF3lOOOox6hHeU4SIAcAQKEgyT0hAQ4IGWzfdfr3ptcJFtdI838/pCttVaSdxMgCTCf5+EhqymaGWlX33nnfb9fpHM0otf1fCzwycHxgnA8f08vslQ+kralMYDDZuMPD50oEnqiKHDRS16Oy1/DnV/4/Dn5lcqyRE4rL4o1XSeVzmCzmjl4bLD4mIGFpTDJdIadvR30dbfSPziOpus01tUwPjVXYqMVrK1mZn5xy+OZmV9kT18nkigSrPExu7BUdj2TScFutRBaClNT7WFoU6+rIAjs6GljYWmF3s4WjvaPFIUZDI5MFVo2BKDKaubeH9+59XENDWFar6oKgoDf5yabzRFLJ3FV2REQmJoNsRqNoSgyophvXZiazaewXbC3F5vVgklRaK6vzQc1rKyS03VcTvt6mMQgmYzK7u2dpNKZQlxvPJHi8Ikh9m7vqtwjrHPWXndVzT4+TGwNDP5IHlPB+5WvfIXvf//7NDc3lyzr7+/n3e9+N5///Oe58MIL+fnPf84b3/hGfvaznxEIBLjlllu44447+MpXvkJtbS2f/vSnecMb3sCPfvQjBEHg/e9/P5lMhjvvvBNVVXnLW97CJz/5Sd73vvc9BmdqYGDwaCMI8MChk/h9Htqa6pBliUQyzejkbGGoS5YkRFHEZrXQ19VKT0cTup4XJyZF/rPZGMmKgqQomK1Wfv61rzE7PIzD7ebJL3857Xv24PR4zrqP/BDaEE6HjWCNj2g8wczcIm3NdSVDSxazCb/XzYPrvZib0TSdoakF9j7jSu770Q8ZP3IUT13Llm0ewRofw+OVh8Ny2RxmswmX085qmQCJtWicWCxBMpXh/D29hFej+DwuBkYmS9a1mE0sbQpVKEc2m8NiMYMg0tnaQCqdZiVSfPwmRWFXbweDo1PkNA2/z43dbkXTNLzuKpobAsiyhKvKwf0HTxQNam0wM7+I2aTQ1FCL1ayQzZzddkzTNDwuJ93tTSytrHJ8YBRd16mrrSZQ46XKYSOnaciSSFdrI8uRNYbHplGzWU4NT7Cjpz3fiiDA7x88no82FgXGJmYLnr0A/UMT9HQ0FwTvxnXOqNnKglcQMJuUsue6gcNmPae0MwODxzuPaeSH2WyuKHi/973vcdlll3HZZZdhNpu5+uqr6erq4vbbbwfg1ltv5dprr6W9vR2Hw8Hb3vY2RkZGOHLkCEtLS9x111287W1vw+v1Ultby/XXX89tt92Gqm490GBgYPDXgdViQZIkQsthjp0a5dDxIQZGJoscDGr93sJ/y7KE2WTCYjZhNil/Vs/OaCTCvd+5lY+85CU89POf5wfXHnqIL7/97Xz5bW8jGg4D+b7OeCLJ3MISoaUw6UwmH42by5FKpenpyAchyLJEW1MdwVofVrOZno7molaMxroaJmYq9zMDzIWjPPnvr+EXN91IY7ULscL5e1xORFEsClnYjCSK2GwWhsam6GprrPh+oaUwqprl/oMnCpX1cqjZ7FnbSjaGChU5P6jYWFfL3h3dNNbVUBeoprerld3bOxkamyKyFiOXy6HIMvt2dHPerm10tTVis1qQJYnVtdiWAjDfVgD+mmp6Lrp4y+Oqqq5GlGU62xo5eGyA4fHp9bYFCbfLyYOHT3Hw+CBjk7MMjU1z38ETJJMpdvd1IggCSyurhbaDhcUwmqaxFouzuhYrEruQf6IhikJhKG0j/S4aL5+iB3n/2pbG4Jbn0Npcd04OIQYGj3ce02/xK17xiorLTpw4wWWXXVb0Wm9vL8eOHSOVSjE8PExvb29hmcPhoLm5mWPHjhGNRpEkie7u7sLyvr4+EokEo6OjRa9XQtd1EonK/1A8HJLJZNH/Gzz2GJ/J44s/x+chiiIdrQ2FWNwzqav1AX+6v+fnfFySzPLsHHd+8Qtll48cPsxDP/85FzznuRw9OVxUIRUFgfbWeupqqhkany6q5uUHyczs3dGFFtXY2dtRCC4wmxTGpiqHFwCEV2N07N7Ndz/2UX725S/xjNe9nqnF1UKlNz8IWE1zQ4CTZ/jcbqapvpbIWoxgbTVms4naag8LS+GidcwmhWqvK1+drvUhCgI5LYe7ylGUCAd5D+G2prqKiWUAAb+PxeUI/vVwgZHxGbK5HF53FYIoMDO/WJQg5qpyoutaoW87mwVBFMmoOUJnHOuZZHM5MqqKLAqc9/Qr+MmX/4tUrHw62RWvehVOj4ejp0aLBsN62ps4dGKorKPE9NwiZpOJYK2P2fkl0hmVpeUIVsvZXWrTGRWrxURrTRCvu4pEMoVJUfLuELpWNsCk1u9lObxa9vp2tNSjyNKj/nfkLwXjd+SxR9f1cy5OPG5v2yKRCC5XsbWIy+VieHiY1dVVdF0vuzwcDuN2u3E4HEUXYWPdcHjrf8w2UFWV/v6t4z4fLuPj43/S/Rn88RifyeOLP/Xn0djUxLaOZkYmZwviQpJEGoM11FS7OdXf/7BTzP4YvF4vFrOVX/3PzVuu175vPw8dHSiJudV0HXQYGJ0sErsbJFNpDh0fZGdvBwL54b2VSBTZ5ahYsd1AEAX8jY284xvfIJvJYFZkOlvqMFssqNksWi4fRnDgyCl29naATpEFmiAINNbV4HY5OXxiqNALvWd7J9F4snAuVQ4723taGR6b4Vj/CDr5YbbG+lo6WhsKFlgbxOJJRFEsBEScidmk0NIY5MDRU7icNhbm52huDHBiYKxiL29rY4BYLMbs7CyqqmKxWAjU1bOwETpyFrRcjv6BIZqamnj7jTfy2de+lnik+Ngue/GL6XvSk1GzOaKx04LR43KyFotvaZ82ObPA7u2dzC0sI0oi6YyK11N+SHAzNouZbZ0tjE/NFbW1yOtDnA6ricnJ4htASZJobW6hPlDNzPwSmUwWm81CY9BPOpXk5IkTJe8jCAKyLKNpGrmzDDj+LWD8jjy2mM4xcv1xK3iBLSdtz7b8bNueDUVR6Ojo+KP2sUEymWR8fJyWlhasVuvZNzD4s2N8Jo8v/pyfR5VTzA8L5fIhE4osATqapp3T054/JYIoMTc1s+Vkf2NPDzlJLhG7kBcaPo+L4bHpMlvmSSTTJFNpxiZn2d7dTpXTRjSexO/zbDn8VePzgChS39WV308iwfjIMD092zhyYrhogOvQsUHaW+rpaKknkUyh63l7rIWlcEHsAuuRvaN0tjZw5OQwiiKxq6+DBw6dLGob0MmLPJvFTG9XC6eGJ4qGqQaGJ9m3q5vQUhVTs/MkUxkkSaS+tpqGulqWViLkcvm+4YaGBkRRormhlonp4jYOAejraUMQBMxWG13dPQjoaHp+OKsukA9VmAstV/wNMZsUzCYTvX3byWRU1iwO3v2t7zDZf4LxI0dweDzsu+IKNFFmaDpEa2NxO0aV017SX3wmajabd7TwudF1nchajO6O5i29pfMhCzInBsZKquTZXI6hsWm2dTTT19dX9ibPYhGo6mjO34AIgK5jNslUVW07ff0EYd1DGVKpDLIsrSeY6Y/qjePjBeN35LFneHj4nNd93Apej8dD5Iw75kgkgtfrxe12I4pi2eU+nw+v10sslu/T2vAy3FjX5/Od0/sLgoDNZvtjT6MIq9X6J9+nwR+H8Zk8vvhr/zzSGRVV03F6vRXX6di7l2i6fNXMbFLyAvMs7xNZjWG1WDjaP0xbUx2nhie4cG8f86HSqFjI99021tXQPzTOjp52TCYFXddpbGqC9TCGzWRUlf6hcaxmEzv7OpibX8ZkkvH73NT43CxH1pieDZFKZ4jGEiiynB8a62tnajZUsUf21MgkO7a1c8l5O1lciZDOqNitFiwWM6eGJxAEgZ6OZhRFQZZERFFkYXGF1Wic2movgiBis+Uf/bc11dNYV8vkTIh0JoPTbqWm2svMfIjj63HB1V4X3e1N9A9NsBJZQ1Fkmupr2b+rh4NHB8peq/aWBgRBYH5xpWjIrsoToPPKFiwmBaffj4CAKbRSEr2s6zrn8gBWEAVamurI5TRkSWJiep7e7laOnxotEeOyLNHX1UoqnSkRu5sZnpihxu/F9gjdilLpDMdPjRbZyZnNJvq6WnFXOf5mPXr/2v/dejzzcGYtHtOhta3Yvn07x48fL3rt2LFj7Nq1C7PZTGdnJyc2PWpZW1tjcnKSnTt3sm3bNnRd59SpU0XbVlVV0dra+qidg4GBgcGZJFSNS1/y0sorbPEPuK7r5xSCIYoCuqYTiyexmE1s72lDkSX27erBZi0WOzarmd3bOxmfnmc5vFao1EmyTCqjsRJeK1Q+z8RiNefDE8wKU7OLJBJ5MV7tcbFvZzeBmrywjyWSdLTUY1JMzJ/F93VgZJKcpiEIImvROGNTczx4uJ+llVUWlyMcOj7EQ0dPoWk6GTVLtdfNSmSNxvraIiGoKDKSJJHLZeloaSCdyXLfweNFVd+llVXuP3SSrrZGTIqMqmYZGZ9hajbEzt72ouOSJYnujia8bidpVS1xlFiLxpkPLTM+Pc/41DySJLFzW0dhCHKD8GoUv6+yC4ciy9TVVmMxmxkemyKVyqAoMvOhZSKrMc7bvY1gjQ+zScFqMdHSGOTi/Tuw2SwsLke2vLaqmi0K9Hg4ZDIqDx7uLwkLSaczHDw2QGyL4TgDg8cDj9sK74te9CJe8IIXcO+993LRRRdxxx13MD4+ztVXXw3AS1/6Uv77v/+bSy+9lNraWj75yU+ybds2duzYAcDTn/50PvOZz/Dxj3+cTCbDF77wBV7wghcY06YGBgaPGSYlXwU1V7t405f/G9lkIh6JcPBnP2UlFCKbTrM4OcmTqj1lAwHSGRXzemrWVuEQ1V4307NDAGRzGtWe/AzD4nKErrZGZFkilcpgNitomsbI+EyhMpjTNdKZDCvhNVLpNPUBP7mchtViLmprAGiuDzAyMU2Nz4ul2sTEzHwhPCHg99HR0gAI+eqv100sniR7ljS43Ho6mMNuJRyRS4apZEliZ28HoxOzdLU35j1o+zoZnZiht6ulaN1UOkM6o7K4EqmYupfN5piYmac+6GdsMj/YNx9apqUhwIV7+4glkkiiiN1mJbIWQ1qvtm7F9FyI5oYAFrMJWcqHmxw6NohOPrTDbFaw2yxFoSiKLNPd3oTVaiYcWWNyZoHmhkDBPQJganaBhcUV6oPV9HQ0U+W0YzIpSKKIrp9bW4F+Ft/dSixH1ko+/82cGpnc2vPXwOAx5jFVfxviNLtur3LXXXcB+WpsV1cXn/zkJ/noRz/KzMwMHR0dfPnLX8bv9wPwkpe8hMXFRa655hri8TgXXHABn//85wv7/rd/+zf+5V/+hac85SkoisKzn/1s3va2tz3KZ2hgYGBwmnz4gIuV8BpRk4NEMoXZ6eOKN78dj8tBJLKKz+dFFMWyAtNiNhFaCtPaXFcUmrAZv89NIpEq2FaZTPnhIlnO25cdPjG03nupoKrZInur+oCfVCrD4RND5HIaTrsNp93G2NQcu3o7GJ2cZXEpjL5+LLIk4a5yshqNMbnJ9iyX05iZXyS0FOa83T2YFBlN10mm0zidtrIDdxs4HTbiiRSapuF2OWmsq8lbmOVyVNltVDntjEzMosh50W8yKZwcHENa91QuQtfP2rsMsBBaYd+unoLghXzCWC6nEV5dAwR2bmsnGo3h81QVWduVI5fT0DV9fahLw6QoXLivj8HRaZbDq5wcHGdXbwcDIxP5oUJJYs+OLkYnZooE/hjgtNvo627lyMl8H3VGVRmbnKOzrRGvpwpJPB1sUVPtLUQkl0MURczmhy9I1Wz2rNdwLRrPD1UaGDxOeUwF77Fjx7ZcfsUVV3DFFVeUXSYIAm9+85t585vfXHa50+nkU5/61B99jAYGBgZ/KjKqysDwJPOLK4XXVDVL//AELqed7o5mfnfgOJ2tDezf1cOh44PE40maGgIEanwkkykEQcBV5UASRIYnpgsVU1EQCNZWUxeo5tB6wpnVYiadzttaNdbV5gMjRqfIZnMllVZFlmmsr+H+gycLrQE2q5m1WIJYPMmh44M01tfS1lSHpmmYTArj03MEa6rLBkZAXigNjEyyvbsNWRRJpVWa6mq3FLxN9bWMTs7S29XCycFxUqkMPk8VkiQyv7jCwlKY9pZ6stkcocUVzGYzfd1tCEJeaKpqCkkUkSQJi9lEPJkqFFUqoZWxNspmc4Xks+09baxE1mhvbUDX9fVBrcrU+r0gwMjEDIvLkfyNjtfNts5mtJxGVtNIJlM01tXS0doI6EzNLJS1BovGE5wYHKOno4lDx4dwVznoaGnA6bAhSxLpjIqmaYWquMVsytuQlaE+UA066z3UOpIonVPfra6fW2X4jx0WNzD4c2I83zcwMDB4lFiLxovE7mZWo3GWViLU+NwMjEwiSxL7dnajaTqz80scONxfNES1rbOFi/fvIJVKr4cz5Ku/B48NkMtphQGviek5ViJRnA47HreTXX2dHO0fKXn83VRfw/RsqEi05DS9IIjSGZXhsemCQ0R7cz12q+WsPbnL4TVymoaY06it9rAcXqWlMch4GV/g5oYAmqYTjSUYm8hXlYfHZ1hYXEHXdfw+N80NAY6cGCrytRUEgbbmOiwmEycGx9arnW662powmxScDjuJZOXH8TarmfQZqWmuKgcOm4WGoB+zWaHKYUdRZLK5HPVBf4m38AY+j4vGoJ/fP3is6POKxhJMzYbYs72T/uGJglWZLEuFgcJKRGMJTCaFi/b1IcsSVosFVc2yuBxhYGSy8CTA43Kyd0cXh44PlTwdqKn20NoYZGo2xFxoOZ8A566irakuX63fQvjKkki117Vl+p7FbDqn/nIDg8cK49tpYGBg8Cigqtmzhj/MzC0WBsQGR6fQNZ25hSVGJmZKHAP6h8Y5MTCK1WpGkRUGRiYZnZxF03Rqqj3s39XDwuJKwQJreHyaTEZFkkQu3r+dvTu68LicOOxWutubqAv4WQ4XDySFV9cK/b9nkkylsZgtFauJm8moWeYXlwtRziZF5rzd22gI1lDtddEQ9HPRvu3UVLs5MZB3UFhctxqzWc1csKeX83b10NPRzKHjg0ViF/KVxZHxGXTA56lC13UWFsMcOHIKu9VCU31t0fqiKBZVdFsag0RWT7sbSJKIu8rBicExHjh0EqDgtiBLEg67jWpv+evS3lzHkf6Rsg4PajbLycFx2prq8vuSJXramys6b1gtJjpbGzh/T2++b3vdrkzTNJbCEQ6fKBa24dUox06Nsqu3g707umhuCNDWVMcFe3rpam3kwcP9jE7OkkylSWdU5kPL/P7AsYKtWyVEUSRYW11onyhHW3PdWSvfBgaPJca308DAwOBRQNM1kltUGSFfRd0YrHVV2QG2FMnL4TVUNYfNZqY+6KezrRFd1/PCp3+kSIxGYwkyapaHjg4A+Wrg9p42JElEkWUyarbksX6+hzVKQ9Bf0hu6sLRCa1OwxPXhTATy7RaDo1P4fR78PjeqmmVqdgGLWaHKacNmtSBJIkvhOOfv7SO0tEIqlSkc/30HTxCs8WGxmArpaOWYmJ6jo6WhINyTqTSzoWWqPS62dTSTTGcI+L3r7QoC2ZxGNBbHYjZjs1pIJFOshNfYua2DkfGZQlVYO+NxvsVsoq+7lZm5RSZnQmRUtRCeoWZzqGqWaq+LYE01JlP+2s4tLLG0skoskcRqNXPhvl7MJjOKLBWJ7Q3qaqupD/oZn5pjeGwanbyHb0dLPU5B5NRw+TaSaCzBfQdPcNG+PjIZlWwuh9VqYWYuRLLCzcmxU6M88YJdBRvPciiKzP7dPTx0dKCkHaalMbBuC/fni+M2MPhjMQSvgYGBwcMkk1HRdH3dJkxAkeWzPs4VBGHL/krIiwpN09i/q4dEIsVaLLGlwANYWFymqb6W8ck5YonKw1QbYsTnqcJtNSEJArMzczQ21iMIAoosEazxMTIxU7Td0Ng0u/s6sJjNTM7MF6qrZpMJVc1SH/Bv6Vrg93nQsioup4PIWhRJlKhy2mhuCJLL5ftk0UFHZ2YuxOj4DH6fG7vNit1mxWI2F65vpeS0DeKJFGZzcerSfGgZi8mEz+tiYnqeBw6fTtezmE10tTXmWygmZ7lgbx+5XI6xqTlCy+HCdRPFUiEnCnnnhvN29xSubSKZIhpLsn9XD9FYgtHJWVKpNBaLifqAn9amOo6cGCKZylBbfdqazG63Iopi4bg8LieBGi8HjpwqajFZi8Y5eGyQrrZGGja5SpRjaWWN9uZ6lsKrOO3WLf15dV0ntBQuqYRvRhJFnHYbTzhvJ5HVKJG1GGaTQq3fiyxJJX7DBgaPN4xvqIGBgcE5ks3liMWTnBqeYC0aRwCsVgsNwWrqAn5MSuUJeJOSj8A9fGKo4jr1gWpkWWJgON+X2dXedA7HpBFPpgnW+hjaIoGtxudGFnTiQyf5xfe/RyIapb6ri2e85jXUNDZiczppCPqZnFkocm7QdZ3Dx4cI1Pi4YG9fIbte0zRODU/QVB+gu72p7OCaxWyizmPnpne8ncte9nJMddXIZoWTg+MFz1hBEAj4vbQ0BtnV28HhE8NE1mI0NwZ56OgAyVSaWr+X9qY65kJbC16gJNQhl8vhcTs5OTheFIUMeduyo/0j9HW14nE7mQ8tEU+mWdjUZ13r9yKJpZVPQRSIJ5KcGBgrWMTt7uukptrDyaGxosG8eCLF4OgUHle+h/pMJEmkpTHA6MQssizR3d6IrsN5u7ehaxpzoRXmQkuFm5+h0Sku2NvHxNR8RWeEjKoyND6NrulUOc4eihCNJQqfbSVEUcRsEqn1e/ODeQYGf0EYgtfAwMDgHInGEhw43I8sy3S0NlDtcZFK52NuU6kMIGzZx+iucuDzVJX0ygI4bFbqaqtZDq8RXo3m0x4tZgRB2HL63et2cvzUKHt3dDE5s1A2xUwUBdqb67nxnW/n1H33FV5fmp7myK9+xXPf+lYuef7zsTocnL9nG0dODhdZb5nNJoK1PlKpNHabFZNJIZfLsa2zhdn5JWr9Xi7Y08vo5Cxr0TiSJOF32XHbzHzl7W9jemCAoYMHueZf/xVXV19RQIKu68yFllmNxtnZ2872njZkWWJodKrQn7qwuIKmafh9nrKP/zdwOe1F3rYAPreLjKqWiN3NDE/MsL27leHxGQJ+b2GAzGxSCr7FkL/hyWVzLCyFWYvGMZsV9u3sJrwazTtEZLOEV6MVXSjCq1FW12LUVHtQ1WxRX3BjsAZFkvG4nczMLzI7v0ROy6es1QWq2b+zh6P9wyRTGXRgKbyK11NV1tkBoMphZyW8RiyRpKUpWPHcN7BZzUZLgsFfNYbgNTAwMDgLmqaRUbNIosh5e3pRZInxqTnuH58piFGTItPZ1khNtQelQsBNOhEnYDdRZa1mIRzL+/CaFNqa6vB58+J5Zr1XVtd1FlciBGt8FR/lbzz2bwj6GRqd4rxd2zgxOFY0Te+wW9nW0cKRu35RJHY387+f+Qy7nvQkbE4ndpuVfTt7yGTUgjsAwPj0HCvhNew2C/t29gB56y5/tZv+oXE6Whtpb6hlZmiITDLG//3g2xy++y56LryQ5//ju3Cte6jbXS6WV2MlrR2JZIpwJErA70FHKBFyi8sR2prrMZuUitHErU11jE3Olrw2MbN1UEQ6nUEURcT1mwtFkakP+Gmury2cfy6XIxxZ4/CJ4aIbkLHJOZobAjQEa1iNxpiY3nowcXpuEafDRkZUcbucQL5F5siJIfp62jh4bLBoEC2byzE5s8BKZI0d2zoKQ3TptFoxSMlsUrCYFaLr6WfJVBqnw1ZwhihHsMa35XEbGPylYwheAwMDgy3IqCozc0tMzMyTyaiIokDA76OpvpZYPMlqNI4gCHg9LjRNJ5lMI9iEQjrWZgRd53/e/z4cXi9PetnL6e5sweHxsBZLMD41R0OwhmT6tNgZn5pj745u1Gy2JDbWYbOye3snGTWLx+XE53WhZrPUB6rpam8ik1FRFJlUOoOWSfLdj31sy/P81S238HdveQtqKoVitfHQ0QFkOe8MkNM0aqu9tDQGyGSyDI1M4fNWYTKZOHR8MF+lXVhktf8o//PBDwIgm0xc/4UvoniqmVtZY3J8HgHw+1Ls6u3I98meYe01M7+Iw24te+0ATg2Ns7uvk5ND40XizaTIdLU1sRaNsxqNF17vamsklkhsmUq3QS6nEajxUev3EKzNt5ZsdiVIZ1QOHx8q66aQTKWZX1zG5XRsmUYG+TYKQRAYmZhh57YOZFkitBzGbrcyM79YcftYPLkeS+xmcTlCVYUAD0WW2dnbwdDY6WCS8ak5utubOHRssKx7RFdbI9I5+PEaGPwlYwheAwMDgwpkMirH+kdYjpxuQdA0ndmFJZbCq+zd3sXIxAztzfWElsJMz4WYmtXxe9001teiKHKRaLI4ney47DLu/NKXSEajvPKjH+OBw/2FiqXH5cRqNheGz3I5jUPHBulqb6K1MchKJIqu5xPINE3n4LHBQpW4o7UBV5WDxeUIJwbHkSWJXC6Hputsb6klkyp+1A/5auslL3wh+57xDCw2O5l0hvtvv53WSy4jo6pkVJX2lnqqPS7mF1dIJNNYzCYCNT7MJoXDJ4YK1c50RmVt5bSAffkHP4hqq2Jq9rS7gw6EliMsh9fYs6OLRDJV1DqRzebQNB3ZfFp8bdxg+LwuREFgdS1OW3M9VrMpf+5mBZOioGs6kWheENqtFmr9XkLLEcam8uEYs/OV+38FIR9/7HTYyvZh53I5xqfny4pdyIvMVCqD1aJitZi3TGKzmE1kMipr0QSarqGqOpMzC3S1NXL81GjF7QDm5pdoaQqyHF6j2uvG73UTrPUxPbeIrul43E7cLidDo5NFrR/RWIKJ6Xku2r+d0YlZ5tdbRNxVDjpaG3DabRWfShgY/LVgfMMNDAwMKrAWjReJ3c1kMiqhpTDtzfU8dHSgaNArFk8yObPA/t3bcK5P4APIsswTnvtc7rr5Zl76/g/QPzFf9Hh+LrRMfdBfNACWzeU4OTiG2axw4Z4+JmYWODk4RjJ1uiUgnVE5MTDGjp42muprWVgKFx2PJMuIkoS2qdLZumsX137koyxE4gzMRdC0FSxmEx1Peir+Gh/TixE6WhpQ1Sz3rz9G32ByZoH25noa62o4OTgOQCKZpqmvDwCn10vzzl0cGyl2fNggp2kMjU3TVB/g5OBY4XWnw0Yul0OWJGxWC4ois62jmYXFFUbGp8nl8iKt0VGLLEtkVDXv3jC/DLpOTY0PRRKZnlvkwNFThSGv7rYmFEVGVcsnrgVrfCiyXLH/OpvTtkyHS2cyeFxO5haWqQ/4KybPATQE/cwuLBf6gnXyPsWyJJX4C59JRlWRJYndfR2FCrTP5MLltLMYXmV2bqnie2/0Vvd0NNPZ1giAILDloKWBwV8TRvCEgYGBQRlUNcv4WXo/q5x2jp0aKRKXG+Q0jUPHBlhdCXPPt77Fwvg4sUgEp9fLe771LXJSaS/q0soqTocNz3pv52Zqqr3EEknGp+aKxO5mhsdnMJtNJcNHkViKXZdffvq4fT6u/chHOTmxwNxSuGCHlUpnGJmaZ3hsml29HVgtphKbsg1GJmaQ5XxVFPI9uO5gHd5gkF1PfjIrsdKK8mZW12Il7gEtDUFcVQ5ESWTHtjZ62ps4eGyQsak5Esl8WMLCUj5QIhyJkkimOTEwRkPQTzKTQRJFRiZmmF1YKrJzGxqbYndvR9kqpsflpLOtAaul8tCWQN5JoRLL4TV8HhcrkbX85+cu/fwA3C4HrioHSysR6gN+FFlGEAQcNgvJdAa7zbrlNcv3bFtIptJF5yfLMi67fcvBvObGAIqcjxI2mxTMJsUQuwZ/UxiC18DAwKAMmq6TqTAcBfm+UUkSS1wBNpNRs6yuRvm/227jg895Dje+5z3E19bwNzYSV8v3lR49OUx7Sz3d7U3YbVYkUcRus9AY9DO3sHWMbzKVRtd1GgJ+xHXxJssSstnC8972dpyevPfrk172MubCMTJq+fNbWllFkWUmZxa2fL+pmQUagv7CnyeXVnnd5/4TTyBA9iz+wZC/KdiQmO3N9azF4vz2/iMMjkxhUhQGx6YqHuPJwTHqaqvJ5nJMTM/T2hjEbJLJZEpvPlYiUUYmZtm7o4ttnc0Ea300BP1cuLePXb0dmE2mMu9wGkWR6WhpYHdfJ/t2drOts4Uqh72wfCPsY3tPG0dODtPeXPr5betsoautiSMnhrCYTdQH/YXUudamOmbmF2msq9nyOJobApwcHKd/aILwGU8eTCaZ7T1tZber8Xmoq61+1KN/MxmVVDofILLV3yUDg0cDo6XBwMDAoAySKOKwWSv2Y5pNprMOKAGk1CyeQIDZkRFO3Xcf33j/+3ntDTcglvF2hbxIPnDkFD6Piz3bOwvpV7J0OphgK3Qd2lvqaWupQ9Pyon1mfpHxSJJ33Pw/3PX1r7H7KU/l+GRoy/3kNK1oAKwcq9EY7S31hT+vReOIgsDFz3sei5HK9mFAIeyiPlhDXa2PldVo4XH87PwizY2BLdsIdPLxw9XefH+x11OFzWalt7sVXddJpzPMzC8W3B5WImvcf+gkfp+bzpYG5haXMZtNBReGrcioWVbXYkzPL5LNZnHabTQ3BkCH4wOjCELeck7N5ti/szvf76vrdLbmK8eSKDI5u8Cp4QlqfG66O5oxb3rfKocdh82CzWqmttrDwhnDfAD1AT85TSs4cIxPzeFxOQvHL8syNT4PT7xgF1OzIaKxOIqi0Fxfi9Vi/rNXc4vCWAQBNZvlxOA4q+uBFw67lY7WBjxVTiOkwuAxwfjWGRj8jaKqWXTyQmqj8pNJpUjF48wOD5NOJKjr6MDqdOJwux/TY30skGWJ1qY65jeFEGxGzWaxmLeuDALIokAielq4nfzd78jmNGp8bia3aJmIxhJIklgkjKq97orHA/nH7oIgEE+k8LidpDMZDh0fKlRJo/EUe17wUqr8NegTW1dvczkNSZJKYmSLzq2Mm0JkLcZDJ0e5eN92xqcqD3rV+NyFlo5Dx4eKe44lad3XeGuSyTRmk0KVw47P42J8cpa5hWWyuRw2q4XGuhqa6gMcOTlUaAGw26yMT88zu7BEjc9TdH3LkUpneODQySIbtchajMhajMa6GrZ3t2KzWdYt5ZYwmWSaGwLr6XBCPkEtp9FcH6C1MYgkSYX+3Q0URaa9uYFEKkVjfS0NdTVMTM+TTueH4OqDflQ1y4lNQ22JZBr9jKsrr7csdLTUk9M0REHYMi74T0FuPYylfz2MBfJDfPVBP52tDRw6Pkgup5FIpgkthbGYTOQ0DUkUDeFr8KhifNsMDP7GyGRUwqtRpuZC5HIaXpeThroatHSKB37yE370uc+RTp6uanbs3curP/5x3H7/Fnv968RiNtHeUs/IeGkfq8ViwmG3bTkMJYoCTquZ8ePHi17PqioZNYvXU8VKmRAKgLbmupKeUp+3CkWWy/YMAzQEa5gLLRFZjbHL3oGAgNmsFASvms0yHVohGKxZtxyrLGYTiSRBv4fx6crCuNafH/ba0dPO/OJyPtXMVUV9oBpJktixrZ2j/SMl29msFtpbGjhw5FTZloWcpp2TGDKbFTKZLNu6Wnjg0MminuhEMsXAyCQ11R62d+dbDdxVDmp8bg4cPQXAcngVHbBZzGUrvdlsjqHRqYpx0FOzIRqCNYxOzLKwdPpGZHZ+CbvNyv6d3fm+4XP4pVUUGZfiIJvNkc3l8HlciKJIJqNyanii5GmC2awglOTK5RFF8VFrX4jGEjx4uL9IeqvZLONTc8QTSbZ1tjA5s0BvZwvzi8scPjFENpejymmno7keu81qCF+DRwXjW2Zg8DdEOp3hoaMDBdsryA8PJZJJ4kP9fPfjHy/ZZvjgQT573XW8/cYbcXr/tuJEFUWmqa4Wv8/N2MQssUQqX8GrD+CuciDLEtu72zh0fLDs9i2Ban77ve+in9mKIAj0D02wZ0cX0+YQcwvLmwIsFNqa6zCbSgWNoijs39XDgaOnSkR2TbWHWr+XA0dOIYkimq5jNim0NAQ4dobd1Vxombra6i17dBVyuH1uZkMrZfsvFUWmuaGWxeUIAb8Hj9uJrutomo4gioiiQLXXzRPO28nE9ByrazF8XhcBvw9FkcmoKiaTXFbw6rpOPJGkymkvVA3LEfD70DSdqQoJcwChpTD1AT+7evPOBodPDKNp+WstiiJDo1PkNI0927tKqr25XG7LijrAxPQ8FoupsL+A30u1z40oCKxE8vZhD0fQybKEKOYDMPqHxiuu19IQeMyFYiajcnJwvGIVf3E5QnNDgN7OFg4dHyz6jFbCazwQXqOztZGGOr9hi2bwZ8f4hhkY/I2QzeYYGJksErsb+J02vv2Fz1fcdn5sjJmhIXouuODPeYiPSxRFRlFk+rpbyWn5/sTNQsPjcnLBnl4GR6cK/ZVVTjt13irGDjzA3TffXLQ/QRAQBQGnw8bBowM01ddywZ5e0hm14AQwPbdIbbWnRNCIgoDZJLNvRzexRJJwJIosS9T6vSQSKY71DxOs9WE1m9goDvu8LjwuZ1H62tzCMvt39ZBIpoknkqQzmYIIBGipryEbj6NXVbGnr5ORiZmi5DOfp4qO1kZkSaIh6CcaS3ByaLzQ7yyKInW1PtpbGlAUmYDfR0tjkNBSmKP9eVcLh91KZ2tjPlRjKUygxofJpKCqWeYWlpiZC9HX1coDh08WORJs0N5Sn79JEChEAVdiei5EtdfNkZPDRa973VUMj02j6TojEzN0tzUWtQBs9KRuRTKVxm6z4KpysK2jmfnFFYZGJxEQ6GxfP7+VCJD/rsiShKLIaFo+iljT9Px3Yn2A7fT1q2YutFw2Hc1d5aDa537EUcD5984hsCGwH1k1OKdpZf892cx8aBm7zVrxhmRobIpaf+V0QgODPxXGN8zA4G+EnJYrOwwDoGdVVhcXyy7b4A8/+hEde/Ygn2Wi/c9NNpcjl9OIJ5Louo7dZkWWxIoxq38qZFku+w+mLEu4qhzs6utA13Q0XWd+ZITvfOC9jB09WrL+eVdeiSQK9HQ08YeHTjA6Ocvo5CyKLKPpGrmchsNmpae9qexxSLLM/PQC4dUoDpuFdEbl6Mkh2prq6etuYz60wloswfTsInWBfGLYrr4O5kMrTEznLc0a6vzIikxrYxA1l8VqNrMWixOORGlaH3LK5XIcOTlMRlVprA/Q0dKApmmIokh4NcrRk8P0drYgSVLJI21N05ieWySWSNLd1oQsSxw6PljkaBGORAlHojTX19K8XoVOpdJYLCbqAn4Cfi/hSJT9O3uYmg2xsLhCTtNwVTlob67HajHxuwePcf6eXrSziNJ0Ri0Rro11NSyFVwvbzs0v0d5cVyR4RUFAWI8broTFYkLT9IKF2oZX7t4dXUxMz3NkqVhk11R72NbZzMJimNHJ2UL13O1y0NPRjM1qQZYkTCaFfTu6mZlfYnIm79dsMZtorq8lGKh+RENo+rrzyOzCEvOLK+i6jt/nprGuNCTlXDiXIcpsNnfW4c7puRAdLQ2PWhuGpuX/ngmCUNJPbfDXiyF4DQz+RlDVXNkfbgHOWsWCc/tx+3OTUbNMTM8zMT1XqEgKQKC2mu72xsfUV3Tze/vr62jo6mLixIlC2IMoSVx41VU89y1vwepwkMtpXLCnlxODY0RjCdRsFkEQCNT48udSYZhKEkWa62uZW1gqTMDv2d7JwmKYk5segYeWwoyMT7NjWzvVXjeNdTUE/F50dBYWw9z/0ImiyN1qr4u+rlbM64N42Vyu4NIwuO6eIECRsNXR6R+u/Eg7shoDIS9oKtm3TcwsUO1zo+v5EaxkKsPI+AyLyxF62ps4fHyQuoCfPTu6kEQRk0lBkSUeONSfPwZdR5akLeODbRYz6fU+XEWWaayvweW0c/jEaTGa0zS0XPGZSJJEwO9lbosKcn2tn2QqzdDYdKE9o72lnonp+bI3mKGlMLquU+11FbWKRFZj3H/wJOft3oa7ygGAyaTQ3FBLXaAaXddIJJLYrJZHLHYTyRQPHOovDUmZXuC83dtwOGwFO7tzQZals94QuKucLG3hDwwQT6TQdP3P7pOay+XIqFmmZ0OsRmPIkkxTQy0Om/Wc3DoM/rIxBK+Bwd8IlYzzdUA2m7G7XMRXK/8w7Xv60x/T6m7eb3WOscm5otd1YG5hiVw2R293a8W0rEcTh9vNc9/6Vp553XVMDQyArtPY04PZasXqzIcSSJJIldPOvh3daLpeSBgrN8V/JiaTwgV7ehkYmUTTdRLJNLMLpdG5OnC0f4QnnLeDtWicTCafTHZqeKJk3aWVVQ4eH2R3bzvpeBzZYisRM5tlTV2gGpvVUvaR+2ZEQSzrHywA1T439QE/JkVhz44uZuYWmV1YIpvNsRaNsxaN093RTDKdQZYkzGYTZpNCMpUuPEqfDy0TrPUxNVvZZq2lMYgsS1T73EB+qOzw5DBVTnuhmr0SXkMQi8WeLEt0tjUSXo2WHVxrbqglnkzhcto5sZ4YJ4ki7irHlmlri8sR2prqkCSxqF1D13VODo6xf2dPQYCJoojZJJJIJBgbHWHbtm0V97sVGTVb4oaxQU7TOHhskIv2bz+ra8VmJFEiWOMr+93bOHZ/tZuBkdLv22ZsVsvDEtqPhFwux3J4jSMnh4u+06HlMG6Xg929nYbo/Svnsf9lMDAweFQQRRGn3UY0XipQFlcTPOWVr+T2z32u7Lbumhradu78cx/iluRyOSamKtt4hZbDdGUbH1XBm86oxBNJlpYjSJJIoCY/kGVSFKwOB1aHA3dNcZhARlXRcvkeSlmWyOXyj3xtVgtaLkcqukYsHMbmcmFavxGB/IBQOqMWHkXX+r30dDSjo/Pg4VNbHufY1Bx2qwW/z4OmaZy/pxdVzTI9F2JxOVJYLxpLsLK4zA//4+N07N3L3mdcycjsMmux4sGx3s4WsuvVsrOho5M74+mALOXbLNZiCQZGJkim8ilpwVof+3f2cHJonLVonImZBfbv6sGSyZBIpspWEmcXlti/s4fIaqzsd7upvpbVaIx0WsVutzIwPInP4+T83duIxhPE4kkUq4WOloayngcWs4kL9vYxPRdiZm4Rdd2Ht7GuFrvNwvRcCLvVUljfbree1b8YYDUWp9rjKqkCx+LJouul6zoZNYsgSHR1dyM8wsf+mYxKIrlVSIpKPJ58WIJXliW62hqJJZIlw4WiKLC7r5NEMoXX49oyBa6xrubP3s6gZnMlYneDyGqMsalZOloat0zUM/jLxhC8BgZ/I5hNCr3dLTxwqL/kH/355Qj7n/ks4uEwv7rlliJXgZqmJt70pS9R5fM92odcRCyePGuvZmgpTEtj8FE5nkQqzUNHThX1J45MzOL3uenrai2pFmm6TjKZ5sTAKJG106EMXreTztZGTgyMoQOtNW5ufM97mBsZoXP/fq754Aep8vs50j+SbxFYZ3xqDofdyp7tXWftkTSbFLweF6eGJ1hZT+iyWkw01geoD/iLhEA4kcYTCPDDz36WX3/nO7z5K19lKKsW4owDfi+arjM4OsX5e3pLqpRnIq07Nmweitve08bkzEKR2M6t9/0uLkfYvb2LQ8cGCildDx7uL6xnMZvY1dtBsMbHXGiZXE5jdHKW3ds7WQ6vMjUbQlXzQ3ENwRoyapb+oXF0Xae3q4V9u7rJZnM8dGygyJZtZGKGlsYArY11JcOCZpNCa2OQhmANuqaxuLLKxPQ8sXiCXX2dmM2PrDLY1BAgWFvNycHxIreKjeuZUbPMLy4zPjlXqDD7PC66O5oKgRbnSjy59XAZQDSewOupeljnYDIp7N3eRTSeYGo2RC6Xw+uuIlhbjSJL5DSNbZ3NPHDoZNkbpPbm+j/7wJqmaczMhbZsvZieW6SlMYgkPbYzCgZ/PoxbGQODvyEcNhsX7u3D63YWXjObFLrbG3H5fDzzuuv48E9/yt//y7/w/He8g3d/85u88+tfp7q+fou9PjqcS5/xuazzpyCdUTlwuL+s0FxcjjA8Pl3icZtJZ7j/0IkisQv52NtDxwfp6WgmFkswOLPItR/9GABDBw7wiWuuIbG2hixJ2KxmfB4Xu3o7OH9PL31d+VSxrR4Gu6oceN1VPHDoZEHsQr5XdnBkksXlMN2bBuR08v3GAOGFBb738Y8R9J4WQQ11NYxOzgJ5t4f6QGV/ZlHMB2HU+k/b2TnsVnRdLxK7m0lnVCZn5qkP+LFu6r3dIJXO8OCRU7Q2BQtCqT7gZ2R8BlmSaKyrpautEa+7iqGxKU4OjhW+F6MTs8iSxMGjA2U9iMen5gkth8t+j/KtBQqiKDI5s8BaLI6m6xw+MUQylSn03cbjSVxOe8n2Z+Jy2Dl4bIDxqTn2bO8snMtGAl1GzTI4MsmpoYmidorl8Cr3HThOfL2lI5fLkUql8/+r4BcMYFbOLuQeTnV3MyaTgs/jYntPG7t6O2huCGAxm5AkKf+0w2Lmwn3baWkIYFLygRxul4N9O7tpqq/9s9uraZpOZG3rqnsupxXdlBn89WFUeA0M/oaQJBGnw8bO3s78EJqe90xVFBlREDApTmxOJ0947nMf60MtwWG3nXUdn9f1KBwJxOKJLcXFzPwS7S31yOSFYy6XY3RqrmLQQ0bNMh9aJlDjZWZ+Cc3nonn7duo7O3nqK68lnlbxuqtoqg9gtZgYnZgtDFJt72mj2ueuKCCbGwIMjExWvBmYmV/i/N3+QhCFQxGZPHmysLz/97/n7z/wAXRZyfcZy1Jh2Gp2fpG9O7uJJ1KFR9YmRaE+6Kfa68JsUkgk07Q0BAlH8n2wAb+XmfmtHUEWQivs370NRZHL9odqmsbkzAIdLfUMT+SFrtViZnZhqcg+7UxS6Qy5XK6kxWIzoxMzVHvdFcWfyaTQ2dbA4eNDQP4ma2Bkkr6uFg4eHySbzQ/7VYoIBvD73KzF4uRyGpG1GBPT8zQ31DI8PkOt35tPmktnKvbGarrO2OQc3e1NzM4vMjO/VGi1aG0K4nTYMJ/Rb2+zWbYMLRFFEY/74VV3z6Rc8h7kRbzFbKK9tSEfybz+2qM1ZCoIoJyDG8MjtXkz+MvAELwGBn+DPB4Gux4u0rqpf6UgAKfDhuVRGqoLVRAyG+i6TiqVKYiObE47q1fs/OIK3e1NzMwvsZrOcvWb3oTVH+Dk9GJRy4DJpLC9uw1N01hYCjM8Ns3O3g5WwmslQk4g71Cw4Y+7Ga/bidViIZvLEVoO4/e6WYmsoaAX2anpuk40EiGZyw/UbT6WnKZx6PggfV2tNDcEiCeSeN1VjE/N8dDRU2iajnvdRmz/rry9mMmkVPRk3UDTdURRoMppZ3B0quw6oaUwbU11uN1OorHEeszu2QWLKIq0NAaYnl0s6+yQTGXO6kjicTnZ1tnC4MgkOS1vkTcyMcP+XT1Mz4UYn5xjZ287OqXfFb/PTWtTHQePDRReW1hvxcl/BxoRRYGp2S1CQeS8pdyDZzxlCK9GCR/LW8u1NgYLjhv5bST6eloLQv1MejqakP/M/auSKCI9BoOvkiTR1FC7ZYiI2+V41GzRDB4b/vJ+9QwMDP4mURSZno5mstlcic2R02Fjz/auR23K+lx+GMUzJv636nOFvHjc2K/FpOBtbedQ/2jJepmMypETQ5y3extL4VVS6QzjU3Ps3dnN4OhUwapMEASCNaXJeLXVHlqa6oisRonFk1gtZgI1XlQ1R63Lxk3v+seSbRwuF9NTeV/dhqC/qG83uz4M5Pe5aG2q54FDJ4uEd2QtxkPHBuhsbcDltGOzWbCfxd1BliVkSeKhowMV19EBQRRwWmzrPZqLBGp8LK2HPJTDZrWgqtm8T+7Obg4fHyKjqthtFoK11ZiVfAzz2Sp9iixTV+ujptrDWjRGRs1XV80mE12tTbQ3589/W2cz3e1NLK+sktM03FUOVqNxDp7RP6zrOtlcruDOkMvlyqbbbdAQ9DM5s1Cxd3tyZoG62uoiwSuKIl5XVdmQlK7WBpwOe5EH8V8bNqsFX4XhOVEQ2NbR8hdZCDA4d4xP18DA4C8Gk0lh+7Y2VDVLaDmCpmn4vW4sZtOjailUV1vNxHRlxwhFljFtqmQJQj4da3Pa2Zm4nA5i6y4DNT4Xw2fYr20mp2nMLixRV1vN1GyI0FKYRDLF7r5Ostn8I/uNgabN4jxQ4yNY4+XAkf4iAT4+NUdjsAZzOlbUzgDQunMnSTXH3h3dLIUjhFejNARrSs4/WFPN+GR+kC6VzpRUcYfGprlwbx9H1gMrtqq21Qf8LK1ESuKTN1PtdSGJeYFmMZtJJFP5Kr/ZVLHdpL25nuXwKhazGUEQ2NnbTjqjIooCM3OLJFMZLGYTVU57vsVni++UtG4h5/d5SpZttLJsoKMzv7jC8Ph0xRuf/HfmtBVZldNeuSWi2sOBI/1ll20wMT1PT2dz0UBYUUiKroO+3lrwN2DHZVIUdmzLD0tOziwUbjg8bifbOpqxbnLaMPjrxBC8BgYGf1GYFAWTotBqsz5mx2A2KXjdTlYi5QVsR2t9Uc+gSVFob6nnwJHK9mFN9bX0D42ve82aCFfY9wZLK6u0NdUxRd5/NhZPkk6rHDk5VJiGV2SZ83dvw+9zsxxeo6UhwAOHT5YdzpmaC9Fa52fX5Zdz+O678+dps/GS976PiYUVUEzU1VaTzeXWrbLUgr9urdeFRdAQIwuoS8vUt7ZiCfqYXokW2VUtLkdw2q3kchqtTcEST2XIV+ub6mu3FLuCINDeVF/wK1YUmR3b2ukfGmdXXyf967ZmG8iSRGdbAxlVZXh8BgCrxcy+nd2srsUYGpsurBtPJFkOrxLwe+npbP6T9Jl63VX0D1X2ojUpSpHoFASBYG01w+MzFXuvzzZglUynyeU0FJl8hHFOyw84iiLKI4gT1nUdVc2uezHrKIryZ/fO/VNjUhTamuporKtF0/JJa5IooDyGgTUGjx6G4DUwMDB4mJhMCn2dLQyOTRNajhREiSxLNNZ68ThsJYLCabfR2drI0FhpT2pXWyPRWBxBENjWWEMmVdkv9WzHZTabCoJXzeaH4brbm5iaDTG/uLKlUJpbXuUpr3wlx3/7W/Zd8XSe/g+vYSGaRBAEFpcj+L3ugjDraW+mvbmeaGSVqaNH+LfrX0MyelqkVzc08JobbkASHYTX7dREUaCjtZGF0ApOu529O7qYmg3lvXAVmbraapwOG8dOjdIQqOaifdt58HB/Ua+tLEvs6i22AhMFAZfTzo6ediZn5gvxyIlkCrMp7xIwPjXHzPzpIbBkKs3RkyP0dJSPcJ5fXMFf7SFY88fb8SmKTE21p2Lvd3d7Y8lQlSJL7Ort4MiJoZIku3OKPDabkUSBRDLFwMgkS8sRdPI3QU31NTTW1Z5zZTejqiwtrzI+NZe/pmaFxrpa6mqr/+KqwxtBHgZ/exiC18DAwOBhEl1Z4YtvfjN7n/50dj35KSTTaURRQtRy3PutbzH80AHefuONOL2ne2gVRaaxzk+gxsvs/CLxZBqHzUKgxkcylUaRRII1XlaXlpFkmab6WiZnKg8uVXtdRNZOC0yvu4pUOo3VbC7qj/V6XRw9Ocz2be2cHMingVnMJnweF6IoEIsnC60WqXSG4M4dfPBHPwLyw2O1ToHxiePgcJCs9YDdjslqLYin2MIcN777XSXHtzQ9zede8xrefeutrK7Fsdut+LwuHtwUbdvRUk9XexNqJksqk2F6NlRIgYusRmlvruei/duJrEZJZ1TsNitOhw1FkUs8aCVJwmG30tnWiKbp6LqOWZE5NTJZ0blhbf0mQ1HkshXlsclZfO6qP1rUmRSF3q4WrBYz07OhQo+z2Wyiu60Rn9dVuEHKZNSC37Srys4lF+xicnqe8FosH27i9yGKIrV+75aDkM0NtWRzOe47I0JazWYZmZglshpjR2/7WSvYGVXlxMBYkQtIMpVhcHSKuYVl9u3s/osTvQZ/mxiC18DA4K+WWCSCtv5jb7JYsNjP7o96LkRCIcaPH2f8+HF++NnPUuX1kstmia6sFK2zWfACyLKMLMu0tzQUnAA0TSvYRY1NzbO6FkdejlIfqOa8XT0cOzVa0pMqSSKNdTU8dCQ/1FVb7aGjtREtl6PG7yGtqkXDa2uxBKGlMCZFYVdvB5IkEloKk83lCNR46WprZGhsmpXIGonVVT5w5ZUAtO3axTNe8xrmhgb55de/Tl1HB2/88pdZXoszPb9IwG3nB5/+dMXrlIhGefDHP6bx4icRqK3m6MkR1GwWq8VMb1cL6HlRiQ5eTxVtzXVkVLXgKjE6OUtdoJpcTiMWT7CwuIKm67Q2BvF6XGWHjDZ6VjNqlrnQ8pY2ZZAXvTaLmdUzBK8oClQ57OQ0jXQ6gyAKyNLDbwXYwKQodLTU09IYRFWzCIKALEsFS0BVzbISWWN4fKbgseuqctDT1khbcx3ZbI50RmVobJqR8Wn27ugmUiHyuCFYg0lWSKUzVDltZVtvliNrxOJJvO7KYlVVs4Qj0YqWd9F4gum5EC2NQcPhwOBxjyF4DQwM/upIRKNM9fdz+xe+wOiRI0iyzO6nPIWr3/AGvIEA8h9pjTQ9cNo9QMtmiYRCJetMDQzQ2NNTdntVzZJOJknF4ygWM4lMjmOnih0ZViJrOB02dvV18tDRU4UhG4vZRF9HE/FEir07uxEFSMTiJCJhjv/m16yGQjT29LBnx06mQmEE8qI3shqlp6OZE4NjRf3BcwvLKLLMrr4O7DYLY0ePFJaNHjnCl978Zl71kY9wwbOfzTNe+1r6x2YLgrTJV8XokSNsxdFf/YptT3rKuidvqpCUduzUaEHYQT4i2Goxs7O3g+OnRogn8lHCocUwiyvhItF2tH+EmmoPvV0tFSuUkiSe09S9IIgldm5et5OutiYWFlc4eGwQXdfxuJ001dUiyRKKJD2isISNQbczPX6z2Rwz84slFmyrazHuP9zP7u2dVNmtJJKpQjX+xMAYu/s6mV9cZm5hGTWbxWG30dIQQFFkfvfgUcxmEz0dzVgtlrLexxPT81Q57IVe6M2k0hlWImtMz5Z+tzczObNAfbDGaBMweNxjCF4DA4O/KlLxOPfdcQff+8QnCq/lslke+vnPOXrvvbzz61+nadu2P+o97K6zB1xUWkdVs6wtL/GLm27i4C9+wT9+69scHyrvNRuNJZieWWBXdwvLy2FsZhPptVUO3PEjGi66jEg0xvb2Bg78+A7u+PznC9VsAIvDwWs//WmSyRR+n5sqh42xybmyw3BqNsuRE8NcsGcbn37fu4uW6brObZ/6FG//2teZi8TLevpuhaZpeD1VBQut9pZ6To1MFIndDZKpfPRyZ2sjh0/k/WIzWbWsXVZoKUxDsIbqCmEjkiji87i27HU1mxW8LidOu7Xg4rsWjVPltPPQ0YGikIZEMsXs/BI7t7WjaRrVXvcjTgjTNA31DFuyzYNzZ3JyYIwL9/bhdNgK5xONJ3jgcD+BGi+9Xa1IkkgylcZht/LAof58lHUqzeETQ+zb2U14NUoiWdwbrqpZdF2DM1wl0hmVA0dO0dFSv2XACrDeL24klBk8/jFuyQwMDP6qSMXj3HbDDWWXqek0X3vve4taDx4JLdu3o1gq2xgpFgutO3YA+baKpZkZjv/2twwfOkQ8vMJnXv1qfvPd79L3xCeyvJbYUi7MLS6TS6f54b//K1983XV88hXXYHE6SWYymBSF8aPH+NFnP1skdgFSsRhfeMMbkHIqXW2NBGp8JJIprJby1W01m2VpaQWLrTTRbnVxEZvLReiM9oBEWqV5+/Ytjh52P/nJONz5Ybd8PLKFyGqs4vqxeLIQ4wv5hL1KfrPjU7NbujnIkkhrU7DsMofNyv6d2xidmOHBw/08cOgkDxzuZ2U1iiAKWC3mkm10Xef4wCg2q6VgIfdwyWRUJmcWuO/gCX79h0OcGp5gsUKccWEbNUsynSEWy1vCbaBpGrPzSxw6PsiBI6dYXM7bxm3u2dV1nfGpORrqakr263TYEMXSm4l4IkkimSKjZsteh83k+3f/stwaDP42MSq8BgYGf1UcuuuuEvG3mfnRURJrayX9tQ8Hs8PB8976Vm792MfKLn/eW9+K2W5ndXGRr733vQw88AAAT3je87A6HCzN5K2xapqbSaqVjxXy9lM6MHbsGJDvRd528cUcHpqmu7GGb370i/ibmnjqtdfSdd75AGSSSX77ve9y/+23M37sKDufdDlrsTh+nxub1YIkiYxOzJb4Aq8l0tR1dDB86FDR64Ioklu3I9tMaDXOVW94I59//evKHrvF4eAJz3sesixjt1lxOKzEtgicKBxHLI7dZkXX80ltlURtMpUpDHiVQ5ZlmusDmBSF0YmZgnuF2Wxi9/ZOHjo6UCSmdV1nYXGFyGqUPdu7ePBwf0m7Qy6nEY0liMbj2O22hxVWkMmoHDw+WGSZpmnaWauosN5Pu7JCW3s7ggBTs6HC5yGQ91huqKvh0LHBkm2XVlZpb64veb25IYBUJl1tYX0YbnZhiab62i39o5vrA+cU22tg8FhjCF4DA4O/KhanKz8a3iAWDlPb0vKI38NssXD+s56Fq7qaH37uc6wtL9NzwQUEWls578orsTmdJFZXOXLPPYQmTvuv7n3qU/nae99b+HNidQ3lHOJcN5K/ZJOJ6z7zGWaW1vLHocj4Gxv5u7e9nemlVY6OzgL5wa29z38JV173WmKJFL978FhR1c9iNrG9u42JmfmigSRRADVTKr50TUOWS38uVqNxPMEa/v6DH+R7H/846eTpNgVPbS2v++xnsbvd68ck0dZUv2WC2AaSKCIIsGNbO5PT83S2NnJ8oDR1zmIxndULVlFkGoJ+av1ecuvXQJZkZhcWK1aO0xmVudAygVofM3Olva+JZIpsVtuyKnsmup4Pn9gsdiHfxhHwn/3my2Y1k8lk0HI5OlrqaW0MEosn0XQdi9nE0kqEg8cGKgZbnHmkvV0tlVsy1q/pWjSOIksVLdWqnHbqA9XGwJrBXwSG4DUwMPiroqGr66zruGpKH+8+XBSLld5LL6XnkkvQNZhfXCadUcmaFTLZHL+48UaS0TVe+e//ztCBA/z4y1/GYrcTj0QK+zh01y+5+IUvooymKuBxOQmNj/H0V7+Gi57zHOZX4ywu51sLJEXh7972Do6PzhRVItVslnAsgb+mmlPjpUIxlc5w6MQg5+3axkp4rbCt22qi/w9/AMAbDBJobSWbyZDTNOKRCC6nndUzBNv43BKBjm388/dvY3ZwgJWFBYJt7VQ3NpLI6mzY/oqiiKvKTjabQxSFin7AAnnLNY/LycjEDIvLES7c24fZrJBOF4vl1sa6ItG20RubzWbRNB2TSUYuDIqJQL5NIp3JMD239TDW3MIS23vaygpeUyHN7dwFb0bNMjlTms4XiyexWMyYFLlQgT4Tp8O2Hue8LthlGVnOV6pzOY3hsSkmtrCwczpsZLM5XFUOnA4bzQ0BTIpclMK2meB6gh/kBwR39XZQ7XUxPbtY8OFtqg9QW+0xLMkM/mIwBK+BgcFfDNlMhkQ0ysrcHOlkkpqmJsw2Gzans7BO3yWXoJjNqOny1bvWHTvK9qme8zFksySSaYbHZ2gI+lkOrxbEwQayJPHkV/0/fvalL/DZ667jxf/0T1z+spcRXligtqWF+bG8H+7K3ByhsRGqPbUshddK3ksSRbrbm8glq6ny+QiHQgQC+cfQs6EwosnExNRCyWN3gMa62rzlF/lUMZfTjg4FT9tcTstXMWt8zMwv4vNUsTI9hdXp5NqPfQy7r5pYMoMkCtTVBRg9fJjm1jaOxxMlYnV+eRVEibodu1G98yylMsyNzrC7r7NoPUWWEQSBtqZ6hsfLV+Ib62qJxhIcOzVaqKBG1mLs29HNwWODhcf/NdUeqpynP8d83HSYodFpMmpeGIuiSEPQT1tzXYmbg3qWVhI1mys7LCcIAl6Xk1w2V1EwVuJMwb7B6MQMO7a1c/jEUEmF1mTKW8lRoZosSSJNDQEmN7U4nElHcz3uKgd7tnciiVLZNobN2CxmnA4b0ViCXE7j4LFB3C4HjXU1mM0KiizjsFvLXh8Dg8crhuA1MDD4iyCxtsZDv/wlP/zMZ0isJ3oJosiuyy/npf/8z1T58olYJquNV330Y3z1H99Z0svr9Hi45kMfwrxJID8c0hmVlcgax/pHqPF5SKbSJWIXIJvLcXJ8jme/4Y0cvvtuvvvxj/Pub36TO774RS594Qv57iYHia//0z/xpi//N/ZgNfPLq6TXH/lXe910ttZz4M47+P5//EfhXCx2O09/9WvoffJTsVqsrERKhTJAlcPGxPQce3d0oesU1tve00Y2m6N/eIKllVVaGgOATltTHelYNW/56o0cH55iYvx0NXJsbpn6QACXx8N5u/KV1w1/W7PZRFNdDU6HjcMnhgv+wpAXuJsDInRdJ5fT8PvciILA2PRcoT9XliWaGwLU1VaTTKW5YE8v84srTM0uoOs6Y1Nz7NjWzqnhiRIfXk3TWFha4eTgeNE10DSNyZkFUukMfV2thWqwKIg4HbaK1w7yVdEzXQ0AOlobCC2FaayvediP8q1Wc1mXi+XwGpIocf7uXkJLYZZWIgiCQKDGR63fi0mRSSYru2OYFIW9O7o4fHyo5Oans7UBt8u5bj12bgLVZMrv71j/SMEOLrIaY20tTmtTkMb6gCF2Df7iMASvgYHB455cNsvhe+7hWx/6UNHruqZx+O67WV1c5PWf/SxOjwddFDEFG/inW7/L3d/4BoMPHUBRFPZdeSUXXP13TCys4AlqPFxHqYyqoqpZTqz3kjbU+UsE1mY0TWM5mmDfFU/nvjtu5/hvf4ukKNS2trLr8ss5cs89AKQTCT71qmvZ+9Sn8uw3vBG710sup6Fls/zgPz7BfeupZxuk4nF+9LnPIooCFz//+RXfXxQEdm7r4PjAaJHImpiez1f7+joZGJnE63JiVmRiiSTOqioePNxftrd1Zn4ZRTEhiiKtTXV0tjaS0zSy2Swzc4sMj00XPeC3WszIkljweNV1nUQyxQOH+1HVLHW11ezu60SWJTRNR5ElpudC/N8DR9F1HVEUqav1sW9HN6IoMjQ2jc/jYv/OnpLeUzWbY2i0cu92aClMZ2tjYTtFkWlvrttS8LY2BlmNnnaTcFU5aGkI5P/bacf8ML2cTYpMV2sj2VwOq8WMTv47MjO3yMJSmNBymFq/Jy8o62pAEFBkqdC/vRWSJOJ2Obnkgl2shNdYi8WwmM3U+r1IkviwK9EAZpOJnds6yOZyrMXiSKJIldOOJEplfXsNDB7vGILXwMDgcU98dZUffe5zFZePHT3K8swMTo+H5fAqM6Ewi4rC+S9/BZdd+yp0HaJplaMj02iazlo0jsV87oJF13VWV+Mk0+nC43xZls86XR9NZmjZuZP77ridxelpqrxevvLOd/KKf/s3nvj853PPd75DJBTC39jI5S9/OUk1y7GHTiDLEq0+R4nYFQSB7vPPp7qhgdDEBFomgyxJRQNpm1bmxBlid4PIWoyRiVnaW+qJJ1K4XVXousZqNF5xkAtgejbEvp3dnBgco725niMnhyuu29wQQNnURpBRs3lv2/WK7mo0hqvKgd/rIhyPcax/pGh7TdOYnlskmcrQ2ZpPppuaWSjru5tOZ4o8c8sxH1qivaWh8GeH3UZbU5DRybmSdRvravC6q/C6q2iqz4tcXdeRRBFRFMoO8J2NXC6HKImMjk0RiycLArq1uY6WxmAh4lgURUyPIMRBEkUkk0iw1kew1vewty+HyaRgQsFmrWzBZ2Dwl4IheA0MDB73JKNR0okEvRdfjGI2E5qcxBsMUt/ZSS6bpf8Pf+Dob36Dv6mp4DKQUVWmFsr77ernOGykZjKkYrF8vGwmR2qTGDwX51FRFMmu95O6a2oITU6STiQYeOABrrr+el69ezfZTAbFbCYnSPzuwaP5dV1Ojtz9y6J97X7yk7nyNa9h+PBhpgcGsDqdxMJh+trqOTYyXdRKYDYpqNks0S0swJZWIvR0NHF8YIReSysLi2FSFfqeN8jmcuRyGslkGk3TaAj6mS4z1OX3ugj4vUWVwIyqFtLivJ4qOloaGBqdwma1MDRaPngDYDmcb7vYOKdyfapamR7m0mMvXkdRZJobggRqqpmYnieRSmE1m2luCGA2m05Xg8+657Oj6zqR1RgHj+ctw+oDfmr9HgZHpwo3JPkWBi9dbU0lSWwGBgZ/PIbgNTAweNxjcVbxz7f9gHA0AYKIz+tC1HPce8strC4u8uzrr6e5t5cvvPGNvOIj5b1xN+NyOrZcns1kWFtZ4d5vf5tjv/0tkiRx+d//Pa0XXFxYJ5bIV+lW1yqHKHhsJv7vnl8hCAIXPOtZnHrwQa5645tI5XQUm61okCqdUbFZLSSSKQRBILuperzviiu48Oqr+dRrXkM6cVrE/uqb3+Siq6/mGa+/niNDUwUx6LDbyiaqnUlkNYooSMQSqfVq9TnIeCF/w3BycJz9u3qoq/UzNjVLIpnGbFZoaQhS5cyfW3RlhdDkJAMPPIBisbL90ktJ5nSqa/wcOHoKRZYxm85eKQ8thfF5XGSzOaQyQQkWixmBrT0TylWGFUVGUWR6OprRNA1RFP4svakZNcvJoXEAnHYbgRpvIbJ4A13XmVtYJhZPsm9Ht+F+YGDwJ8YQvAYGBo9rMqrK3Moak5uGwybmFrGYTTzhRS/mm+97L0MHDjBw332MHT3KzMApvL4gKxXM8oM1vqJBqjPJqiqTp07xmX/4hyKnh1s++EH+5Y47kUSR3PowVGdrAwfLGP1DvofVIgkMrIvcjCjj6NnJiYkFOtsaSvoqTYrMjm3tPHj4JNFYgm2XPIFffuPryIrCFa96FTe86lVkUqVDVH+4/XYC7e3sv+rvmJgNoWaz+H3urS7pJgRsNguJRIrwapSe9iZm5ksrtmaTgiSJaDkds6LQXucnWB9AlhVkWWKHvY2cpiEKYqEyujQzw+de9zoWp05Xb3/wqRu48KqreNYb34Su6ezc1k4ms3UrAuTDHkRRoLW5rqR/NJfTyGZz1Pi9LCyWr+hbzCYc9srOHJIkntW5YDOaphX6jM+lxzabVan2upBlCY+7ipHxmYqOCtFYgtVo/GF8hgYGBueC4RZtYGDwuEXTNGbml4rE7gapdIb+8Tle9oF/Ye/TnsZ9d94JwK0f/nfqPTZ87lInhlq/l+72JhRFJpfTSKczpDOZgr8p5CN5x44e5dIXvhD3Jr9eXdf55U030tmU7+mMxhIsrayyq7ejJK7X56miq8HPz77y31z/hS+w7fKncGp8jpXwGpIkUuv3oek66Yy6fgwquq7jsFu5cG8fVQ4brtogtS0t7H7ykzlyzz1lxe4Gd33jG2QSCaocdloagjjNMm7n1tZroiDgsFup8XmYmQ+RSqWxWkw4NwnDgN/Lebu30dvVQltzPXt2dJHLpPnVf3+J0NgYsiyRzebQyTsfbIjGteVlPvXqVxeJ3Q3uu+MOfvOdb9PREmQpvIp8DoNZrioH7ioHtjIxtxlV5cCRfloaArirSiv3ZpPC/l09DysRrRKZjMrqWoyTg+McPzXK9Fwo//3ZoqUio2bZWJxMprFZzES2eCoA+RS1jfYPAwODPw1GhdfAwOBxQVVVFZl4nGwyCYKAw+1GzeYYLzNUtEFGzRJXc9hdrsKj/ujKCp9+1at44Xvew66+7axGEyCA112FzeFAliVSqTQTM/MsLObTo3xeF41+N/GVMHff8k2WpqZw19byyg99iMXpab77sY+RVVV+94Mf4PT5eNI1r2B8ap65hWXS6Qw7ezsQBZF0JoPFbCKXzZJNp3je29/BzPIqQ9N5we6wWwvetCPjM0zPhsjmcpgUmab6WhrrallciWC3WbF73LzpS1/i+K9/zeF1R4dKRFdWENeHzvxOK19773vZ94wrqWnvIbRuH3YmTfW1KIrMWjxBMpXB73Nz8Gc/o/P885lekfG6qzCZZA6fGCqK9vW4nLz4fe9HFCCVSrMUXiUaSyDLMsEaL4qiMHnyJOH50pCFDX5z661c/rKXcWxkBk3TCdb6mJ1fKruuosj4vW4kudRtIJfLMT41R0bNcuj4EL1dLYiiQGgpgqZreFxOnHbbOYnqs5HJqBzrH2F5k7PDwlKYwZEp9u3qyYdDnPHkIKOqDI5OFZ1bc2PwrO9VLsbZwMDgj8MQvAYGBo852WSSmUOHuOWWW1iem8MbCPCUa65h37Oefdbp+1gmh8frxGSxFKqg0ZUVbnrXu7A5ndR1dqJrGt5AgJe+733EEykeOHyyyODfLovcdfPN/PJrXyva9/133sklz38+1374w3z1Xe8C4Gdf+QotO3fiaeuiPujHZrMyO7fIzMIiup4PQNgQKyaTwgV7evFXe7BbLfmeXQEeONRf5PGaUbMMj8+QTGXwuJ0cPzXKyMQMdpuVviddzsn19LOtSMdjNPuqOPmH33PqvvsYO3KEt954E3KNl/nFMNr6MUmSSFNdLa4qB4eOD9DX3Y4oCCiyzPTAKX7y5f/iFR/6d5z2Wg6dGCp5n/BqlEMnR9i/q4ffHzhe5BAxO7/Izt52Dt1999bHmkgQD0fIZnNMzSywd2c3yVS6pO9YkWX27+zBbFbKCtZsLsfyemBHRlU5fGIIq8WEx12FIAhMz4ZYjca57KLdZ71+W5HL5RidnC0Su4VlmsZDR05xyQU7kTZZlem6zsJiuETIa5q2Zaoa5G/OHk6LhYGBwdkx/kYZGBg8psQiEb7yj//IrR/5CAsTE2QzGUKTk3z7wx8mGd360S/kH80rZhPnPfOZJcsS0SjDBw8ycvgwT3rZy5BM5pI0K4fdSmxhrkTsbvB/t92Gmk7TunNn4bUqjwe/z43TYWdmLsTo5CzptEpmvTVhg0xGZXouhN/rxrFeaZyaCZUNNACYmV/EXeVAFPPiLp5IMjy7xIXPee6W16C5r4/Z4WE+9epXE2xtBSCdTPLp//cqJv7vHna01dHTWMO2plr2drfg91axtBxGlmRCSyvU+r2kMyqB9g4ioRA6MDhW2dc2mUqzHF7F6ci3P4iCQG9XK9t72ojHU4jnYNslSiIWs4lsLseh44M01dWyd0c3DUE/wRof2zqa2berG7OpvNjNI3DmomQqw+z8EjNzi5tikP+46m42p5WNGN4gp2mElsLFn72aLSTdbWZmfpGGusrR1oIgUB+oftihFgYGBltj/I0yMDB4zNB1nSP33MPwwYNll0cW5kr6Y8/E73by6+98h0tf8AL8jY1l17no6qupaWoilcmU+MzWuOz88savbvkev771Vi553vMAcPn9+IJBrOv9pJUexW8wO79UqFKr2RxTswtbr7+wRF93W+HPa9E4wc4u6ru6yq4viCLPfv3rSUSjvOYTn8Bss/G+732PF77rXbhqarjzC1/gX6++ipv/6d1E52aYGxrkx//5OR74n5tgYQqXWaY+6GclvErfJZcgKwq++nriicrJXgChpQie9T7pnb0dRNaiPHR0gPHpOfZfWXrzsRmn14vF6aQuUJ2/LmqWIyeHOTk4hq7nU9fmF1eIx5Mk11ZZXVoqGxWtyBKBmq09Z6u9+VS3zaQTCVaXljjw859zz7e/zcjhw6wtL1e0N8vlclv26QKshNeKttd1vaz7xHxoBY/LSW21p2SZKAjs3dFV5F9sYGDwp8FoaTAwMHjMiIXD3P3Nb5a8LskyjT09HP/1r9n/nOdxcnSm7PZ2m4WqKjs/u/FGDt19N6/5+Mc5dPfd3HfHHcQiEYJtbVz6ohfRumMHdpeL0FK4ZB8WRWZ6sLzTwgbTg4NUNzQgShKv/NCHsLs2LK708qEPmzhz+cajbKvFjN/lQBIgq0MovEY6ozI9u8iF+/q4cF8fw2MzrETWGJ1b5vWf+xw/uOEGDv/qV4WYYX9TE89/29vwNzRw+O67+d/PfhY1lbc167nwQq790If4yX//N+PHj/P3738/3/vkJxk9fLhwLPffeSdVPh9vu/FGtnU0E0nEecW///uW57OBrusIgoDXXUU6oxaEfyKZxt4SpLmvj4kTJ8pue/Ub34jd7cYpCKyE11gK5/uMU+lMwSXC56kiNjfNv117LRa7nStf8xouedGLEWWZXC6HJElIokh9wM/k9ELZ1hdBEOhqayxKZkusrXHfnXfyv5/5DNnMaUHqDQZ54xe+QE1zc4k12bmlnRX3CVfaRNd1Dh8fYltnC00NAeZDy6hqFneVg1q/F1kpjmNWs1k0TUMQJdraO4zKr4HBI8QQvAYGBo8ZuqaxMnd6KE2UJJ71+uvZf+WVrMWTaJqO1Wbjov3bOTEwxlrhEXU+vKA14CO2vExzby9jx47xyVe9ir1Pexovfe97sdjtrMzN8bv//V8G7r+fV3zoQ2XT1XKahq2qisRa5ZhZm9OJKIq88xs3Y6v2o+kgAYKQj1vdyvO2ymEvqjA67FbqfVWkwyvce+N/EVlYwN/YyGUvezm62U04lkIUBaocdnb0tK333upIosQL3vlOnvHqVxNdWcFstxOPRPDW1fHVd7+b6YGB09dV1+n/wx8YO3aMN3/pS4wfO8bd//M/RWJ3g7XlZT5z3XX887e/TY2/ETXgB0HEbAqRzqgVz8vrdhJZi1Ef9Jc8uh+ZW+b//ccn+d7HPsqJ3/628Kjf4nBw1fXX0/OESxgancZmtbCtq4VMRqV/eIJUOoPVYqamyoqWiDF+/AT/cvsdyGYzNqeT5cgaw+MzhSE6n8dFX3cr5+/ZxpGTw0WpchaziR097UVPCHRdZ+DBB/neJz5Rcj4rc3N88tpr+cAPfoCrurpomSiK2G3WLavejfU1RWJUFESqvW6WViIl6+Y0jeMDo+zs7aCrvWl9faFIMGuaRiqdYXBkisXlMPr6ObU0BgjU+Io8nA0MDM6OIXgNDAweMwRRxFdXx+zwMIIo8rrP/SeSt4YjI6d9SscXVnDYrezp6yKbzZJWs9gsJvRclpO//z0Lo6Nc9Jzn8KJ3v5u7br6Z+++8k/vXLco2ePLLX44ky1gsAmaTUiTkIskMFz3nOdzx+c9XPM6Ln/Mc7LVBRmcXiQ+M09acoaUhgEmRaW+u50DkVMVt21vqC4+oTYpMT3OQH33m0zzw4x8X1hk7epQHfvxjnvrKa3nyNdcUxIxyhpWWJMt86S1vIZVIoKZStO3axb4rrigSu5tJxWLcfcstXPX61/P9G26oeIyroRBTp07R94QnYDIpaLpOW1Md/cMTZdeXZQmfx8Xw2DStTXUl8cVaTmNgcoGnv+mtPP+d/8jC+Dh2pwNffQMzSxEOnhovrDs8Pk13exO7e9tJxuLMDg3x2x/eyjOuey2+3edxbHw+73krCNT6vezd0c3xU6PEE0mWw6vcf/AEF+3fzv6dPajZLMlUGpNJwWwyYVLkIhEZC4f50X/+Z8XrkFhb46Ff/ILLXvzioiqv2aSwrbOZA0fKf85et7PQ4rKBosh0tzeyElkr2ypht1nwupwVPaGTqTT3HTxR1G+eSmc4NTxJZC1GT0fLn8RqzcDgbwXj2YiBgcFjhsPj4WmvfCUAFzz7Ksw1AaZDKyWWTLF4kgNH+zGbTTjMMkd/dTfvefKTuend7+bHX/4y3/rQh/jsa1/Lnqc9jSe+4AUl73PpC1+IKIoossTObe1FIii0vMr+Zz6L6vr6ssforqnh4ue/gJOjM8QT+WGzscm5ghBxOmy0t5Tftr25DrMk5vtDczkEQWDkwINFYnczd33j6yxNjFe+Xm43z3r960lGo2RVlV2XX86DP/1pxfUBRg4dKrz/Vpz8/e8L/y0KAn6fm6b62pL1TCaF/Tu6mZieRydfiZTEvGVYS9DH7o4GGhwSzV47NrOJudUEUk0dtZ3dPNg/xuxiaVvJwMgk8USK5GqEr7zj7TzjutfSP7lAaDlS+C5ous5caJmjJ4fZ3tNW+AzTGZWp2RCyLGG3Wan2uqly2MsOu2UzGRbGx7e8DofuuotUrHRYssphZ/+uHuw2a+E1SRRprK9lZ29H2Yqr1WLmgj29uJz2wmv5CGEf+3f2VExTU1WV/qHxIrG7mfnQCumzpNMZGBgUY9weGhgYPGK0bJZUMokoiljs9rNvcAaCILD9iU+k58ILufzlL2d0MVJx3WQqw+pajEx4iW+8730ly1PxOF/7p3/iHTfdxKG77yYWzgurJ77whTg8+QEhUcy3IFy8fztDo9MsruQF1WIsxdtvuonbP/95DvzsZ2RVFUmW2fPUp/KsN7yR4bnloqElXdcJr8UI+L0oskxTXS3BGh9Ts3kHBqvZRHWVjWP33sunPvFxXH4/V77mNex+8pMZfPBBBFFE1zSa+/q49CUvxRMMklMzHLvnHu6+5Rbqu7vRVJVELMbS9DQOlwt3bS12l4vdl1/O2tISP/nylzFZrSSiW0cIZ5JJzFbrlusAWGw2cjmtYIelaTmqbCYuOW8Hc/MhcjqY0JFyKv97w3/wjH+4joxaxeJyhIa6GjxWhTs+91kO3nUX2no/rScQ4Pnv/Eeazj+f4fHKrg8Ao5NzdNT7ufDqq1lcS1Rsp0im0iwtR6ip9hSS1Wbnl2gI+jGbth5wrNhYu3kVUSy7nixLeN1VnLerh5ymoek6siQiS1LFOGJRFHE6bOzZ0YWm6eQ0DVkUkSSpJDFuMzlNZ+Us0dAT0/Ns62rZMjXQwMDgNIbgNTA4B3K5HHouh3y2H9THMRlVJZ1WmQsto2sa/moPDpu1YpVpK9RMhngkwh9uv52BBx7AbLXyxBe8gObt23F6SqfPt8LhdvOqj3wEXZTIzEe2XHcutEyD18nbvvpVHvjJT3jgJz9B3ZRAlstm+e1tt3Hx3/0dB3/5S56xLjJPD5nlh4vsNit9Pa1oWr56KAoCiiLz4n/6J57zlreQSaXQBJFwLMnA9GJZ8bU5CUtRZBRFpqOlnuXZWX55880c/PnPC33B4fl5vvXv/87M0BAXXn01l77whSAr5EQZXRRxmBUmThyndecuWvp6SUWjfOdjH+PYr39deA+X3881H/wgLTt30vrEy/nAM59FdGmRpm3bmB0ernjNzDYbVqcTp8dDNFxaXd2g75JLiIVXEAQBqzPvvjA3N4tFAJOa4p5vf5vJkyeZGRyktrmZiePH2HHZk1CzOfRMii+95S1MHD9etM/w/Dxffec7+Ojdv2L1LOlikbUYSlsD5191FRPhyv3UkP8etLfUFwRvLpeDMjkNuq6TUbPrqXgRvDYT9Z2dzAyV+gtvcN6VV2J1lCa2bfBI/r483H5bXTt76ERGVdE1DQzBa2BwThiC18BgC2LhMKGpKX73gx+gptPsuOwyus87D4fbjVihqvN4JJNROXJymPDq6arRxMwCNquZfTt7SvoPtyKbyTBx/Dife/3ri6yijv761zR0d/OmL36RKt/WVlFnIlss5M7hRx5B4Fe33MJ9t9/Oxc95Dm/58pf58lvfWiTkBh54gHfcdBNPueYaHB5Pxan2M1O7IF/ltNhsxOJJfn/g2JaH4qoqrWjHV1f53Gtfy/JsfohLsVjIZbOFiuevb72VC6+6imQiSdIi43PKPPjD/+Xum79BbpPLQOe+fbzgHe9gdmiosK/VxUW+8KY38Y6vfZ1wViSezkIoxKUvfCH333lnSRuIIIqYzGYuf+lLOXLPPTzrda/jOx/9aNlz2XX55SxMTHDk3ntR02kcHg+XPP/5CIKApChkMxn+8MMfAnD+s5/Nla9/A9OLEVYiUeLxBMLaconY3czi1NRZ3QUkUSQZi+Gq9pNdLt87vIGazSJvCmZwVTkQJZF0RkVVVdKZLBazCVEUODEwxsp6YETU5eSqN72J/3rzm8vut6q6ml1PetJj7oQgySLNAV/e2iyrsbiyWvL5Oh22x/w4DQz+kjAEr4FBBaIrK3zprW9l7OjRwmsP/vSnODwe3nHTTdQ0N/9F/OCoapb+ofEisbtBIpnmoaMDnLd7G+ZzrFzF19b4z+uvL+uLOj0wwPdvuIGXrbskPBw0LYdJUciolZ0BqkwSwwcPEl9d5Zff+AZjx45x7Yc/zH9ef31hHUmWkU2mhy26N2NSZKocdtZi8bLLnQ4b5jJVu3gkQiwc5mmvfCX7rriCVCKBbDKRTiT49a23cvTeeznxu99x8YtezMz8Ikd/8TN+cdONJfsZeugh/udf/5WX/vM/8/k3vrHwuq5p/O+nP8Xz3vcvhNYSCGqWk3/4A89/xzu47YYb0HWdhu5urnzd62js2YYuCDhdLo7/5jdkEnFe9r738ZP//m8ioXzUscli4QnPfS57nvpUvvjmNyMpCv/vIx/hP6+/nvjqKuc/73mYHQ5MFgsADd3dPON113N8dLrwiL63o5nvf+2/t7yeD/z4Ts5/6TWMTVWOG66t8aJYrSgmEzU+NwtlLOQK199uI5E8/f3ram0kkUhxtH+kyGfZ6bCxraOZ4fF8i0B4NUpLsJ5r/u3f+P5//AfJTe0gdR0dvO4zn8Hp9W55LuXIZFRSmQwLiyvoOtT6vVjNpkdUDY6Gw0yePMlvv/991HSargsuYM9Tn8b08hpLmyrfDcGax+zfH03TEM5wlTAweLxjCF4DgzIkYzG++4lPFIndDWLhMJ9+zWt473e/+0eJqkeLnKZtKR4SyRTJVPqcBe/Re+8tRPiW46Ff/ILnv/3tD1vwLi8t0dZcx6kKzgBWixkxpxZ5uw4fPEgsEqFp2zYm+/sB2Pf0p2OyWknF45is1kckCkwmhd19HTx45FRJUIXVYmZPX2dZMZNJJnnjF7/Igz/5CTe8+tWFdgtvMMizX/962nfvZnl2lnA0gb/Kzo1f/3rFY5geGCCXzVLT1ERocrLw+sjhw9jMCmvROLt37uSWf/0gT/n7v+cfb76Z+bExOi64iJGZEIcGT29TXdfMzuY6jtx9F9d98pPI5nxFXxRF/nD77Xz+DW8gk0ohiCJmWz497d5vf5snvfSlaJqGw+3G4nDwjOuuYzIULrSCrEbjaFqu7M3PZh644w6e9/a3Mz2/VLAU24wsSTTV1XLgyCnMZoWd2zpIpTObktKKaayrYWQ87828vac1H9d8uL+kChqNJTh0fIh9O7t54HA/mqYxPrdMoK2b99x6K8uTk0SWlgm2t2N3u3FX+x62iEtnVA4fHyw61vGpOZwOG3u3d2EuY4VXibXlZf7z+uuLXDdO/v73/PS//os3fOm/0N1OliNRtve0lX1C8edkoz0ksholtBxGFEUagn6sZvMjEvYGBo82huA1MChDOpnk4C9/WXH52vIyEydOsOPSSx/Fo3pknC0xC2B5JYK7qnLf4gY5VWWoQiraBlo2S3x1tcTL9GyEw2H6+urJ5nKMjs+s+8/mqXLaaav18F9vflPJdvffeSd7nvpUJvv7sTmdXPK85/HtD3+YRDTK7ssvZ8ell2KrqkJ+mH2UFouZ8/f0Eo3FmVtYBiBY66PKYa/4A19VXc0t//ZvnPjd74peX5mb4+YPfIBrPvhBmnt7iccS6FqqrBvAZk78/ve07d5dJHgB0HWqnHbUbI733HILs8PDHLrrLp5+3evyVlZn2GAtrawSiyfZd8UV/OG22xg+dIj+++8nk0gUrVff2cnSTF5IarkcgwcOsO/pT8fmcvHUa66haVsvh4amirZZWFmj9wlP4NBdd1U8D1GWyabTXLCnlxMDY0VPG1xOe96LVhTY1tlMIplmcHSSvu62sm0lLY0BJEmk1u9hT6ALSRTpHxovEbsbqNks84vLBGq8hXCM+eVV5pdXOW9XH7HxacbDCTKhNezTIfbvOvenHRlV5dipkbLCPBpLcPjkcMWbozNJxmJ89+MfL2sxl04m+eIb38D7vn8b3R0tWMzKlkNvf2p0XSeRTPHg4VNFT2Bm5vJR2LvP8RwNDB5LDMFrYFCG8Pz8WW2cTvzud38RgvdcKpzn2o8sSBIOt/us65nXH4E/XDQtR1N9LfWBalbX4qiqiphVCY2P8fnX/xOLZwo/8i0WZpuNuvZ2Xv6BD3Drxz5GsL2dp7z85UQWF5k6dYpgezsOlwvTJreCZCxGJpkkm80iKwoWu73EzcBsUjB73XjdVcDZr2Viba1E7G7mji9+kXfdfDPDC2Fs51B41tcfHW+moacHs8WMeXWRb332E8yPjuLweHjiC19IKhbFZFJKqtKQ93ANLa+y58pnYnY6Ofab35Ssc+mLXsTvfvCDwp8zyfzNkmIycdmLX0wmW/p3YnxqjvMveSI2p7OiY0R+Wx01EydY46O7vYmMqqIoCvF4kv6hcdJplf27e5iZXyJQ40UQ4Inn72B4Yo5UOo3NYqG5IYDJpCCJIj6PC0EQSGdUQsuRLa9jaClCW3NdSQy0js5aNF64QYgnUkxMzdHe2nBO7gfZbI6VLQbsVtdiqNnsOYnBdDLJobvvrrg8FYsx+OAD7Hna05Af5epuRs1y4Mipsu1GkbUYAyOTbOtseVRFuIHBw8UQvAYGZTCdg2CzVVU9Ckfyx2OzWpAksaKnJ0Bt9bk5K4iiyBNf8ALu+da3Kq4TaGsrEpaqmkXTNXQ9b0N2tuqZLEnIkkRNtYn46ir/8crrtvRObejsZOeTnkRDVxc/+MxnuOr66zl011188lWvKjxqtzqdPOPVr+YJz30uVqeTyMIC37/hBo7cey9aNotiNnPBs5/Ns1//+rKV6XNti/jDj3605fJIKER0ZQWf3YrdasZss5E+o8q6md6LLy4JSnjVv/87P/nyl/m/224rvJaIRrnthhv4ww9/yGv/8/McG50p+3nPhZZR6gP4enbw9//6b9z8vvcWll3w7GdT5fUy9NBDhddad+4sVE4dbjepVDrvaGFSsJpNZHM5YvEkC6tx3vrVr/LZ664jvrpa9J57r7iCy1/2cjLkQyYSyTQCebeMnKYVVWaXliOFQbMqp509fZ30djajaTqiKBYs086kUnX39PLSG4cN54Qzq+HTc4s0NwaRTGf/zNcqtFxsJhyJFnn3VtzX0tJZb7KHDx5k7xVXnHVff2rWovEtU/fmF1fobGs0BK/B4xpD8BoYlMHp9VLl87G2vFxxnQue/exH8YgeObIk0d5cz+DoVNnltdXeh1UxqvL5OP9ZzyobniBKEn//gQ/g9HrJaRqpVJqBkalCvKrdZqG9uR6fx1WSIlYOs83G+c98Jnd88YsV13naK1+JYjLxmde+lhe+85387gc/KAljSEaj/O9nPkMum+Xi5zyHj7385URXVgrL1XSa/7vtNoYeeoh33HTTIxpc0jSNVDyO3eVi1+WXY3e5WF1c5Mg995BOnm4riUUi2D0icUniyS9/OT/9ylfK7i/Q1obZZmN+bAzIX9vnvf3tJGOxIrG7mdmREX797W/R+8yrmQmV9m1rmoYoCkyHVti1/zz2XXEFgiBw4dVXE11Z4cb3vKewbkN3N1aXC8hXUSVRRJYlztu9jYyaJZ5IoigyDpuV6flFEpKZ933/NkYOHeTUffdjc1Vx0dVXI9vsHBocZ09fV2HQTAeyZcTdcngNryfv7bsWjTMyOUN3W9OW3xVBEHBXOYhsYXvmcVURjRXfWLQ11zE9t1iybjaXO6uA3vzeZ0MUK6+Ty+XI5nJomk51cwtXv+lN3Putb1X8d2ezvd6jSbl45M3ouk46nSkb3W1g8HjBELwGBmWwu1y88F3v4sZ3v7vs8n1Pf/o5Pdp/PCBJInWBatB1RqfmCv6xoiAQ8Htoawwi6JWrv2did7l44T/+I/UdHdz1P/9TEI6tO3fy4ne/m0BbGwDxeJIHDp0s6sWNr0/StzQGaW0MnlX0yorCZS9+MbUtLXiDQdB15sfH+c13v8v48eO89J//marqahanpzGZzbRs386tH/tYxf399KtfZc9TnlIIpTiThfFxDv/qVzzhec9DFEWiKyuFhDTFYtnSn1UURS57yUu46DnP4aGf/YylmRmqGxp461e/ypFf/Yqf3XgjsqLg8Hj4/Buu5z3f/g6XvPBFJGIxfnPrrXlP1XWaenu57pOfZLK/n6ddey2e2lq2X3IJmXSaO77whS2v2e//93+59CUvLSt4XU5Hoad7dinCS973Pu6//Xa+9eEPs7JufwZQ09TE6z/7WVTJxPGBMVQ1S63fQ63fW+KEIIkiHa0N6LpOLK2y/dJL2fPUp6LpOoeODRKeLBWVFREo8tOdnV+mvbm+YrBDfhOd1qYgh46X99YVBIGGuhoOHR8E8p7JbU11CALMh0qFpSxJ55JPAeTt0ARB2FIgez3lRWo6nWFkYobZheWC60HdhZfyjmdcyY3vfEdhCHMzF1x1Vd5z+E+Ems2Sy2nEE0kEQcBus5QN0jiXAbm/BMcag79tDMFrYFAGSZbpu/hirrvhBr5/ww0FMWC22XjSS17CU1/xises2vJISK2ucuiH3+eCq65CEyR0XcekSBz46U/5xre+xbv/53+obmg45/053G6efM01XHj11aiZTD45al3MQd6m6fjAaJHY3cz41ByNdTVnFbzpZJLwwgK//+EP6f/DH9B1ndYdO7jyH/6B+q4ubE4nVocDs9VK686dnLr//i33p6ZSTA0MUNfRQfuePZz3jGcgyTIIAid//3t+e9tt/Ob732fX5ZczeuQId37pS8wMDSFKErsuv5znvPnNeAOBsgEk8dVVDvzsZ/zia18rev2ub3yD573tbTznzW9mfmyMI/fck7dOk0ScPh/Pft3refq11zL44AFSiTh17e2sLS/zmeuuw1ZVxdNe8QqqGxv5xde/Tu9FFxWGyiqRisWQhby1WuYMR4SGuhqOnMiHVMTiCRSLlfOf9Sya+/ryXr6axnnPfCbBtjbGQ2HmQ/mbGUEQ8Ps8PHj4FGq2eJ85TWNgZJI92zs5cfcv+e3wMM9985sRTOai4bRUOoPdZinEM5fD73WzHD7dEqFpGlpu62prKqOSSKbpbGtkeGy6SHxKosiObe1YzSb2bO9CFAUUSWZ4fJq5MmIXoCHoP+cnHrIk0VRfw8T0Qtnl9UF/2V7gTEblwSOnSCRPXwtd11lYChOJxvl///FJPvrCFxQ9GbjwqqvQ/4Te35mMysDIJPOh5cI9hiSKtDQGaKyvLQrLCNb6GJ2cLb8j8t81Y2jN4PGOIXgNDCpgdTrZ9aQn0bFnD6lEglw2i83pxOJwYDKfe1DDY00um+X3t9/OL266iV/cdBN2lwtRkohFIoWq4h1f/CIvfZjeubIsV7Rl2+jt3IrZ+UXaWyqLbDWTYezoUf7z+uuLehvHjh3jS295Cy97//s5/8orgfxn5amtPas9FuSdJq798If5/Q9/yBff8haS0SiSLLP7yU/mdZ/+NCuzs9z77W/z069+tbCNxWZjaXqar7zrXbzyX/+Vhu7ukv2OHD5cInYhL2Ru+9SneNtXv0rvxRdzz7e+xbtuvhmnL2+B5XBVgauK7Zc8gZ/eeCNtu3bx3U98gqXpaZ73trexODVVaDXwBoN4AwFmBgcrnp/ZZiMZi1HrdTG17i4hAD2dLSytRAqDR7IsIwBOjweH203z9u2FPuvJmXkWFsPU+NxUWWQsJhOJWAxJEinjKgbA8PgMnmAd3/vEJ3jmP/wDFpMZs0kp9H5OzYZoa6rj2KnR8sdtUnC7nAyMFA8mClu0BOi6zszcIpMzCzQ3BLhgTy8rkTVS6Qw2qwWX087EzAIOu7XgQpJRs/kLUga7zZLv3z3HaqUsS7Q21SOKEpPT84V+YFEUaKyrpbWp9CmGpuvMhZaLxO5m0ukMy7EUF1x1Nb/57q04PR6e+opXcOHf/R3D4+N4a2rO6di2IqOqHD81ylK4uN86p2mMTMwiCALNDYFCpVdRZGqqPYQq2Bt2tTehGP27Bo9zDMFrYLAFoiTh9HofUU/n44X46ir33X570Z/P5OAvf8nz3/GOh+2dW4lsmWn+M0mmMui6XtIHmVVV4pEIibU1vv6+91Uc5Pnuxz7GzksvxWyz4XC7uejqq4sqYuUQBIH23bv5xgc+wMihQ4XXc9ksD/3iFww++CDv+uY3+fZHPgJAdX09z37966luaGBmcDDvUSsIxKNRNFUlp6r5aFdd58f/9V9A3oJr9+WX07ZrF4IgMHb0KIfuvpt7v/MdXvye9/Cid70LS5nWCMlkIh6JcOO7381z3vIW7C4XkiTxH698ZWGdB37yE/7ujW8s67CwwQXPehb33XEHl7/85ag62K0W/D43M/NLTM2erkQ21deiKDLpjMrC4grTcyEcNittzXUIwO7ORg7fdRd3/OiHpBIJmnt7eeq1ryLrdTI+V1odjcYStLY2o2WzzAwP03PBBTQ1BBha7x1fiaxR7XPT3d7EyPhMUQ+vw26lr6uVU0PjRfv0uJxbPirXdb3wXZuYnmdyZgGP24kiy6zF4gVP59bGYGEbkyLT3d5Mjc/D2OQc8UQSk0mmsa6Wutrqh12pNCkybU1BmuprSK73KFvXB0XlMhVZVc0yNRvacp8LK6v83VvewhXXvhLFbMbmcpHJZM65t/hsqGq2ROxuZmxyjvpgTUHwmhSF3q4WrGYT03OLBWFvNil0tTdR7XUZLQ0Gj3se14K3u7sbRVGKfhBf9KIX8f73v58//OEP3HDDDYyOjhIMBnnta1/L1VdfXVjv5ptv5pZbbmFxcZHu7m7e+973sn379sfiNAwMHnPUTGbL5dkK6WaJtTUy6TSLU3nR4m9owGS1YnM6t9zfuYgGV5W9ROzqmsbUqVP/n72zDIzq2trwM55JJu4JSQgWCO7u7kWKe4ECxaFYKVBaoGhxh+Juwd3dHYIkWNx9fL4fSaYZMgn0a+9tezvPLziyj8xMznvWXutdrJ84kc4TJpAUk3f+p1aj4fmNG1Rt1SrTBD8ggJSEBLyKFCH81Suz+5SuW5f01FQTsZuTlIQEjq1ZQ422bXl44QJ9fvqJXXPmEPLgAZApmHtMnUrUmzccXbWK8NevAZi4fTvvnj2jWKVKdBgzhseXLnH31CkMBgOBNWowbvNmTm/ahE6rRa1SIZbJcvkCW1lb0+yrr/ihfXtWjRpF+1GjCH1k6kMbGRKCTqejYpMm3Dl5Mtf5u/r6UrNdOxZ+/TX1u3bFSiYlJS2dkHfhJmLJ1sYaVyeHrKn1ZzjY2lDU25XgG9c5fHAPdTt1YnH/r03SJ+LDw7l3+jSdJkzAp1wl3kfF5zq+EUOmq4K3uwuR0XHGgrEXr9/h7eFKxTIBqDQadFodcisZKrWGJy9CTWYFhEIhJYr6Ic0n7UUoFOLsaEd4VGzWYQ25bMIEAkGuMaQSMe6uTjja2xqn8yUSMcKs76NOp0er06FUqjAYDMitZJlpO3lEMUVZea8yM6kuZm4OWm0eYfIstBotIokEZy8v4zL1J37Dv4f8GtFAZqQ3PT3DxFFFKpFQxL8ABX290Gi0CAQCxGKRyX2zYOHvzN9a8AIcP36cAh/lFkZHRzNkyBC+++47WrduzZ07dxg8eDD+/v6ULl2as2fPsmTJEtauXUtAQACbNm1i0KBBnDx5EuusLkIWLPxbkMrlFK1QgRvheefgFSxVKleEJjkujpMbN3Jx1y5jxzCplRV1O3emUa9eyGxtAQESsSjXvtk+qXF5RJEEAgFuzr9ZoQmFQoRCIVqlksWDBuHg7p6vQ0Y28ZG/tarV6/VIZDIGzpvHihEjiHpr2rGtcLlydPvuO7b8+GO+Y946dowRq1ZRslYtfp00yWScRr17kxgdncs1QpWeTuFy5WgzdCiLBw8mLTHRuC704UPObdvGkMWL0et0LBk5krL16lGrQwdsnZxMCoScPD2ZsHUrx9euxd7FhQ9mUhc2T5nCV7NnE1ClChd37yYyNBRbR0eqtm5Nufr1+fW779BqNBgEQtxd7Xn7IRKJRIyzgx1isRC5lQx7KylJMdEIRGJK+HmSHBXJrE59yUhJoc0333Bo+fI8c4V3z57N9wcOEP6R1Z2twprod+8QisV4Fy0KZL74VCwdQER0HO/ColCq1CQmp+DkYIudrQ1PX7yhiH8BUtLSUeewvXJ2tKeofwHEYhE6nT5POzLILAoTi0V5zip4ujnnWfRmtlueRsuH8GhC34cbr08gEFDA05XCBb1Nclv/PwgFQhQ21sQn5u3fq7Cxzivr4k/BoP90kareTDD5N2Fvyde18M/jby94zXHo0CEKFixIx44dAahRowYNGjRg9+7dlC5dmp07d9K+fXvKli0LQP/+/dm0aRPnzp2jZcuWf+WpW7DwX8fK2ppm/ftz8+jRPB90rYcMMRacAaTEx3NoxQou79ljsp1aqeTUxo2olUrq9uzFq7BYCni64eXhYvIQlEjElCxWkJv3n6FUmUamBAIB5UoWRadRExsbw8s7dzAYDBQuX56kmBiEIhHJsbG4eHt/8toKFCsGZKZpHF2zhnNbt+Lu70/niRNRpqURfPMmYqmUKi1b4uTujsFgIPa9eXu2bDQqFVY2Nnx48cJE7ArFYio1bcqcnj1z7fPo0iU6jB7NhsmTTcRuNunJyayfNIlvliyhTseObPvpJ85t28a3GzfiXrAgyrQ0MlJTuXHkCDHv3lG4XDkKly9vNpKuyshg+fDhFK1YkUa9elGkXDnCXr3izsmTzOvbF61aTa0OHRBgICkujgIu9rjKBFwLCiI1MZGiFSsiLFoUg17PtYMHqfHFFywePBhlWqanbMmaNTm8alWe98dgMHDtwAGKNm5BRMxvkUJvZzt2/zCfml98YdLAQyqV4OPtjoebab73i9fvSEhK4faD53i4OlG6RGFEIhECfmtm4O/jiUymxVaRd6qNRCyiUpni3H7wPJfVmb2dgmK/wx9Wp9PxPiyS129NXw4NBgPvw6PRaLSUKFrwsyz18jxfiZhCfl75Cl5/P6//aBGYi5NDrmvMSbZjgwUL/0v87QXv/PnzuXfvHqmpqTRv3pwJEybw5MkTAgMDTbYLDAzkWJb35pMnT2jRooVxnVAopESJEjx69MgieC38K3Fwc2PA3LmsGz8eXY7pVIFAwBcjRlCwdGmT7TUqlUnHrY+5tGcPTfr2RaXW8DL0PR8ioqlSrgSyHD6cVlYyqlYoSXRsPGGRseh1ehwdbPEr4AFaDZu+/54H586ZjFu2fn2GLl3K0qFDSUtMxKtwYWPawMdY29nhV7IkOq2WG0eOcHbLFiBz2n/xoEF4FCqEb4kSSK2scHR3R+HoiDItDe8iRYzetuZw9PAAg4Enly+bLC9ctiwv79wxuX/ZPL58mQqNGuVuAZyD+PBwYj98oHD58tjY25OWlMSqMWMYtXo1N44eZf8vv5ikHTy7cYOa7dvz9skTs+O9vHMHZ29vwl+9MimWc/fzo3aHDszq0gVnLy+6Tp7M4eXLjR3grgUFYWVjw6CFC7Fzdib45k2j2IXMfGb9J6bco0JCKJFVTCYSCvHzdCb01k3c/PxoM3Rorhxl4UcNRzKUKmOagyGriMuca0LRQj48eh5CpTLF8xSAQqEQhY2cmlXKEBOXQFx8EkKREB9PN6ytrX5XRFar0xH6PjLP9ZEx8RT19/lDghcyU0oK+njy5n1ErnXeHq44O+SfMvRHkVvJUNjI8yws9XBzRpxPVN2ChX8if2vBW65cOWrUqMHs2bN5//49I0eO5IcffiAxMRF3d3eTbR0cHEjI8tZMTEzE/iPLKHt7e+P6z8FgMJCeTwek30NGViFNxicKaiz89/hPfCYCgQC9Voswy9Lozyow+bMoWqkSPx07xv2zZ/nw/DmuPj5Ubt4ciVwOIpHx+y4SiQi+dSvfaU+9TsfLO3dwL1SciOg4MpQqIqLjcHeyQ6fREPvhA9cPHUIkFlO7Y0dKFyuIMMvfVJ2RwfYff8wldgHjsvajRhEREkLvn35i8aBBuQrtxFIpgxctQiyTkZKQwIl163KNFRkSQmRIpiOAT/HiVG7VCo1KRa0vv+TOqVN5Xlvj3r2RyOW5rt/KxoZUM9FbyIyi5yVMcxLz/gMKZ2d6/fAD6yZNQiqTEfbqFfsWLMi17dMrV2j59dd55iTbODjQvH9/9i9ciMLRERs7O6q0bElgzZqsnzSJtKQk0pKSWDxoECNXr8bd35/qbdsikUhAKCTm3TuqtmrFvl9+MRlXLJV+0lvW0dMTV1cnnJwckcvExL17T+laNanQqCFCqfSTfzsFwrzzYY3bZOWFpqZloNFq0Wrz7vSVjYujHS6OdiAQYNDr0Wo0eeanmzteWoYa/Sem+6PjEnB3cfjkdp/Cx8sVD1cn3oVFkZ6hxEomzWqdLEaj0aD56Lz/zL9ZAoGA8qWKce/xi1yi19XZgaL+BVCr1X9q3vD/IpZn+1+PucLnvPhbC96dO3ca/124cGHGjh3L4MGDqVix4if3/aNiQ6PR8MyM8fcf4U0+7VEt/DX8GZ+Jg50ddjY23D1xgrdPnmDr6EjNDh0QyeVEx8f/4Qfjn413hQoUrFoVnU7H28jIXOfn4uLyWfZeGpUKoVCIk70CXzdHnl+7xqnr15BaWVGxaVNK1a7N5mnTOLt1K74lSjBgwQIi4+JwsbXl/tmzeY774Nw52o8axcXdu3lw/jzjNm3i9smT3D15Ep1WS2CNGtTp1AmNQMCz4GC8XVw+me/76OJFilSrRkJYGFEhIbQYOJCjq1fn2q507doEVKmCxMqK8o0bc/vECeO6+IgIKjVrZnZ8ZVraZzlcOHp4oJXbYe1nz8xTp0mICGfHTz+Z3dalQAGkMhkD5s7l1MaN3Dp+HI1SiUAopEzdunQYM4ZXd+5Qp1MnmvTtS+yHD9w/e5Yjq1ebRGh1Gg1WCgXl6tfn8PLlxLx7h52LCzXbtUOv11O3c2funjqFb2Ag5Ro2RG+ANsOHc3Tlyjy/Bw26d0csEmFllfkIUXh6EB4ZiVgsxtYqK6oqEJChUpGclobqo3G8vb3x8nAlKSUNdxdHFDbW6A164uKTSMpq1+vm4khcfOaLToZSSdj7d58s9vojyGQynF3dP7mdRqvlw4cPJJlxO/m9SCQSHB0dcXawRqfV8u5t6CdF5p/1HJHJZJQo7IPeAPGJKQiEAlyd7FGrVDx/9vRPbXDxv47l2f7XIv2sYtG/ueD9mAIFCqDT6RAKhSR+FGlJSEjAKcs6ytHRMdf6xMREimYVUnwOEomEIkWK/NFTBjLf/t68eUPBggWRyz/dU93Cf54/6zPRa7WE3r/PL6NHm0x1X9y9myotWtDh228R/409ez09Pc0ul37GS2Xh8uWJztDgLDHwc+dOZKT81mTg+qFDFCpXjlFr1zK3Vy/ePXvGlqlT6ffzzzzNmlrPjyeXLxNy/z6hjx5x8tdfqdCkCT2mTkVua8vjy5fZPmMGfWfOxKlECTLyiLrmRCQW4+TszI19+zi1cSPtR45k1Nq1XD90iMiQEGydnanWujUCoZB5ffqgTE1lWlAQju7uJERlWnmFvXyJk6cntk5OJm2JASJev8bNzw8rGxuT9ICcSK2sKBAYyP2XmTnEIe8iKBXgT4kaNXl9/77JtgKhkL4zZ7Ju4kSSoqOp2b49o1avRiAUIlcoUKlUWDs4UK5hQzJSU/m5a1dS8pjBGrl2Lee3b+fctm3GZeGvX/P8xg1KVK9Ot8mTmbJ/Pyq9gIQMNTFqPUXqNeL7Zs05tmol1w4cMDmvbzdvAbkNz16/N6YluDo7ULRgIRIjwtn83Xe8ffIEgVBIyZo1+WL4cOx9fY0zH9kIxWKq2ZYkKjae+MTkTKcNLzeKWcl4/uotBQt4cP9JZvc0a7n8d/39/v8iEHx6Gt/VyQGpRIRXDgeFPwunfOwP/1PPEYFAgMImczydTodEbE2xrNx4C/ljebb/9bzKw5HHHH9bwfv06VMOHjzIhBy93V+/fo1UKqVu3brs37/fZPvHjx8bi9RKlSrFkydPaNeuHZD5I3769KmxyO1zEAgEf7qjg1wut7hE/M34o59JXHg4K0ePNpvzePPoUfxKlaJep065Hvb/TVITE9FrtYikUmzs7D5rH42tLUXKl+dVHvZdRStVQiST4SGVMadrFxOxm03I/fscX7uWgfPns3DAAIJv3kSVnm62S1kuckypa9Vqbh4+zK0jRxi/dSsn169HlJWXaW1tjU6pxMPfP9+83BpffIGVtTVWNjYY9Hr2LlhA2Xr1aNynD2+fPCEjNZVDy5eTnpJC9TZtsLaz487Jk4xat47lw4YZxz6yahX9Zs5k5ejRqD6atr99/DidJ0xg4/ffmz2H9mPGEpWQeZ9EQiGFfDyQGXTUaNuGKi2aE/byJU8uXyYlPh6xVMrLO3eIyMpfPr15M84+PhSrWp3I5HTSlRqiQz7g5+2BVCzO03bOt3hxtCqVidjNybNr17hz4gSVW7Xm0bPf7l98YjJCgYAmXw9GIBBydf8+vIsWpe/Ps1GJZdx/YvqQiYlLJDY+idJFfJBkfb4GvZ7Hly7x9No1Rq5eTeGyZRFmuSXo9HpSUtO58+C50dMVIDY+EYW1nPKli/Ey9D0qtQYHewVisThfe7I/C41Gi6uzAzFxiWbXK2zkyK1kf2lXMctz5O+H5TP56/jcdAb4GwteZ2dndu7ciZOTE3369CEsLIxFixbRuXNn2rZty9KlS9m9ezdt2rTh+vXrXLhwwZgC0bVrV0aPHk2rVq0ICAhg3bp1SKVS6tWr99delIX/KTRqNRd27sy3wOfkhg1Uato0z45k/0lSExJ4cecOpzdtIikmBhdvb5r1749v8eLYODjku6+9qytfzZ7NihEjePdRao9fyZL0nTGD8KR0kl88JT0572rz28eP03rwYLyLFSPsxQvePnlCkQoV8j22QCCgUJkyBC1eDICVQkHpOnWwtrXl1b171GjXjtf37xt9bBWOjvSdOZOrBw6QnpLC40uXTAS4u58f/llFeRWbNuXg0qUAlG/cmB2zZvEhOBixVEqXCRNw9vbmxpEjRISE4FqgAMrUVEasWkVSbCwhDx4gt7XFq0gRpu7fz7WgIB5evIhIJKJ0nToE1qiBrbMzw1asIGjxYuN9KxAQQMshQ1B4+RASHoutwpoSPm6c27GDK3v3kpaUhJ2LC3U7daLl11/z9OpV/MuU4d2zZ0hkMjQqFZ0mTsSjTAUehZhahcUnJBPg50GRChV4fOlSrnvZuG9fTpjp/paTi7t3U7Fp01zWXnqDgcev3tPh22+p1e4LHNzdkds7cPHGA7PjGAwGXn2Ips+sn/m+RXNjDnTBkiVJiY8nMSYGoVCISCJBaqPgzkNTsZtNanoGwa/eYW+vID4hmVIBhf4rYhcyHRQCi/nz8Okrk7bIkNmFrULpAEsLXQsW/qH8bQWvu7s7q1evZv78+axYsQKpVEq7du0YNWoUMpmMVatW8dNPP/HDDz/g7e3N3LlzKV68OAB16tRh9OjRjBw5kri4OEqXLs3q1auxsrLYrFj481Clp+cZAc0mKTo6sxvXf5nUxETWTphA8I0bxmXxERG8uH2bqq1b03HMGBSfEL0Obm4MWbyY+IgI7p4+nVno0qgRdq6uvAiLRWEj5+Wtm/mOodNqiQ0Pp17Xrmz94Qc0KhUpsbF5Nk4AqNq6NUmxsZSsXZsSVaviXawY906fJik2Fl2W5VaNtm2xsbdHlZFBRkoKL27dIiM1FQdXV4YtX86ru3c5sHgxxSpVovePPxo75dnY2VG/Wzcc3d0pVqkSrgUK8O7ZM9wLFuT28eNsmT7deB7PyBSD7UaOpFaHDvh95AxT/YsvkCsUGAwGXty+zaHly/EoWJChq1bz9S+/oNNoEInFpGSoiU5OJyQ8FolERGBBTzZNmcKzq1eNUezk2FgOLV/O40uXGDh/Pi9u30aZmsrghQvZMn06AdVq5BK72byPTqT5wK/NCl5bR0ei8ol8Q+b3AjKjzlpM8zb1ej0fPkRweft2ukycSGRMPs0mgPQMJQKxhHYjRrDvl19oO2wY7n5+HF+/nndPnwJQs3176vYbaOLh+zHRcQkUK+yDo5WY9Pg41FIpEpnss2co/ggyqYSyJYugUmmIjInHoNfj5uKItdzKInYtWPgH87cVvACVK1dmx44dea4LCgrKc99u3brRrVu3/9SpWbCAUCTKbDWbDwKBwDiNmxO9TkdqUhIfnj/n5d27KBwcKN+wIVYKxSe7mH0KvU7HnZMnTcRuTm4cOkSV5s0JrFHjk2PZu7pi7+qKf5kyQOaUb0JSCgYyrabkZlrkfoxILMbT3x+xVIp30aIsGjyYYcuWIRAIuHPypFH0WdnY8NXPP+NSoAC3jh+nQffuPLpwga0fNYoIWraMHlOmYNDrUSmVzO7ZE12OKf1TGzfStF8/Zhw7limScji2iKVSarZrR9CSJexftAgMBgKqVKHloEHYu7qaPf/9CxcSULkyfiVLmiy/FhTEoWXLTJaFv37Nz5070aBHTyq1aI7c3oE7Lx8ik0oo4u2KtUTEi5s3qdaqFa2HDOHGoUNc2LnTeA9CHz3i4YUL2NjZkRwXR4nq1en1449EJ5nPC4ZMkal3cqXntGls/eknkxmHtKQkbJ2c8mwikX3fRWIxGo35mQqlVk/V1m2QWVuTkV93tSxSk5MpXrUqtTt2xNrOjtVjx+baJik17+sxjpOUzMLePUmIikIgEBBQpQpdJk7E2ds7V5e6z0WZloY6IwO9Xo9QJEJhb2823UgqkSCVSLBVWKapLVj4X+FvLXgtWPg7Y21rS91OnXh+/Xqe2wRUrZqraE2n0xEVGsqir782cRfYO38+9bt1o8XAgSYi7feSmpjI6Y0b893m+Lp1+AYGfjLK+zESiRhXZwdkAj2qtDSqt23L2a1b89zeycsLtVKJWCKhfteu3D11irTERBYNGsRXs2fTbuRIQh4+RK/TUaxSJfbOn8/tEycoWrEizl5enFi/PteYeq2WzdOmMXrdOkIfPKD14MEcWLTIZJsT69dTsFQpyjVoYFym02oJffiQJUOGoM9Rgf78xg2Cb96k+5QpVGvThusHD+Y65rG1a+k7axbpycmZOWN6PcUqV8bazi5XSkdyXBwHFi3kwKKFTD9yBG8PZ1xsrNg2bSrBt24Zt5PJ5TTp25de06ezacoUo+i9tGcP/WfPZu348Vzet4/v9uzlyev8m2WEhMVQrW5dplerxr3TZ4h5+wZXv4L4lytPPY0mV4vinFRv0wahRIJMJiVDmduVQSQS4l+mNCKxGDvbTztRyGRSbhw7Qt0uXZjXp0+u9eqMDD7H4VWv1Rht4AwGA89v3GBW165M2rkTN1/fzxjhN3Q6HYlRURxYsoR7p06h02qxd3OjUc+eVGvd+nf/DixYsPDPw+Is/S9Dq9WSlpRktsjIwu+ncLlyeOdR0SyWSun07be5pmHTEhKY369fListg8HA2a1buXn0qNnmBr+H/CJ6MmtrUhIT/1/HUGdkEPLgAfP79mVqmzakp6RQJp/c+DbffEPYixeolUoKlS3LqU2bAMhISWHNmDGIpVJK1qyJq48P4a9fo3ByQm5rS+2OHfMV0ga9nku7d5OekkLhsmWxzdElLpvDK1eaOBekJSWxfuJEE7FrHM9gYPfcudTt1IlStWtTt1MnGvXuTeHy5fEsVIhO48Zx/eBBFvbvz8TGjZnZtStPLl3iu127KFmzptlzFAiFSCRSvBztWDViuInYhcyOaYeWLyc1MdHE7iw5NhaRRIJMLic5NpYXt25+ModVIBCgylASl5yGU9lKlO7QFe+qNYlPU1G8alX8swp6P8bJ05PGffoQEZ+cqxNaNr5e7lhnRfJdnOxztZHOiYOdgrePHqHX64kLC0OZmpprm6dXr+KkyD+9TG4lIzkmJpctmqOnJ1f27zc7bn4kREYys3Nnbh87ZvzeJ0VHs3f+fDZPnZqnv7IFCxb+d7BEeP8laNRq0hITuXrgAM9v3EBqZUWtDh0oXK6cMb/Rwu/H1smJ4StWsO+XX7hz4oTR5N6vZEm6T5mCc4ECJtvr9XoenD+fb6HX8XXrqNikyR8qdDNnnVWpWTNqd+yIwWBAr9Nh0OtRpqdj9Tuqi2M+fGBB//7GafP148czfutWXLy9uXrggNGSy83Xl9ZDhhDz/j0Vmzblyv79nN60yURsqjIyMJCZCx3x6hWhjx9j5+zMuM2bEUskn8w9DX38mJK1anH90CEqNW+ey4kg7MULk+NFv3uX657kRJWeTnJsLC0HDUIikxH68CHeRYoQULUq23780SRHNiU+nuPr1nH31ClGrF7N7B49SI6NNa4XikQMXriQpNgYUuLjzTaOyObUhg18NXs2t7I6Rbr5+pIQGcmotWt5evUqpzdsoN/CxcQl5P2d8XB14snlSwTWqk1EXCSlihdCrc7MQXVzceSr2XO4HnSA8zt2kJqQgNTKimpt2tC0Xz/exiajUqnNCl53F0eTrmJCoZCygYW5/+RVLq9zmVRCYLGCHD19hIKlSpGWZP5805KSCL1/H3e/IkTFm/eyLejhxP6fZxr/X6VlK5p89RUaPah1OjK0egRqDVKJ+JNV2hkpKeyZN4/0PF7yH164QNSbNyjKlct3HAsWLPyzsQjefwFatZq3jx+zePBgk4jJkytX8CxcmBGrVmHv4vIXnuE/GztnZ7pMnEi7kSNRpacjkcmQSKUozEQd1RkZPLxwId/xkmNjP6vxQ15Y29tTt0sXDi9fblzWZeJEANaNH2+MLIslEqq1bUvbb74xe64fk5aczJ5580xyRJNiY9n64490HDuWaq1bo1apEInFJMfG8ujiRSo1a8aBRYu4d+ZMrvF6T59OVEgIy0eMMLH4Orp6NfW6dGHUunXM69Mnz45vUpkMrVpN1Nu3lK5TJ9d6kdhUDCVFR+d7fXJbW9wLFiRo6VLunT4NZL64CAQCswVhkCmiz23bxohVq4gKDSUiJISnV6/SpG9f3j59SnJcHOpPdGFKjotDJBYjFIvRa7XU6tiRQytW8PrePRr16kW9Ll2QSyU4OtiSkJhbtEklYrycbLENDOT1ndtUbNCIJ8EhxgYO/j6ePHz9Ad/aDfi2VWuEAkAgIFmp5f7rMLRaHe4ujib3SiIR4+vlhoeLIwbDb/dfrzcQn5hMlXIl+BARQ0JSCiKhEDdXR1ydHHj+6h012ndAJpeTlOMF4GO2/zidYStXUdTfm7dh0ajVmS+KdrY2+Hk4c33Pbp5duwZAy8GDKd2kOcHhMUYXiTeR8cikEsqXKoaNjRxRPlFntUrFo4sX8/0MzmzZgnexYr/r5c+CBQv/LCyC919AenIyS7/5xqyIinj9mh2zZtFr2jTkf7BY6t+MlY3NZ3XaEggEiD7Dk/f3eAt+jFgspk7Hjtw+fpzIkBAqN28OwI5Zs0y202o0XN6zh/iICPrOmPHJPEatSsVzM4VwTy5fJiEykiZ9+uBZuDCq9HTcfH1p1KsXG777jjePH+fax93fnyIVKzK9fXuz38vzO3bgWbgwVVq25MahQ2bPp0Ljxjy+fBl7FxezEfPyjRpltnvW6RCKRLh+Iu+z9eDBHFq+3Ch2ASo3b87VHI0XzHFl/37KNWjArjlz8C9Thk7jxyNXKFgxYgR1O3c2m0LxMXqdDp+AAL4YPhxHDw9sHR1RODoS+ugRMmtrNBnpFPZ0IdpKSmRcEmqNFoFAgJuTPZ5OtmyYOIEGPXpQqnZt3odHGcUuQFRsAm4ujoRFxhIR81uKh1AgwN5OgVAopKCPB0q1hqrlA8mO24oMejKSknj75DECgSCzcFEk5kNEDOGRcXh5uFDI1wu9QY9KpSYtXUkhPy+kEjFJSSlY2Tvg5utL9Lt3ua5Xo1Kxacr3jF63DrGrHRKZDLFEglgs4uXt25zelJmD7lm4MBVatOKxGYcKlVrDrfvPqFm5NCKrvJu76DSaT34GKXFx+bqpqDVaMBgQiYSIzBShWrBg4e+PJYf3X8DjK1dQ5RNlenj+PGql8r94Rv9eZNbW1Pjii3y38fD3R/IHu7PZOjkxas0aWg4aRJ1OnTiyalWe2z69csVkOj4v8muRHP7qFRsmT2bHzJnEhoWxdOhQ9DpdnvnNncaN4/K+fflGsk+sX0/D7t3NrnP08KBUrVo8OH+eam3a5LI4k1pZ0bh3bzZPm8aFXbtIjovDwc0N5zy6Y8nkcgqVK8fdU6dMliscHEj8RGQ4IyUls/tjdDT3Tp9mVteuPL12jca9e/P2yZNPumFY29pi5+xM9++/58DixUxr25YlQ4Ywq2tX7p06hYu3NyKxmCVfD+TG1k34OcgpXdCDkj6ufLh2gd2zZtJ+5EgykpNRq9SER5p+lmGRMfh4uSPPEoUCgQA/D2dKF/Ii4/VT4u/dIO5NKAZlBk9fvuHuo2BUqSnsmDmDKa1asmX6dF4/eEByYiJ6nY6q5Urg5GjLuw+RPH/9FrmVDIlEQuj7cO4+Cube45eoNFrsnJ34etFis57P1ra29Js1i7XjxrFr5gySIiN49+ghV/bsQafRMH7zZhr37k3D3r0Jj8+73kCn1/MuPNqsn282Yonkky+j3sWKITVjW6lWa4iIiuXBk5fceRTMi5D3pGco0Vra7lqw8I/DEuH9H0ev1/Pq7t38t9HpSImPz9OWycKfi3/p0rgXLEhUHv3XO4wZ81kpBp/CztmZZl99RWRoaL65q5DZCrj9qFFm16XExxubLuR33gAFS5Ui9OFD4sLCmNurF9/v3UuZevU4tno14a9eoXB0pM6XX+Lh78/RfEQ4ZPrDym1t8StZkrdPngCZYq1E9eq0GzGCzT/8QIVGjRCJRMTlKNLzK1mSL7/9FolMhjItjV2zZ3N87VombNvGoF9+YV7fvrm6pBUoXpzwV7nzUpNiY3EpUMBslDIbW0fHXOPt/Plnxm/eTERICEUrVsTJ09Pod/sxzQcOBGB+v365xgm+dYtlw4YxYetWevzwA1EhIawZPYqEyEjjtXYeP55VY8aQFBPDtMNHc4k/rVbHo+chlA0sQnRsAtZiAdf27Obsls0mkU9XX18GL16MRuhI0IL53Dt9Gp/ixflq3nxiktN5FZOELjIJK5kUX293fLzcMRgMvP0QSWyOXNwMpYpXb8KIikmgVPFCfL97N7dPnMi0oNPrqdC4MRWbNmXr9OnIbWxo0rcv6ydNMkk5EYnFNB8wgNK163D94Ys87z1AdGwCfgXcEeXRwU9ua0utDh04nVUwaY4G3bvneslUqdXcfvCctPTfggEpqem8D4+mbGARXJzsLdFeCxb+QVgE7/84QqHws4qfPuUna+HPw9bJiZFr1rBx8mSTFAFbR0c6T5xI4XLl/lBKQ07EEslnuTF8LLSySYyOZuGAAUS9fUtgjRo06N6d7TNm5HmsKq1asXDAAAAyUlM5sHgx3b7/nkKlSxsjxFY2NqQlJX1eFNtgoO3Qobj5+ZGenIxcoSA+KoqI0FC+mj0bqZUVz65dY+L27aQlJmJtZ0dESAg7f/6Z+MhIhq9YYbR/WzFiBMNXrmTq/v2c27aNe2fOYNDrKVmrFvW7duWlmRfDG4cO0WrwYJ5evZrnKdZo147rhw+bnrZeT/DNm3wxfDgbJk9mwNy5bPjuO6LevjVuIxAKqde5MyVr1uTI6tV5fgZJMTFcO3iQiJAQEqOiGLRgAWvGjSP2wwfajRjB2gkTSIqJyRwzj69NWnoGN+49pVhBb55dOMvpjRtybRPz7h2LBg5k/JYt3Dt9Ght7e76aN5/gDzEoVb/5HCtVal6EvMfFyZ5ihXxNxG5OUtLSiYqJx7eAO/W7dqVqq1ZAZjR9z/z5BN+8ybjNm1k4cGAu1xidVsvhFSuo3bmL+Qv6HUhkMpr06cOru3fNptd0mTgxV+GuVqsj+PV7E7Gbk4dPX1G7WjmL4LVg4R+ERfD+C6jepo1ZP9Ns3P38Piv/1MKfh4OrK/3nzEGVnk7M+/dYKRQ4urtjbW+P+DNyfH/XsdzcEEskRgcJc5QyU/SVlpTExu+/N4q0Z9euUa11axr26MHZrVtNoqFSKyv6zJjBxV27TITbwwsX6DB6tPGlS6fV8uHFC2Kz3BvM5QRnU7hcOUQSCV5Fi5KWlMTaceOIef/eeFyJlRXtR41Cr9Uyq2tXpFZWqFUqkyK3S3v2UL1NG85t345QJEKdkYGTpyctvv6a+t26kZqQQNSbN9w5eZJKTZsiEAhMriv89Wt0Wi3VWrfmuplcYr9SpShbrx4L+vfPfd/d3Tm1cSMv79xhyw8/0CGrAcPbJ0+QyeUUq1QJrVqNSCIxyRs2x43Dh2k+YAAbvvuOTVOn0vW779g9dy5pSUnEh4cbt3v7+DEObgVITM5t22UwGJAKDJxYty7P4yRFR/Py9m2KVqxIoXLliEpKNxG7OYmNT8LLIx1bhTUpqebF+oeIGHy83TObPGSlNijT0oiPiKBcgwY8ungxX4vEl3du4+TiTXxi3g4Vbs4On/zN2Do58c2SJby6d49z27aRnpKCT0AAjfv0wcHNLVcDFZ1OR1Q+XeUMQHhULP4+nn/ay6kFCxb+s1gE7/8wacnJvLh1C61anecDWygS0X3q1D9lCt3C78PG3h4be3ucPD3/0Diq9HSU6eloNRrEEgkyKyuscjzAZXI5VVu35sq+fWb3t3d1zdU2FzKFSU5BajAY2DB5Mq2HDGHcli08u3qVxOhoPPz9Mz12N27MlUtr0Oshh4BMS0piyZAhWFlbM2rt2jyLmoQiER1Gj2bbTz/RduhQ5n/1VS7vVY1Syc5Zs/hq9mwKlS3L6/v3c41z6+hRvt20iSotWvD26VNe3L5NQOXKXNi1C3VGBmqVijsnT/L9nj18CA6mXIMGuRwlNk2bRp8ff6R0nTqc276d6HfvsHN2pnqbNvgGBrJ67Fi06tyisEBAAJunTgUg7OVLlg8bhrOXFx7+/mjVag6tWIFX4cJ8vWCB2f1NrlWlMnYXC3v5EnVGBiWqVuVNVqpHNifWreWrBQtJTk1DrzfkHkinNfEmNsf9s2cpWKoUlVq0IDg8/23DImLwcHPOU/CqNRrA9DwkMhnexYphY2fHw/Pn8x3/yPLlDFv/K/H3zQtekVCIr7d7vi4N2SgcHSnXoAFFK1VCr9UitbLKc2ZLq9fnSm/5mJSUNPR6vSXKa8HCPwSL4P2HotVoMivTDQYkVla5IhQZqalc2r2boCVLkMhkDJw/H/eCBTm/c6cxV65Q2bJ0GjcOj0KFLFGKfyhJsbEcWraMm0ePolGpEIrFlG/YkPajRuHo7o5AIMDKxoa2w4aREBmZa2re3tWV0evWmfVijv3wIdcyvU5H0JIlHF+71viiFP3uHR9evkSv12NlY2P04gUoVbu2STHQu6dPSUtMJC0xkZtHjzJ02TJ2zp7N0ytXjALD1ceHbpMnExESgo29PXdOnsy30cDJX3+lce/eZgWvKiMDkUTCz927o9NqGfvrrywfMYLwV6/oOW0aceHhFK1QgQdnz3J4xQq+WboUg8HA/bNnjWNolEpunzhB22HD6DB6NDJra8QSCed37GDPvHl5CiOZXJ4rqh4XHk5cjohsRkoKGSkp+JUqxVsz0+3Z+JcuTcTr18b/P758mVodOvD2ow5qYS9ecGLVCpoNGsyH2GRjZFQiEePj6YpQmL+Ig8xUC71ej0gsybcYDDKdEiTivAWfTCoBTP+2iMRianfowJ2TJxF8QqhGvH6NQKejZIA/wa/emRSLZduSSaS/r83wx41gzPE5AloqlVj+blqw8A/CInj/YWQXmF3YtYsbR46gVakoXL48Lb/+GmcvL2NqgjItjYPLlgGZ0aEVI0dSoWFD+kyfjszaGpFEgp2zMw5ubn/l5Vj4iGwLJYmZivGPSYmP55f+/U2KyPRaLXdOnODlnTtM2r7dWIho6+hI35kzM/NBg4JQKZWUqVMHv5IlsXVyMvvg/vglKieqjAxe3rlDiwEDiHn/HoWjIwa9ng6jRxMZGsr6SZNQpqXRatAgk2jz2xwRyYNLlxIfHs6XY8ciGD+exKgobOztkSsU3D5xgv0LF9J5wgSzMxM5ef/8OZ6FCpld512sGO+fPUOrVlO6Th1e379P+KtXDJg7l/fBwZSuXRufgAB2ZzUmWDZ0KK2/+Yam/foR8uABkPlimJqQwK1jxziyciVOnp4MWriQaq1bczUoyKwYb9KnD2lJSXlGsLPxKV6c1/fv06hnT9aNH292G4FAQN3OnVmf5aUMmX8HPjx/jm/JkvSbNYstP/xgdFq5cegQb588oXGfvpSrWBEbR0c0GRmkxseTkpiCo7s7CVFReZ5T1VateHHrVqantFiMJp8ccGu5FSpV3qkyvt4eZgWxjb093sWKIRAIeHnnTp77+xQvTlJiMkkqLRXKBKDRaFGpNdhYW2Ett0IiESP8D4hOoVCAva2Nib1brnPzcs+365wFCxb+XlgE7z+MuPBw5vTqRWqOacl7p09z/8wZ+syYQdl69ZBZW3P/7FmTXEa9VsvtEye4feKEcdnk3bstgvdvQkpCArEfPnBp925UGRkE1qhB6dq1sXFwMOvbq9fpuHPyZJ6OCcmxsZzauJG2w4YZi8MUDg4oHBzoOHYsBoPhk9EpB3d3sx3bAGq2a0eFxo1JjI7m7NatPLx4Eb1Wi5WNDdXbtGHStm3ER0Xh6OHx2znr9dh+VEB5ed8+Lu/bh1eRIjh7eREXEUG7ESM4s2ULkJlGkWclVg6s7e0pWrFiLvFUv2tXLu3dC2T69p7asIG6nTvz9ulTjq9di5W1NSVr1TJGs9NTUtj588/IrK3xKlIEgEPLl+Pg7k73yZPxLFwYhb092378kdodOzL21185vXkzd0+eRKNS4VuyJA27d0er0XBo+XLqdenCrjlz8jzvul26sH7CBNqPGkXLQYM4umqVScRYKBbTefx4nl2/bmKPVqJaNU5u2MCH4GAqNWvGgHnzWD5smHHfyJAQNk/5nu7ff0/5Jk2zoqAGZNbWNO3XL5cnczZuvr54FQvAt0Qg906fwqN8Zd5H5Z3L6u/jSVhkjNl1drY2eHu4mBWFVjY2FCpTBq/ChTmzZYux6O5j2gwfTlRSGqlpGXi6OeHoYIf4T0ghSImPJ+bDB17duYOVQkHp2rWR2dhgneVFLpVICAzw58bdp2bt+LzcXZD+zsiyBQsW/losgvcfRGpiIhu//95E7GZjMBjYOGUKM44dQ2ZtTWI+EZyc41n460mJj2f1t9/yKodYu3vqFFYKBaPXrsWrSJFcojc1KYmLu3fnO+7VoCCa9O1r1g3hc6Zire3t6TJpEmuyiq2y8SxcmKb9+qHX63l86RIxHz4Yu68p09I4t307r+/f55tly5DJ5UBmPnl6UhIla9ZEKBLlagQQ/uoV4a9eYefigkQmM/oCh9y/T/mGDT853Z8YFUWXiRPZPW8ez69fB6Bu585Y29ry8vZtIDNinZaURJWWLVmYVWR2YMkSyjVsiEgsNnGzUKWnE/rwofH/chsb5La2bP3pJyJDQgBw8vIiJT4eOycnhi5bhkgsJvLNG85u3cqbx4+NkdkaX3xhtnlFhzFjcPP1ZeL27SAQULJmTWq0bcu1oCBiw8JwKVCA0rVrc+3gQc7v2GHcz9XHB3tXVz4EBwNw+/hxilWqRJl69Xhw7hyQWajYctAgytSti42tAmV6OraOjsRHRBBQpQrtRo7k6EfOEIXKlaPvrFmkqHXExMdRsEp13D3dSU5TkmQmR7dgAQ+s5VYU8ffBydGeN+8iSM9QIpNJ8PV2x93FKV9RKFcosLKxYcz69aweO9Z4PQDWdnZ0mTQJ98JFEEik2CpskIhFfziiajAYiAsLY/HgwcS8f29cvkMgoG6XLrQaNAgbe3sAbORWVK9Ykhch74mJSwTASibF39cLd1dHpBLL49OChX8Sll/sPwi1Umk2TzEbvVbL3VOnaNCtG74lS35yPOc/WCxl4Y+jTE8naOlSE7FrXJeayi8DBjDtwIFc1nIGvd5sd7Gc5Ff9/jmIxWJKVKvGsOXL2TN/PlFv39JlwgQ8CxUiaOlSRCIRVVq2ZOC8eeh1OjJSUrh++DDXDh7k3bNnvLh5k0rNmpEUG8uxNWu4fvAgDbp3p2nfvhxbuzbX8QQCAR1Gj+bctm3GZffOnKHdyJGc2riRtDxe0Jr268f1w4dx9/Pjy7FjOb9jB3U7d0Zua8vU1q2N28VHRuJftiwpsbHGRix6rZabR45QtkED7n5UcJeTWh06kJacbBS7AA/PnaNp377M7dWLkxs25NrHYDDw9OpVqrVpQ+Xmzbl59CjJsbG4+flRo21bkmJjif3wgUJlyxpfQKzt7GjYsyeJMTG8uHmTeX37mjTn8CpShF4//MCmKVNMjnVmyxaGLV9O0379EEkkKOztsVIojBFLK2trrKytsXdxwWAwUN3BgSotWhD26hXq9HS8ihZFbmvL09AIklMzp/ETk1IJi0umdIlCJKekEx4Zg1qjwcZaTiE/L2zkciRZos/D1Qkne1sMGAABUon4s16qBAIBrj4+DF+5ktSEBCJDQ7FxcMCjYEGsbW0R5+Gt+/9BrdGgTE5mfr9+uZqJGAwGzm/fjr2LC4169kQslSIUCrGxllMqoBB6g57MyYbPvzYLFiz8vbAI3n8QqZ9oHgCZRSsGg4GiFSpgpVDkWexTqGxZk9xKC38NqvT0PFvnQqZofXb9OlVbtjRZLpHJKBAQkOdUMGSKoz/6YJYrFATWqMGo4sXRabWc276dbT/9RJ0vv6RMvXocWr7cmJcrt7WlRtu2DF++nBUjRnB+xw6KVKjA4sGD0ahU+Jcpw/Nbt6jdsSM9pkzh9ObNRIaGApnfx7bDhvHkyhVjlBIybcyU6ekMXriQzVOnmvjYWtva0n7UqEybsw8fcHR35/mNG7QZOhSFg0NmdzV3d2O6wrWgIFoOHowkK+qczaW9exm0YAFPr1wxKbjLxrNwYQJr1swsEJXJjAJUq9FwfscO+sycyYZJk3IVqBUuV45qrVvzy4ABWFlbU75RI0pl5QxfP3yY0IcPsba1xaDX41GokNG2SygScS0oCL+SJZm4fTuv790jJSEBv5Il0SiVbJg82Xjfsol68waxVJrZpU8qzVcoCgQCbLNcWXKmNBkMBsrIrbn/+CWp6ZkvBOkZSu48CKZMYBHKliyKQCBAKBAYhW5O/sgUv62jI7aOjnnmYqtVKpQpKTy/eZN3z5/j4uVFuQYNPqult0ajJTk1jcjoONLfvsq3c96pjRup8cUXJi+Y5q7VggUL/zwsv+R/ENlTbfnhXrAgAoEAazs7vlmyhMWDBuVq3+rg5ka/WbOMD1gLfx1piYn5+uMCPL16lUrNmuWyP2rQrRtPLl/Oc79GvXph/RkV6Z+DrZMToQ8fcvLXX/EvU4YydeuyfMQIYyoDZIrzM1u2EBESQrcpUzi8YgXpycl8+e23qDMyCH/9Ghs7O7yLFCH00SPaDhuGm68vCARoVCpsnJ0pVLasSaGXrZMTGpWK8zt20G7kSKRyOdFv32Lj4ICThwcXdu7k5tGjdJ4wgQdZFlcVmjQBMm2ovhg+nLXjxgGZxW1isdjYqjc7hSEpOpojq1YxdPlyDi9fbrRiE0ulVGrWjOb9+yOTy0lPSeGLESPYnSMn91pQEAKBgG83buTBhQuEPnyIlY0NdTp1wsPfn+XDhqFMTUWZmopGpUKn0TCtXTvjfbN3cyMyNBS3ggXpNmkSCkdHtBoNNdu14/K+fTy+dIkG3btzYdcuLu7aladYk8nlCASCXIWGWq2W9KSkTAcPkQixVGoUux8jEAiwlltRsWxx1BoNqanpCAUC7O1tkUjEn+Vc8J9AnZHBq/v3WTVqlEkL9N1z59Jh9GiqtWljjGR/jFarJTwqluDX7yjg7syjHC9T5khPTkaZmvpZzXosWLDwz8IieP9BSK2t8Q0M5N3Tp2bXC4RCKjdvDmR2vfIrWZJpQUFc3LmTJ1evIpZIqNa6NeUbNTJrQ2Xhv0+2t2p+yBWKXLmLGpUKBzc3mvfvbzY9oFqbNhQuV4705OTf/VmnJCSQFBNjjLSWrV8fOycnY85wg27dOLBkiYnYzcnTq1dp0L07dTp2RKfVsmX6dJPmCGKplBYDByISi9n644/0nTGDN48fU6xBAwKqVWPshg2oVSrQ65FYWWFjb0+t9u1ZOHBgprOIuzvK1FSjKHby8qJgqVLsmj2bwBo1EGa9GAiFQkpUr063yZM5s2ULdbt0xScwkPAXL6jdsaNJXuzjS5eIef+eel260GHMGMQSCcr0dMJfvkSVno7c1pa4sDAc3d35esECDi5bZrQJe/v0Kcnx8dTr3JmiFSoQ9vIlpzdvxtHNjR5TpnA1KIirQUHU7tCB2b16gcFAk759Kd+oEWmJiSREReHs5UV8ZCQIBJzbto2jq1f/9nnEx1OsUqV8I5PV27bNFelMTUzk8aVL3D9zhjdPnpAUE4NviRJ0Gj8e72LFsMrDg1YmlSCTSpCIhLx69QpbhRyR7PelFuj1+j/FwUCv15McF8eyYcNyfd/0Oh27587Fs3BhSlSrZnZ/rU7Pi9dZLhkCgfG7kR8Ci6+uBQv/k1gE7z8IW0dH+vz4I3N69TI79dpxzBiTh55EKsXJw4OWgwfTsGdPBEIh1ra2n/VH38J/npT4eBKio3EpUMCs5202Ndu3R6fRmExTiyQSXj98iLW9PaPXreP6oUPEfPiAg5sb1Vq1Iik2lg8vX1KsYsXfdU7JcXGsHDXKpGDr8IoVFC5Xjs4TJvDs+nVcfXxMCozMcff0aVoNGsSMTp1ISzJtPatVqzm4dCk9p03Dp3hxZDY2FKlQAZVKlenk8JFAV6tUeBQqxIC5c9kxc6bJC1+2l/SW6dMxGAxUadkSOycn0pKSUGVkkBQTQ7FKlShdpy5qtYqHFy6gU6lo3Ls3Ndu1486pU9w7dYqot2+JevOGy/v2UahMGVZ++60xfWLsxo08uXIFVVbh18OLF2k9eDAOWT7HQpEIOxcXFg4cSPirVybnfjUoiD4//ohHoULcP3eOQQsXUrhCRTIylKjS05Da2PDo8mW2/fQTFZs0oWKTJiZiF+DJlSu0GDAAr8KFCc/hxZuNnbMzTfv1M/E7TomPN96DQuXKUbdLF1RZ+eLz+/Vj+MqVBFSubEx5SU1MRJWeTnJcnNEaTmJtjeqj2aH8MBgMpCQk8PbxYx6cO4dEJqN627Y4eXj8rsY2GSkpZKSmcv3QIVwKFODlnTt5vlxBpr2dT0CA2WNExyYY214kpqRRsUULbnzUBjon9m5uxkJLCxYs/G9hEbz/MFx9fZm8Zw/H167l1rFjaNRqCpUpQ5uhQ/EuWtSsd6pEKkViiej+7YgNC+PUhg20HTqU9RMnmm1gULJWLaLevEGjVOIbGGiMCGtVKi7u3MmH4GBsnZyo1KwZJWvUIC0pia0//kh8RARFKlSgaPnyn30+qYmJrBs/3kTsZvP6/n32/fILbb75Bm0+4iMbNx8f7p05k0vs5uTkr7/S+6efEIpEeBQsSLAZMZddqLlixAia9O3L2I0biQwNJT05GVdfX6LevGHdxInEvHuHk5cXgTVqkBAZycYpUwi+eRMrGxu+WbKEQ8uXc/fUKco1aECz/v25efQobx4/xsrami6TJmFtb096cjLq9HTWTZhg4p374uZNKrdowbunT1k7bhwGg4Hrhw7hX6YMzfr1w87FheCbN+kwenTmdW3YQPDNm0BmUdzmH37g+127kNnaERaTwNU7j41d0MQiERXafUnJmrXISEnmyKpVue6BQa/n1+++o//s2Vzet48bhw+jVipNmozYubgYt09LSuL8zp2cWLfOxHnCu2hRev/4I1unT2fbjz8yduNGFA4OxIeH8+t33xl9hwG8Chemz4wZ2OWRKpDrHA0GYsPC+OWrr0w8frPzuAfMnftZaQLpyclc2LWLQ8uWYTAY6PPTTwTfupXvPm8ePyYjLbPrmdzWFkmOF8MM5W+CPTUtA/9Cfnm+OAC0HToUxWekjlmwYOGfh0Xw/sMQSyQ4e3rScexYWg8ZAmR2Lvqc/F4Lfy/unjrFkytX8A0MZNCiRezLckIAkFlbU6NtWyo0acLy4cMx6PX8cPCgUTQIRSLjlHpKfLyJs0E2Ea9fGz1EUxISMtvXGgyIpVJsHBxyTTmnJyfzIsvCyxzPb9yg9ZAhiKVSJFZWaHLkU36Mf5kyHF65Mt/rj3r7FisbG85u3Yp30aKUqls3VyQvJSGBZUOHotNqObJyJVIrK+ycnTm/YweRoaFGWy3/0qXpP3cuer2eef36GVMomvXvz6W9e7lz8iRl69enZrt2LOjXz+jSAHDjyBEKlyvHl99+y6rRo3MVeur1egQCAQezurABlKlblwY9erDtxx9NxLGTlxddJ03C0d3d2DBDo1Si0emJiIwlMtq08FSr0/EmIhZfDw88/QvmGTmPef+eRV9/TcNevfjh4EH0Oh0iM22ktVott44d46gZ4Rz28iVrvv2WfjNnMq9PH5SpqRh0Oub07Jmr3XD469fM7dOHiTt2mBQ+ajRaNFot4ZGxqDQanBzscHKwQ5WSzMIBA8w2tHh19y675syh7bBhWNva5vu3KuThQw4uXWr8v06nQ/KJtB+hSERqfDwzBg1i4Pz5FC5XzhiltVWYpm1EJqUxZOkyNk+dYnwpgUxf4DZDh1KmXj2EZnyvLViw8M/H8sv+hyKTyy1Tb/9wsoXEyV9/ZfLu3bQbORJ7Nzd0Wi1CoZDbx4+zZPBgY6FO8M2bxhxtABsHB6NfrTkUDg4Y9Hpe3L7N3vnzeffsGQAuBQrQavBgStWqZSI+8rO8y+bds2cYgKotW3I5q6HDx0hkMpy9vfkcfwhlWppxnD3z5tFr+nQCa9RA4eCARq3mwo4dJlHK/QsXUrVVK74cN47k2FiUaWkUKlMGG3t7bBwcuLJ/v1HsiqVSSlStStCSJQiEQloMHMiCr74yEbs5r/3i7t3U+fJLTv76q8m6ohUrolYqjS8jVgoFLQcN4pf+/XOlFsWHh7Nq9GhGrVnDsxs3SIqOxsrGBrmdHZHvTNMdcvIhOgEf7xKIJZI8ixjTU1K4c+IEtTt0MNswRqvRkBIXlysl4uPzi3r7Fv8yZVClp3P/7NlcYjcbg15P8PXrlGvQAHVqKlKFgtfvIgiP/O07FxYRg72tDXaaVOIjIvI87r3Tp2nSpw/nt2+nxcCBZkVvSkICh5YvN1kWfOMGZevXzzMiC1C6Th1e3LmDKj2dZcOGMXXfvsxiSMDZ0R6RUIhQJCTAx43Ily85sHkdtdq3p8Po0cSFhyO3tcWzUCGsbGxM0kIsWLDwv4VF8Fqw8BdRqVkzTm3ciI2DA5Fv3rBq1CgAs40ZIFOUZQteazs7anfsyK2jR3EpUCCzUcLjxyYR0jqdOxMfGckvWU0Wson98IEN331Hq8GDadi9uzFC+DkFdDb29qiUSmq2b0/E69e5RLJYKqXfrFncOXmSCk2a5Bsx9i5aNLNQKwudVsuG775j7IYNmRFMsdgkCpfNjcOHuXH4ME5eXsjkcoavWIHC0ZHUxESuHTxo3M7Vx4f3wcEY9HpK1qxJ8M2bJo0WPubWsWOMWb/eRPAWqVCBlLg4RDnuTbVWrbh64IDZPHrIzFE+u3UrtTt04PCKFfiXKUNCsum2IqEQOzsbhAIhqWnpqNQakpNTqP3ll2aj9dnU+OKLPCOk8RERpCYmmu2Ml5NnV69SqGxZFI6OJMfHM+iXX5Db2hIfEcHVAwd4eecO9m5uDJw7l0eXLjGzSxdK1a5N1e69TcRuNnIrGU/OnTBzpN/Q63TEfvjA3VOnKFGtGqVq1861jUGvz1WQe/f0acZt2sTlvXvNCnOxRELLr78mPjqGqQcPYQA0Oh0qpRKZlRVisYiyJYugy8hg+w9Tjd+n2ydOILO2xtHDg1rt21MgIMAidi1Y+B/HIngtWPiLcPTwwK9UKSJDQkxslcyJXQB7V1fjv4UikfFB/SE4GBs7OzqNH8+dEyc4tXEj7gULUrFJE2Z16ZLn8Y+uXk3Ndu2MgrdIhQoIhEKTltQ5EYpEFK1YEYWDAxmpqXw1ezbR795xafdulOnp+AUGUrZePc5s3cqtY8eYtGMHdi4ueUahm/brx8WdO02WGQwGTm/eTNGKFanQuDGyPJwEIDNaKRAIEGSnZhgMaD8qssqOorsXLJinu0k2GpUKtVJptCwrXrUqXSZNysyTdnSkxcCBXNqzh2KVKrF77tx8x3p48SJ1OnUCMl8CyDpHF0d7vJwUiDDw9No11BlKCpUvj9TWGa1WQ8327blx+LDZpiKO7u5Ubt7cbNFpekoKe+bNo9lXX+V7Xlk3Ba/ChREKhUhlMq4fPox30aIoHBxoPXQoVtbWSKRSbh49yulNm9Cq1dTt1o3Q2ESzw+kNhnw/p2wkVlboNBqOrlmDwtERuUKBTVa762w+7ninVavZNXs2gxctYuecOSYd91x9ffn6l4VIFApUGXoehmZGmOVWMrCyxtVFhFQiwUFhzdmDB3K9PKnS04kMCWHPvHkUrVgRmz/Jws+ChX8rarUGvT6zSYtQJEQsFv1ldobmsAheCxZ+J9nephgMCMXi/7efscLBgUELFvD6/n2kVlY4e3kRl8O+Kxu/UqWo2a4dJWvWJDkuDrmtLbFhYSwZNMgkZ1IkFtO0Xz9GrV2Le8GCJMfFkZRPyoNep+PRxYvU7tgRvU6HUCTK9H/NI1WhVocOyKytjTm8W6ZPJ+b9e0rVro1EKiXqzRvm9u5tnJLfOXs2Y9avZ9Xo0SbuBVYKBW2++YbE6GizEeDX9+9TpWVL7p89S+PevXmZ1YVOIBRSuk4dmvbti8LJCWmWgNLrdCTHxSGWSilerZoxdSPm3TsKFCuGUCRCo1Ih+0SDAsj0/W05aBClatVCrlBwZf9+7p05AwYDNdu3Z/T69WjVanR5vJQY721WWgpAYLVqODvYYV1EgECr4fjqVdw4dMikSLFAQACDFy4kQ6VkzPr1aNRqLu3ezbWDBzHo9ZSoXp3uU6bkWfilUal4fPkyDXv2xM7ZmeS4uDzPrXSdOpSoVo3dc+dSt0sXnD09eXn3LoHVq5ORksL5bdtQpqXhGxjItxs2cG7HDmQ2CtSR5gsQExJTKNe4EUdX5Z2zbWNvj7WtLSkJCagyMlClpzO7Rw8CqlThq59/RiyTYdDrKd+oEbePHzfZ99W9e2z+4Qea9OmDz9SpxIWHY2Vjg1gmQ2Al5/7zNybbZyhVPHnxhoIZKvx9PY3+0PlxfN06ek2bZmnGY8HC/wOdTkdKWgbPX741dmoUi0T4eLvjV8Ad6WfMHv43sAheCxZ+B8lxcVzeu5fL+/aRkZJCgWLFaDloEN5FixoFzOcUEabEx/P40iWuBgWhVaup/eWXdJ8yhSVDhhgjrGKJhN4//YRep+PCzp3sW7AAa3t7anfoQMmaNZErFCaCV6fVcnT1ajwKFaJIhQq8/4R1GEBacjKpiYncOnaMc9u20W3yZERiMVf2788sciMzQlm3c2eaffWV0QXEoNejUamIeP3aWDyXjb2rK1+On0Dx6tVRKpUMWbqU9KQkwl68MPront60iWtBQWbPSSqTodNqubx3L/3nzMHVx4eEyEhGrFqFQCAgLTkZtUpFfHg4F3fvJurNGxQODtTp1In63brx6MIFIkJC0Go0PL12jaqtWvHkyhW6T5nClX378rwXHv7+CEUiStasiV6vZ07PnmSkptLt++8pWqECwbdv8/TKFYpUqMC3GzeyY9asPBt/FKtcmdjwcIYsWoSjhwd6VQZPzp8jPjyc6znSLrL5EBzMkiFD6Dx+PIsGDcLG3p4WAwcy+/RpNGo1WrUag15PYnS02fxdnVaLQa/nyr59NOrVi+Nr11KtbVvK1quHRColLiKCK/v2ER8RQUCVKtw6eZJGPXuydsIEUuLjGb58OXsWLCAkR4rK06tXOb1xI/1mzUKSTyGXRqtFKxBTvlEj7p0+bXabZv37c2X/fiAzHSc7tST45k3WT5pEuxEjOLVxIw26d+fh+fMmDSYgswDzwJIlTNy2jSv793P90CG+Wb6CV+9zF8ll8+Z9BD5ebplevvm8+GWPr1apLILXgoX/BympGdy6/5ScPkNanY7Qd+GkpqZTsrj/30L0WgSvBQufSWJ0NHN79zYpznl1715m9XyPHrj6+rJz1iyKVapE2+HD8fT3N/sATYiKYn7fvibR3DePH9OwZ0/G/vore3/5hZD79+kyaRLBN2+aRFyVaWkELVnC1QMH6D97NosHD85l/XVo+XKKV6mCm4/PJ6+pXIMG7Jw9m9vHjuFdtCihDx9Stn59GvboQcTr18isrfEoVAgra2uTaWupXE5gjRo8u3bNZDwXb2+Gr13L+9gUrtz+bfpZYSOnYIXKvL13G6FIZNaurHSdOtTt3BkHNze0Gg09p05FmZbGgDlz0On1hL14AQYDMhsbbh09yuPLlxGLxaiVSmLDwtj3yy9cO3iQb5YuZXaPHqTEx3N87VqGLFmCXqcjIyWFwBo1eHr1aq5jCwQC2g4bRsiDBxSrXJm148aRlpLC2F9/5fbx42z54QeTVBPvYsX4esECDq9Ywc0jR3KN1WboUGRyOc+vX+fe2bPYOTtToVEj5i1ZkudnERkaijI9HY9ChUhPTqZMvXpcP3SI05s3G1tIexUpQofRo/ErWdLkpUosFmNtZ8ft48ep1ro14zZv5vTmzSwfPhxVejqehQtTv1s3ytSpg0gkQm5tzZ7584l5947GffpwNSjIROxmo9VoWD9pElP378dWYU1Kqvkc6JCIWDpPmIijuzuX9u41OnjYOjnRrH9/pFZWxhecKi1acO/sWeO+z69fRzByJIXKlkWuUDBi9Wq2z5hh4lgRULkyPadPx87ZmXpdunD7+HHk9g4o43PPiJjc0+h43B0yi9E+FtE5sXVyQmRxZ7Bg4XejVmt4+jKU3KaamcTEJ6JUqS2C14KFfwrKtDT2LVyYZyX6mS1bGLV2LbbOzgTfusWcnj3pN2sWZevXNymGSUtKYuPkyWZTF85s3szbx48ZMGcOAqGQxOhotvzwg9njxbx/z/mdO6nZrh0nN2wwXffuHRq1GrlCgX+ZMmZ9dQF8ihdHrVTy7OpVhixejFql4ubhwzy+fBnPQoWo0a4dceHhFAgIyJWjKRKJqNysGYeXLzdxPfhq7jxehsWSmmbqhJCalsHjV+8oXqosRxctoMWAATzMagUM0H7UKBSOjmybMcPosmBlY0Ptjh2p3KIFVjIZnoUKsWfePDp++y21OnSgRtu2qJVKHNzdeXL5Mqc3bybi9Wsu7NyZ2Szi0iUiQ0N5efcuLQYOBKDLxIlc2LWLK/v2GYvOvIoUoc3QodjY22Pr5IQyLY3Qhw9p9tVXPL16lbNbt+a6d2EvXrBkyBBGrl7N3ZMnjWkcEisrukyYwPPr141pA8NXrmT7zJkUqVAhXys3yLR+8wsMpGHPnpzetIkLH+U4h796xZIhQxg4fz5l6tY1ijRrOzvqdu7M9UOHsLazY37fviZFXhGvX7Ptxx95264drQYPxqNgQWOqSIXGjVmQT+6vVq3m5pEjVPmiHXefhZrdRm4lQ25nR9uhQ2ncuzcRISHGc7u8bx+3jh4FwMnTk4pNmzKvTx+T/Z9dv87jS5fYO38+PX/4gR5TpmAwGEhLTMSraFFEYjEGvZ74yEhkcjnfbtyIUp/XI/Y31Bo1EitnqrZuzaWsToHmaNizp8Xa0YKF/wd6vT7X3/uP+RAWTfGifn9K98U/gkXwWrDwGagyMrh78mS+21w/dIhKTZsaBdLmH34goEoVE8GrSk/PZaQvlkgo36gR1dq0QW5jg1qlQmFvz5nNm/M93u3jxxm5enUuwQuZUUaFoyP9Z89mfr9+uYS6lULBwPnzOfHrrwz65ReOrF7N8+vXjetDHjzgyv79fDFiBJo8um3ZODgwcs0aFg0ahDI1Fd8SJcBKTmpM3i1w30UnULdbd2I+fKBq69bcOHSICk2aILe1ZdOUKSbbKtPSOLVxI/GRkTTo3p2EqCjaZ+UDH1q2zJinKhSLqdikCSNXr2bJkCFc3rePel27otVoMJApTl/duUPtTp0QCYUUrViROl9+SVpiIkKRiKTYWNx8fdk2YwbRb9/SZeJEILM98+wePfK8lph37/gQHMyYX3/l8eXL2Do64l+6NBf37CE1y/fYYDAgk8tJTUgw8bPNC4FAgIObGzIrKy7u2pXndjtmzcK/dGljeoNYKqV+t264+fpyfN26PK3GruzfT93OnU3aFOu12k8K8XfPnuFbsiTFC/ryJiIOpUptXOfq7EBgsYJIpRJAglQuB6GQY6tWGVN2xFIpFRo1omGPHmyeNi3Xd0ogEGDQ641OHV//8gvH1qzBwdWVL4YP58CSJTy6eBGDXo9MLqdWhw60GPINvMnbCg3A3laBRCo1vmBlR8pzUrRSJQqXLZvvOBYsWDCPzkzDpI/RaLVmGyv9t7EIXgsWPgOtWm1SPW6O+IgIiletavy/Rqnk5Z07VGzSxLjsY2N+m6zCtec3b7JpyhSSYmKQWFkxYM4cYsPC8j2eRqUyK6K8ixY1tiF28vRkwtatPLl6lRuHDqHTaildty5VmjdHKpfj5uPD06tXTcRuTg4sWkTpOnXM5o2KJRIKBATwQ1AQz2/cQGJlRVKGeQ/ZbNIzlBQrUoBH587SqFcvWgwYgEAgyBXxy8mdEydo2rcv1nZ2xIWFsXX6dJP1eq2WW0ePkhAZyeBFi5jTsycGg4GilSrhV6oUQqGQiJAQjq9Zg0Ag4KvZs1k1apTR27X/3LlsnjaNkAcPkMnlKBwdjY01MlJS8r2e+2fP0m7ECKq0bMnuuXPZOXs2IrGYel26kJqYCGQWdOi0Wqzt7LBSKHI1tshJqVq1UKanc+fkyXwfEMmxsSTFxmJjb49EJgMyW48Xr1qVzdOm5XvOZ7dupXGO+/05dnRyW1ueXLpEbFgYX4wajZ2bO3q9HplMikgoRCIxfZQ4uLjQftQoWnz9NRqVipT4eB5duMDSoUPN2qYVrVjRpMvcmc2bqd+1Kx6FCjGvb18T1wpVRgZntmyhaJWqODm4EJ9o/jMSi0Q4OmQ6L9i7ujJh61aOrl7N9cOH0SiV2Do5Ub9bN2p16PC7Wh9bsGDhN8QiIUKhwNg90hyODnZ/eXQXLILXgoXPQiyV5rJM+hgnT89cD/OPI6vWH1kf9Z0xg8MrV5pYJmmy2uk6e3rmmY4AmQ0ezImi9qNGYZvjAW7r5ETVli0pU6cOBoMBuY0NQrEYvVZLYI0aLPr66zyPAXB2yxbaDBuG3MbGKK6yEUsk2Dk7U6VFC7RaLY+eh+Q7FoDBkFm1H7R4MTqdjnbDh+frKgCZXenqd+uWKwqck1d376LX6ajdqRPJsbG4+vqRkZ5OQtgHRCIRncaNIyEqioTISKN7hb2bGzZ2dsa2uqqMDFITEnD384PPjMjGR0VxYccOWg4cSNus+2QwGNCoVKQnJ/Pg3DkqN2/O9UOHaNi9u9n2wZDpxpHt/pBfS+ZsMlJS2Dt/PkUrVaJoxYrYOjmh02rztLXLJiEqKrPjmYMDaYmJRL19i2+JEkZ3C3NUadGCKwcOULdTJ+ydHFEorFGrVChTUzDo9QiEQhT29iZdymRZed8ZKSkcX7cuz4LB8o0a8fbJExOP5Fd379JjyhSOrF5t1qINYPfPsxi/Yyf3n4WYtBAGEAqFVCgTgFicaeGWHTnvOGYMrQYNQq/XIxQKsXFwsOTuWrDwBxCJRHi5u/AhIvfsCWT+Ft1dHD9rhus/zV8vuS1Y+Acgk8sp37hxvttUbdWK2ydMDfg9ChUy+b+NgwPOXl4A+JUsSWpiotnmCreOHaNamzb5Hq9i06Y8OHfO+H9rW1v6zpyJf+nSubYVCARY29lhk0OUCMVirGxsPtmo4H1wMA/OniVo6dJ8bc5EIhGuTg75jiWRiFFnpFOqVi2Cb90iLDg4zwYOOclIS0Or1ZpMxQP4BgbyxYgRdP3uO5r268eD8+dp2qcPNvb2hD5+TEhEHCobewJq1CDq/XueXruGQCjEJaugzy8wMNf9P7VpE+1HjUJqZfXJvM7yDRsSfOMG14KCmNOzJyH37nEtKIjvW7Zk4cCBuPr4UKFJE+p16cKzq1fxLlaMJn375npxCKxRg64TJ7Jj5kw+vHxJQTOf4ce4FChAZGgoa8eNY2aXLsR++JBpGffR2B/j6uuLWCql8/jxQGbEt83QoXm21C1VqxaehQvTdeJEStWujcLBgaTYWIKWLGFqmzZMaNyYhQMG8PT6ddKSknK9hMltbfli+HBqd+xo4iEsEAqp3KIFDXv04MBHxXxCsRixVMq9U6fyvI648HD2zplN5bLFKRVQCEd7W+ztFPgX8KBaueKIDTq0H6VqSOVy7FxccHBzw87FxSJ2LVj4g4hFIooULIC9Xe4CbaFQQMXSxXLNAP1VWASvBQufgZWNDe1HjsTRw8Ps+rqdOxMZGmpif2Rta4tfYKDJdgoHB3pNn45QJKJC48ZmLaogMzKcFBNDjS++MLvexdubNt98Q4127Rg4fz6j1q5l6oEDlG/UCHmOJhafQiyR5Cl0srGxtyc9OZkzmzczr3fvPEWvQCDA1cXRGFUzh5eLA9GhITy9ehWNUklqYiK2Tk5mmynkpHjlymhyFMfZODgwdNkyGnTvTvDNm1zas4e48HDK1quHQCgkaNEiDFoNvh7OREQn8PxtJJ7lKtPg62+QunnTsGcvJFZW1OvcGclHHbZC7t/n6oEDCIVCmuZTzOVVpAiehQsbO7MZDAZ2zJpFyVq1sLKxITk2lmtBQeg0GjQqFUOWLCHk/n3EYjFjf/2VvjNn0m/WLKYfOkSVli1ZMXIkCVFRnNm0ydgJLc/7Ua0a8RERdBgzBpFYTFJMDIsHDUIgEFC5RYt872XVli15++QJpevU4ZulS1GmpXH/7Fm+WbLE5GXJ2taWpl99Rc/p03FwdTWK/6TYWOb06sXZLVvQqFR0GjeO7lOn8vTqVXbMmsWpjRtJjI42KWZUODjQbuRIZhw7xuBFi+g3axYTtmzBJyCApUOH5krzKFu3LlqNJs82y9m8ffoUdVoqtjIRgtgw1KHBXNu0jkmNGjKxcWPObN36WdFyCxYs/P+RSiWUL1mUSmWL4+7qhIuTPcUK+VCrSlns7BR/i3QGsKQ0WLCQi+zGEhkpKRjIfPBb29ri6O7OhK1bubRnD5f37iUjJQXvgADqde6MwWAwmW4XSyQMWrgQazs7lGlpaDUaJDIZMrkcv8BAxm3aRHxkZC5Lq5xsnzmTPjNmULZ+fY6vXUv4q1eZPrwdO1KzXTtjEwJ3P7//97XK5HLKN2jAnXwK8qq0aMH5HTsAiA0L48zmzTTp2xcbe/tc01QSiZjKZUtw++FzNBrT9A8PZwdc7BWk6PUcXpnZpECv0xH15g3lGjbMsyjQ1skJ38BABEIhEisrDDodg375hcPLl5sUAH4IDub28eO0/uYbSteti2uBAghUGVQu7kf0u3fc37cLsUxGuUYNKVKuHGPWr+fNkycUr1KFQ8uWmRzz9vHjhDx4wOj161GlpXFywwaTQqsiFSrQa/p0rh08aCKoDAYDt48fp3yjRjy+dImvFyxg24wZvHv6FJm1NVVbtqRU7droDQaKlC/P/XPnuLhnD/W7dqXzhAk8vHABDAYyUlIYunQpiwYNypVH7O7nR48pU1g6dCiVmjalfMOG3D5xgtiwMGLDwmg1aBCv794l6u3bXPeyxcCBhDx4wKOLFxm0YAEla9bELzAQjVqNUCRi4Pz5GAyGzNbOEgnxycmIc7wQqFUqTm3YYOxy12/WLIJv3mTXnDkm9y5oyRK++vlnStasaXT4kCsUyBUKHNzcSI6PZ2bnzmaLyMQSCa2/+QaZXI6Tp2eeziiQ6TQCsKBfPyJDcztIHFq2DLlCQe2OHT8rV9mCBQv/P6RSCU5SCfa2NugNBkQiEcK/QRpDTiyC14KFHKQlJ3PzyBGOrl5Nalalu7WdHU379qVm+/bYOTvTtF8/anfsCGBsxXt2yxacPD3R6XSUqlWLJn36ILWy4s3jx5zasCHTCcDPj8a9e4PBwOV9+6jZvj3u/v6EvXxp9ly0ajU7Z85k8p49fL1ggbGFro29/Z82FWulUNBu5EieXbtGupkCrULlymHv6srbJ0+Myy7v20e1Nm14cuUKJWvWNOk0JxQIsLGRU6NSaZJSUolPSEYiEuLm4khGUiK7fp7Fo/PnTaa9RVIpzb/6irjwcJPWsZAZyR04bx4bJk+mzdCh1GrfnrSkJJ5evZrL7SKbQ8uWMXH7dt48fox3sWKsGDGC6HfvjOuPrV5FqVq16D5lCur0dLRaLUUqVODV3bu5xkqOjcWvVCmmBQUR+ugRqvR0fEuUQCaXc37bNs5u25Zrn8jQUPzLlKFJ374cW7vW2NJYlZ7Oxd27ubh7N/5lytBiwACKV61KUkwMGpUK35KlKFa5Mlq1mh2zZtFh9Ggm797NnZMneXbtGmKJhKqtWuFXqhTrJ04kMiSEB+fOUatDB2MqTfDNm1Rr3Zo+M2YQfOsWt44eJT2rQUqdTp2I/fCBXXPm4OThgU6rRSAQYOvkZPY+pqenk/DuHR6ensZlytRUYwOJ4tWqkZqQwEUzdl96nY6148czdf9+sy9kNvb2jFqzhjXjxmX6K2fhUqAA/WbOxNnbG7FYTJM+fdgxa5bZ8wNo1q8fMe/emRW72RxdvZqKTZrk2aXOggULfx4ikYj85+v+OiyC14KFLFTp6VzctYuDS5eaLE9PTmb/okWkJSXRrH9/5ApFrodny8GDqd+jBxgMWNnYoFGp2D5jBndz5CC+ffKEW0eP0rBHDwqWLMmasWPpMXVqvnZnNdq1Y//ChcSFh/PF8OF4Fi78p+cdOri7M3HHDvYtWMCD8+fR63RY29pSvW1bKjRuzKrRo4HMtI6qrVpRsUkTZNbWOHl4cOvYMSo3b55L9MqkEtycHXGyteHOqVMs+/lns44Hzl5eyORylg4bxpBFi0hNSODW8eNoVSoKly9PwVKl2L9wIS/v3GHJ4MFMP3yY+IgIVo4cme81ndqwgWb9+7NqzBhicojdbB5fvsz+RYtw9/Nj3fjxjNu0ia0//mjSSKP2l19ycsMG7p85g8TKiupt2tCsf392zJiRaZGVh4tCtpdvmTp12PfLL7nWV2jShNodOrBz9mwiQ34r8vMNDKTPjz9i4+iERqVCr9XyU6dOtB4yhMa9eqHVarl97Bhrx40z7qPTahHlSAextrNDrVSyavRofLP8fKVyObHv37NrzhzjvXDx9kaUT8RTlZ6OKjUVLxcX9DkKNQ16vTHnunaHDgR99FvJiUGv59TGjXT69ttMq7IciEQi3AsWZMSqVaQnJZEQFYWtkxO2Tk4oHB2NU6AVmzblxZ07Zn8jncaPx8HdnVObNuV5DgCpCQlkpKZaBK8FC/9yLILXgoUslOnpHF29Os/1pzdvpn63bsb2ujmRSKXI5HJU6emkJiSg1+nwLFwYu3v3crU1PbNlC4MXLUIikxH99i2N+/ThlBkv3cLlylGuQQOeXb9OQJUqvH36lPSUFIpWrIjsIwHxRxCJRFgrFJSpV4/2o0aRkZqKMi2Nm0ePsujrr1Erlbj6+vLVrFlcO3iQ5SNGoExNNQpgZVqaieDNiVgqpWTNmpRv1IirWZHBbNwLFuTrBQtYP3EiSdHRaNVq9i1cSJHy5bG2s+P+mTPs/Pln4/ZqpZIH589TskaNT7o6RISGotfrzYrdbG6fOMH4zZs5sno1h5Yvp83QobQePJiot29RZ2RQqnZtDi1fDmQ6Z1zctQsPf3/USmW+lmFVWrbk8IoV+JcubWwTnY2diwuNe/ViQf/+ubxv3z19yvx+/Zi8ezfNB36N3mDAzceHPXPn5nmsEtWr8+75cyAzh7p0nTpoVSqqt23LsTVrTJp75KRR795mC/LUSiVJMTEcXbOGJ5cugUBAmbp1ada/P/aurgiEQuxdXUmKicHBzY2oN2/yPDeA1/fuoUxPzyV4s7F1dMTW0RH3ggXNrlc4ONB10iQa9+rFmS1bSIqNxatIERp064atk1PmuJ/h7/l38AC1YMHCX4tF8FqwkMW7p0/RqtV5rtfrdATfukXVli1zrUuKiSFoyZLM6KRajUgspnzDhgxZtIhtP/2Uy/Lp4u7d1PjiC3bNmUOn8eMZtnw5l/ftIyIkBFsnJ6q1akWhsmVJio3l3dOn3Dh8GIWDg1FgmhO8qQkJ6HQ6hEJhntPUeZGeksLG77+nab9+FK1YkaXffGNcJxKL6TdrFhu+/94kIqlMS+PCzp0E37zJyDVrsHdxASAlIYGM5GSi373D2t4eZ09P2o0YQYsBA3hw/jwp8fH4ly6NwtGRx5cuGVvICgQCwl68MJni/pjbx45Rpk4dxFJpvp+VwsEh14vGx+i1WmI/fMDOyYkbhw9TtGJF0hITKVimDGc2bcKnRAmT6CbAhR076Dl9Om8ePzbrLlGhSRNS4uOJ/fDBrMir1b49Z7duzbPRQ1pSEhd27aJhjx5c2rOHRr168eukSWa3FUulNOjenZCHD3Hx9sbZ2xu5QoFWKqVs/fo8vXYtV4oIZHZWy859zUlqYiJpSUm8f/YMrUpFekoKOq2WK/v3c+PIEUavXYtP8eI06tmTvQsWABjt7awUCqq2bEmxSpUQisW8e/qUK/v3I7O2/sMFKwoHBxQODvSYOhWtWo1ULkeS5TMNUCnL8i0vbOztsf4dhZwWLFj438QieC2QlpiIXq9HamWVq4Xsv4mcPqB5oc7I3UIxOS6OeX37Evvhg3GZTqvl9okTvL5/n0ELFzK/b1/UOUROxOvXVGvdGr1Ox46ZM3H28qLj2LH4FC/O++BgrG1tuXXsmEnE2aFKFaOQ02UVwdk6OZGamMirO3c48euvxIWF4eDuTuPevSlRvXqekdeP+ZAlMu+cPEm11q2p1aEDl/fuBTKttx5fumQidnMSGRrKzSNHaNi9OwnR0awZN85EaNk6OvLluHEULleOqq1acXHXLnbPnYudiwtVczgKCEQio4DKC3tXVxAIqNS0ab4ip2b79vlGd7MRS6VG39qt06dTv3t3HFxdKVa5MulJSTh6eJAQGWncPurtW46tWcPwlSs5vWkT98+dQ6/V4uTlRf2uXfEqXJhVo0ejViqxsbfHxt7epKiteNWqn5yCv3X0KBWbNOHZ9etUatKENt98w+FVq0zui62zMyNXryYlPp7HFy8SFxaGi48P7n5+OLi7o3B0pPP48by+f59rQUHGbnJ1vvySEtWqGV9OIDNlJyI0lCMrV/IhOBi5QkHlFi0Yt2kTG7//nvDXr9Gq1awaM4ZJO3ZQrXVrHl26RPCtW5SpUwetRkPrIUO4euAAe+bPR6fVElC5MgPnz0erVmP9J7XslcnlZl/0fIsXx6VAAZPfX06a9O1rEbwWLFiwCN5/MykJCTy/cYMLO3aQkZqKX2AgTfr2xd7V1ey0/f86PiVKmF3uW6IEdb78Eq8iRbB3cyMtORmbrAYSeq2W64cO5fmwTYiKysxzbdHCxHjfxt4eVY4IodzWFldfX+IjInj/7BkKJyfK1K2LzNqaQ8uW0X7UKKzt7Di0YgURWR3CPAoV4ovhw8FgYNWYMcaxUhISWD9xIgFVqtB/zpzPEr0ya2us7eyo3bEjEpmM0rVrU6pWLS7t3UvVVq1MUgvMcXHXLio1a8a8Pn1yeeWmJCTw66RJRlsuVx8f+s2axa0TJwisWZPxW7di0OmQyeX0nDaNS7t3Ex8RQWJ0NBIrK2q0bUuVFi2M7ZLDXr6kWb9+PLlyxayHcJEKFbBzdjYRdeawUiiwdXIypkcYDAbObtnCxd27+fHQIc7v3EndTp04sHixyX5PLl8m7MULanXoQIcxY0hPSiI5Lg6FkxMfXrzANzCQ5NhY0pOSaDN0KNtnzDDuKxSL0X1ktWXr6Ej1tm3xLVkSg17P++fP0ajVOHt6smPWLBr37s2ErVtJTUjA0d0dg16P1Nqa2Pfv2TN/vjFC/urePa4fPEjj3r1p2q8fUm9v1CoVXoULI7O2xsrGBgd3d+N3FzIj++d37jRxqUiJj+fIypXcOHyYAXPmGLujJcXEEBsWRqEyZRgwZw7vnj2jTP36pCUm8suAASbWYreOHePOyZMMXrQIrUaD9BPewH8EWycnRq1dy/Lhw01mB4QiEY169qRmu3bGzoMWLFj492IRvP9SkuPiWDJkiPFhCRD+6hXXDh6k+5QpVGraFCsbm7/wDP/72NjZUahsWWPXLYAvhg/H3d+fUxs2EPLgAQKBgIAqVWg/ahSuvr6oMzK4tGdPvuPePHqUntOmmQjeaq1bc/f0aSCzAUXnCRNYNWoUMe/fG7cRCATUbN+esRs38vLOHTZMnmwybmRICCtHjqT9qFHU7dKFlPh4an7xBXKFAoFIxJtHjwi+eZPyjRqZnVZWZWSgTEvj3dOneBUpwtBlyzizeTMXd+/m63nzuH3yJIHVq+NSoAApWY4VeZESH48yLS2X2M3GYDBwaPlyGvXqxYtbt3ArWJAarVtzfN06rh44gEGvx8bBgUY9e9Jj6lQSIiONzTJuHjvGkiFDjCkE3sWK0W74cMZv2cKhZcu4c+oUWrUaW0dHan/5JeUbNWLxoEF0HDuWwBo1eHr1qtlzatyrF9eCgnItL16lCgagUtOmiCUS3j17ZlJ8CJkpLDb29miUSmZ07mxc7l+mDJWbNcPazg65nR2y5GS6TZ7MsTVrSIiKIiw4mMLlyvHyzh0AanXoQI22bbm4Zw97589HJBJRtn59rG1tadKvH9cPHeLG0aOUb9SIOydPcvPoUWM6hH/p0nQcM4arBw5w8+hR4zmc2riRwJo1KV6lCgFOTqgyMhCA2RSLlLi4XJZs2cR++MDpzZup3bGjcaYh5v17PAsVwkDmi0V6Sgprxo412y5Zr9Ox9ttvmX748H9U8AI4eXgwYuVKkmJjCX34EJm1NcUqVUJmbf2vfHm3YMFCbiyC91+IOiPDOH1pjm0//kjxqlX/dYJX4ejIgLlzWTRoEJEhIdTu2BGZtTWrRo0ybmMwGHh+4wazunXjm6VLKVC0aJ6tT7NJT05GmsPLtEBAAH6lSrFn3jwAOo0bx+oxY3KJRYPBwJV9+2jUqxeHs4qnzHF4xQqmHTjAzWPH2DxtmnGc4lWr0nLQIFITE7HLSn3Qa7WIJBKEIhGX9+7l0PLlaFQqxv76K0dWrSI+IoIWAwei0+koWqECdi4uiCUSPPz9TazJPsajUCET6y9zeBUuTMFSpXj75Am7fv4ZsVRKuQYNGLd5M9t+/JH3z58TtGQJsWFhNOndG6FYzK7Zs3l08aLJOGEvXrBs+HCGr1xJ0UqVqJslONVKJQ8uXMh0Lsjad8jixSgcHbl94oQxJcBKoaBx7964FijA4RUrTMYWS6W0GzGCc9u34+7rS9FKlWg7bBhN+/Xj/PbtJMfF4eHvT6Vmzbh7+nQuK7fQhw+N7aB7/vADpzZuxLdECYYsXozEygq9VotHoUL80r8/FRo3JrB6deb362fSsvrMli1cOXCA0evW8cWIEfgFBrLj559z5eOGPnrE0qFDGbZ8Oe+Dg42Rf4Cjq1ZRoFgxFA4OeRY4atRqzm3fnu9ndu/0acZs2GAUvPYuLmz76Sei3rwhoEoVqrVunWeqC2S+VL28c4eKTZrke5w/g2yXhwLFiv3Hj2XBgoV/HhbB+y8kIy2Na/nkPxoMBi7s3EnbYcP+dWbtDm5ujF63jvBXr7BzcWFW165mtzPo9WycPJlJO3bgXawYL2/fznNM72LFiA0Lw0qhoFa7dlRr04blI0ZgMBgo17Ah8ZGReUZGvYoUIeTBA5OuVR+jVip5efcut48fNxnn+Y0bhL14wfht23hw/nxmw4DISJy9vGjYowfuBQsilkop37AhEpmM9NRU+syYwe65c02i3OUaNqRx794mdlgfk+073H7UKJ5dv87z69exc3GhVvv2+JcujbW9PRkpKUxv396k2CzkwQMcPTwYOH8+6ydMIOb9e67s20fdTp1ITUzMJXZz3v+dP/9Mm2++YU6vXibrXt+7x+BFi7h9/Dibpk2jeps2TOrTh+S4OMQSCVY2Nsisrdk7fz4IBMYq/wIBAXSZNAlVejqnsrqnjVy9mvUTJzJs5Uq6fvcdrx884OaRIywcOBBVejquPj55evh+CA6m23ffIZHJuHv6tNHDt2CpUnQYM4Yi5cuzaNAgE7GbjTI1lXXjxjF0+XLCXrwwW3wGmV7NR1etom7nzuyYOdO4POzFi092KdOoVGabU5iMr9FgyMpxtnN2RigScfv4ceP/82sKkU1EPoLYggULFv5bWATvvxCtWp1nlXg2H168QKNU/usEL2TmVPqWKMGDc+fM3idXX1/qdOyIf9my6PV6uk6axKrRo/O0aGrRvz8FS5emVM2ayLN8Usdt3Iher0cik7Fr9uw8z0VmY0NaYuInzzkpJgarjwoOBQIBfWfNYsfMmTy+dMm4PCEykld371K2QQMm79rFh+Bg7p09S7dJk1gxcmQu8X3/zBmqtW5NtdatzRaKVW3dGpcCBdg+YwYSmYyKTZvSadw4MlJTObt1K+d37GD4ypWsHjvWrLNCQmQk+xYsoHGfPmz78UcA4iIiTM7ZHJEhIbj6+CCWSEzE3bunT5nfty+VmjXjm8WLUWVkIBSJiHzzBp+AAAQCAar0dFoMHEjHsWOJCw9HrlAYW/mu+fZb41jvnz/HxccHgUCARCZDamXFtaAg3P388CpalIjXr2k+YABLhwwxWl95+PvTtF8/ilWqxJHVq3PZsdm5uDB2wwY+PH9uNhUgm6i3b0lNTESdo8ObOYJv3aLdR77E1nZ2JMXEIJHJTHJ2cyKRSnHKo1V2NkKRCKFIhEgsput333E6q+BOamXFF8OHf1bbXlcfn09uY8GCBQv/aSyC91+ISCxGIBDk601p5+z8Py12BQIBCoUiV2vcbN4HBxMXHp5reYPu3SlTrx6nN21i/6JFGAwGSlStSo+pU3l86RIn1q832b5ely4ULl/exPM0p6WSTqNBKMq7L018eDiehQt/8nq8Chfm3EddvwKqViUyNDRP4fjg7FlK165NfGQkLt7ePLt+Pc9I87oJExi0YAFVW7Xi7NatxEdE4OjhQaNevUhNSDBxobC2s8PB1ZU1336LLquLWejDh/m6YLy8c4f2o0cb7cZ0Wq1JUV9eGPR6Ju/ZQ3q28BIIePf0KRd27eLmkSPU+fJLHpw/T9WWLUmOiUHl40NqYiJ3TpxAmZZG0QoVKFGjBqc2bqR2x448OHvWJHVDZm2NVCbDNksMu/v5MXrdOlITEwl9+BCxVIqdkxMTtm1j5YgROHp50XHMGJ7fuMHlvXtziV3I7N52ePly3P39P3l94S9f4leyJLaOjvnmUWc7TWRTvW1bXty6xZsnTzKLtsw0K9Hr9TTv35+y9eoR8vAhV/fvz3WMMnXrEhcezuh167h28KAx4l6lZUuuHTpEiWrVcPH2JjYszOx5SWQyilet+snrtGDBgoX/NBbB+y9AlZ6OMj2dkPv3SUtKoliVKpSoXj3PYh7IFHaSHHmn/yto1GoyUlJ49+wZseHhCFJS8PD3N2nXm5GSws2jRwmoVMlk33INGuBfpgyLBw0yERhPr13j2fXr9J87l66TJ3P7+HGcvbxo1LMnDm5uZg3+s1FlZFChcWNuHD5sdn1idDQCgQB3P788p59dfX3RGwwkREWZLK/epk0uAf4xF3fvpv3Ikdg4OrJt+vQ8t9MolSwZMoTJu3fjX7o0lZo1o2iFCqwcNSqXx3Dj3r1ZMXKkcareydPzs6a1EyIjsXFwICk6Ghs7O3xLljS2zDWHVC7H2s6OkIcPOb5mDeFZOawBVarQ9bvviH73jmfXrlGpWTNWjh5Nr2nT2LdwoUn6weNLlzi8ciX9Z8/G1sGBawcPGteJJRL8AgMRS6UIxWIyUlJIT0lh09SpJq4cx9asoULjxozfuhWNRsPcnj0ZMG8eK0aMyPPc48LDCfgMIWjv4sK1oCCqtm5tjK5+jK2jI5ockXOXAgWo0Lgx98+coVCZMqQlJpo4VmhUKpJiYji2bh2PLlwAILBGDQYvXsylPXuMhXx2zs50GDMGsVTKnB49TL5fFZs0Yc233/L++XO6TJrEylGjzEbvu0+ZgvxfVgtgwYKFvycWwfs/TlpyMtcOHCBo6VLjA8nV15d+M2cS8vCh2SnVik2b4uzl9d8+1d9FamKiUVCJxOLPst5SpqURfPMmG6dMMWlza+fiwuCFCylQrBhiqRSDwUDM27dUa9UKhaMjqVlRr4Y9e7J6zBjKNWxI7Q4djMVAGrWaK/v3s2X6dKbu20fFxo2N09/5kZGSwr5ffqFy8+Z4FS5sFGwfo1GpGLxoEfP79s0VgbPNKrTb8sMPufZzcHMzcX0wR8z798htbZFaWX0y5xMyRWClZs0QikQE37qVS+x6FCqUKYwMBmO0VpmWhpuv7yfHtrG3R5Wejq2TExKZjIDKlTO71+WRv9z7xx+5cfiwsRtaNsE3b/Lyzh2Gr1iBk4cHpzdtonTt2lwNCjKba6tRqVg7YQLT9u9HmSMK3ahXL1RKJWKxmEu7d1OpaVMWfv018WYi/3dPncLBzY2SNWuSHBeHUCjMt5gx5OFDun3/PRKZDE0eKQuOHh4Isu5znU6d8hyrVocOXDt4ELFUSqWmTanftStrxo4l/PVrDq1YQc+pUynXsCFWNjbotFrePXvGwgEDTD7vG4cPc+fECQbMm4c6IwMnT08adO9ORFwc7o6OuV6mZHI56cnJvLx9G0c3N0avXcvZrVuNRYMBlSvTqFcvvIsWzbPLmgULFiz8N7EI3v9h9Ho9Ty5fNnZFyiYxKopn168zcft2nt+4wdFVq0iKicHJ05MmfftSsUmTz25Y8N9GmZZG+OvX7P/lF17duwdAobJlaTdiBN7FiuVrQRT97h2rRo/OlcqRHBvLgv79mbZ/P06enljZ2FC6Th2Or11Ln59+YtWYMTi4uZEcG0v7UaNIT0lhw/ffk5Q1/W/r5ETDHj0oU68e758/p1StWp93LenpXA0KIvjWLQbMmcO+X34h+NYt43orGxtaf/MNRSpWRK5QMHHHDu6dPs39c+cAKFmjBiWqV0cilRL+8mWu8dOSkrB3cclzuhkyI4hRb94QGRpKierVeZ/VptYcXoULEx8ZyboJE/jq55+RyGRUbt6c+1m5zk5eXrQaNIgCAQH0mTEDua0tKXFxXNi5k1K1anFk5co802hcChRArVQiFArpP2cOQUuXorC356s5c1j77bcmTTsAAipXxi8wMM9COr1Ox6Zp0xi5ejVqlYoKjRuzoH//PK9No1Ry78wZRq9bx9bp06nz5ZeUrV+f1Pj4zO+VnR1vHj82K3azubR3L9XbtkUgEOSbpgKZqRiv7t2j+5QpbPjuu1zrRWIxXSZO5PSmTcgVCnyKFzfblKN03brU/vJL1EoldTp25MH58yz55hvjS5pep2PT1KkUCAjAxdcXdXo6q8eMMftyo9Vo2PLDD0zasQMbBwc0Wi3p798jcnMzKcwTSyRIra2NTTluHj1K8O3b1GrfnqFffolQKOTd8+fcPn6cgiVL5nsfLFiwYOG/hUXw/g+TmpDAwaVLTZbV79aNaq1ace/sWQ4sWoS9iwsjVq7ESqEwRko/9bD+q9Cq1Ty7fp01Y8eaCKeQBw+Y368ffWfONDoOfExacjJBixfnKbg0SiVntm6l7bBhSLOE3JFVq5ArFIxdv55X9+7h6uvLs6tX2b9okcm+KfHxHFi8mEa9elG2Xr3Pvp7Qhw8x6PXEfvjAytGjaT5gAG2HDSMyNBRrOztcfX3RqlTGoiOJVErZevXQabXo9XpCHz7k4LJlVGvdml7Tp7Ph++9NBNHt48ep/sUXefqsQmau5+3jx3l9/z7fbtzIuW3b8ow4NuzVC1V6OoMXLuTuqVMkREXh6uPDmHXreHnvHkXLlydo6VKeX7/+WwFXoUJ0HDOG+KgoGvXqxamNG3ONKxSL6Tx+PAa9nuErVnBgyRKj64VAKGTMr7/y5MoV3jx6hMzamqqtWuHq48PNo0cx6PV5Xlt8eDjx4eE069MHlUr1yULNV3fvUrZ+fUatXYvBYODY6tXcOn6cwQsX8uTKlXxbGUPmdyglPh65QkFqYmK+3b8gs2Wud7FijFi1ihPr1xN86xZCoZAydevSsGdPrgUF8ezaNfrPmYOzlxfTDx7kxpEjvH38GGs7Oyo3b056SgrPrl3jWlCQ8QXwYwwGA0dXr6Zm+/ZIpFJjow1zpMTHE/P+PQ5ubmiyvktSa2u6T57MrG7dUCuV9P7pJ17fu0ftDh04mPXdSoqO5sjKlRzJMdbINWuwzqNgzoIFCxb+2/yxJucW/tZo1WqTwqsmffrgVaQIs3v25Pjatdw7fZrzO3YwvUMHDq9YgV6v/9uKXb1ejzI9nXunTyPI4xy3/fQTGXlUves0Gp5dv57vMR6eP29M8VA4OjJq3Tqe3bjBhsmTKVmzJlIrKw6vWpXn/me3bcPxE1XvJueUJSj8SpakTN26RIWGkhgTg3dAAFFv3nBx1y5iw8JIjotDr9OhcHREKpfj4O5O0JIlPDh3Dr1Ox9UDB3h19y6Ttm+nUa9e+JcuTfGqVSlRvTrVWremQECA2eP7BgZSpHx5nl2/Tt8ZMwh59IgBc+di9VGUXCAU0vLrrylYsiTPb9xgXp8+nN26lXunT3Py11+Z07s3ZevWZc233/Ls2jWTl4rIkBBWjBiBjZ0dRStWpNv33+NesKBxfUDlyoxdvx6RRIKjhwfhr14RfOOGcf3dU6eY3bMnYomEL0aOxM7FBWs7O05u2GCMYuZHSkICoY8eYfsZMxZWCgVXDxwgOTaWp1evcn7HDqQyGakJCShTU4053vkhlcvR6XRc2LmTll9/ned23sWKYWNvT0psLI6enpRv3Jgx69czcs0afAMDWT9xIlf276dAQADFKlfOzNPVaIh49QqvokWR29qy9aefWDd+PG5+foRkef/mxesHD5DK5bzLJ4KfzcdpMAaDARcfH77btYvGvXuj02jYOXs2RStWpNhHee7Z1OrQIU8/3PSUFJLj4kiOjc3Xbs+CBQsW/kwsEd5/CQpHR8rUq8f8fv2QWVtTsXFjHD08yEhJ4d6ZM1w9cAC/kiWp2ro1GAzGinqZjQ2qtDQ0SiVCsRixVGqsWP9vkBwXR2piIlf27iU5Ph7fEiVonCW4rucoMILM4ry3T55Quk4d84Pl8Fw1v/o3xwaRWIxrgQJM3rULg8FA1Js36LTafKOEeq2WV/fuYWVjg8FgQOHggF6nIy0pCYPBgFQmM4pJrUZD4fLlmbxnDxgMCAQCrGxsCHn0iBXDhxvdEi7s3ImdszMj16zB3c8PWycnytSrx7SgII6vXcvLO3eQymS4FCiAnYsLjXr2JKByZcJeveLGoUNc2LWLPj/9xLPr1zn566+kxMdj5+xMzXbtKF2nDmu+/ZZGvXrx5MoVzm3fTtn69RmxciXvg4OJDA3FNut7o9VoCH34kAs7d+a67sDq1bl/9qxZVwvIFPYn1q+nZM2aPLt2jUELFxqdKvR6PTqNhsSYGC7u2kXRihWZtGMH1w8fJjIkBFtnZ+p26oROp+PJ5cs8v3GDGl98QURICFVbtszzs8jG2dOT8xcvUqBECbyLFTNpPfsxlZo0YfvMmYTcv0/377/PnLqXy0lPSeHlnTt0/e47s9efjcLREUc3NzRqNY8vXaJYpUp0+/57Di1bZmyBLBAIKFmrFq0GDSLq7VseXbqEVq2mUa9eHFm50hgdl1hZUatDB1oPGWL8vd0/c8ZsEZ9Oq0Uik+XrgiGVyVBnZHyWRZi5/H2xRIKbry8Ne/Rg1ejR6LVaVo0Zw1c//0zlFi24FhREUkwMrr6+1O3cmUJlyuQq1sxITSU2LIxDS5fy4vZtRGIxFZo0odlXX2Hv6vo/7QpjwYKFvx6L4P0fRiKTGS2DqrVuzZX9+2narx9l6tbl1tGjvL5/H1snJ7pNnkxqYiKnNm6kZM2aHF29mjePHtFtyhSeXLrEhV27jAU4PsWL02XiRLyLFkX2ke/r/5eU+Hh0Wi0CgQCRRILCwQGdTkdKfDz7Fy7k5pHfJkpvHz+OWCql74wZiCUSLu/dazJWXrZaYomEwOrVeXLlSp7nUbZ+feS2tui0WhKjozPb1p48iVajwbtYMZr27Uu/WbNypQ7kJCkmhjVjx+Lg7k6boUN5cO4cl/fuRZmejl9gIC0GDsTJwyPTN1ehIOzFC85s3sy7Z88QicWUbdCAgfPnc2rjRu5ltR4WSSTEhoWhViqN+bvlGzbki+HDEQiFmeLazg6hWMyJX39FKpNRqlYtY3pFRmoqhcuVY0KWbVn027dcDQpiwVdfoTcYKNegAXOzmjc8OHeOB+fO4V+mDM6enkSFhnJk1Sqm7N3L2Y9sz7IpWaMG8VFRdBgzBqFQyNsnT7h7+rRJCsCza9doP3o0xSpXBoOBk7/+yo3Dh1FlibA6nTpR+8svWT1mDABVW7ak88SJZKSkYOfszNtnz6jUtClO/9feXYdHcX2PH3+vZOMOCU7QEBJcAgkuQYpLcXd3twItUFyKU9wp7hQv7hCCBg8hCXHZZLMyvz8S9pclCfTTlkLzva/n6VPYmd2d3UsyZ+6ce07OnBj0et48fEjrUaOwsLY2thz+WMFSpXj3/DlmKhXvnj+n6aBBrBg6NF0JLwCPypVJTkoiIjiYiOBgDJKEU86cxLx/j0v+/EQEB6NLTqZg6dI8v3Mnw/er160bj69do/fcufw6dix7FiygfP369Jozh+SkJCRJInvevARcuMCR1atpOWwYOQoUIDEuDgtLSxr160fL4cON+coPr1xJuUhLpc9kUeGDS5coU6dOugvAtCo0bJiyCE4mw9rBIdPaztYODp8sgyeTy3mbmi8eHxXFiqFDU+4kNGmChZUVMe/fc2LdOvp+tG4gOTGRgAsXWDtunMkdgAu7d3P9yBFGrF9PnqJFMy0TKAiC8HeJgDcLs3ZwoOngwfw6Zgw53NzQabXotFrmdO5sctK5dvgw5fz8aDF0KLHh4Vzat4+uP/3EiXXruHf2rMlrvnn0iLndujFs9WoKly37t05Q6thYnty4wYGlS3n37BnZ8+WjfhKanfUAAE4dSURBVI8eFClXDpWFBVcPHjQJdj/QJSezdtw4Rm3YwPUjR0xui+YqXDjD97Kys6PZkCE8un4dg1abLpfX3NKSmu3akaRWExseztwuXUwCqbdPnrB23DhqtmtH8yFDUrp0ZSB3kSKEvXlDrfbtWdirl8nt4cjgYG6fPEnbcePwrFKF8zt3cuzXX43b9Todt06c4P758/RfvJiI4GBiw8PpM28e22bONOm2dWz1avJ7etJ/0SLs0pScMlOpkKU2Czi5aRNBT55gZWtLxYYNSU5KIiokBDtnZ64fOQKk5NgGBwamW8SUtkUupCx+Cg4MTPd5C5YqhWfVqimL6U6dwmAwUKxiRUZv3Mih5cu5l1r2SpIkVBYWJCclsaBXL2LDw42v8f7NG3bPm0fpWrXoNHUqa0aNQiaXc3bbNhxdXSlWqRK5ChVixbBhvAoIoH6PHlRo0MDYUW1J//7p8mvtXVxoPWoU6ydMoPO0aTjnzk3ws2cMWLKEfYsXGxfnWdjY4NO0KWXq1DEpIxYbEYHKwoKkhATev35NgZIl2frTT/RbtIgTa9dy58wZY/6wpa0t3/Xpg7W9PZumTKH7zz8zdf9+Hl65QtDjx7x68IBiFSvy4PJlVqUG/Y3792fDlCnG4Fkmk1GsUiWaDBzIrtmzeeHvD4Cnry8GgwGFQoGnr2+6VsgAl/ftY8Avv3Dn1KkMg39bR0eqtGzJ/iVL0KjVtJ8wgV/HjUt30SZXKuk4eTLxUVEoVSr0BgMOGZTUs7KzI3eRItTt2hVbJyfiIiKwz56diOBgrhw6lJJW9NHvhcSEBDZMnpxhDr0mMZFfx4xhxNq12Do5pdsuCILwTxABbxYml8spXrkybcaORaFUkrNQIeZ06ZLhvjdPnCC/pyclqlXD3sUFh+zZ0wW7H0gGA+d37SJ7njwYDAa0Gg0WNjaYW1ml6/aVmaSEBC7u28ee+fORK5W0nzQJRxcXzu/aRXxkJO4VK3J2+/ZMn6/X6bh+7BjlGzTg4p49QEoZrg+3bDWJiWgSEnj79Cna5GRyFymCjYMDE3fsQCaXo9dqUcfFERUaigwoWLo0CTExWOh0bJ0+PdNZwzPbtjFywwYKlS6NR+XKWFhbE/H2LdeOHMHW2ZkcBQrg3bAhR1auzLQk2PaZM5l28GCmt8eTk5L4bd48/Lp2RafTcfTXXwnJoI7tq4AA1owZQ+9587Cys8Og11OmTh0eXLrE9JYtTYKLh5cvU7BUKVqNHEl8dDQlqlfH/9w55KnfxedIkK6jWa7ChWk1ciRzu3Y1CWBf3LvHme3b6Tt/Phq1msfXr+Pq5kZ8VBRm5uY0GzyYTVOmpAt+7pw+TaXGjSlRtSo+zZohl8s5s3VrStAZFGRsCPH26VPajh/Phd9+I+DiRUZv3MjVw4d5fO0aSjMzStWsSfHKldk6YwZOuXIRFRbGvG7daDxgABUbNaLXnDno9Xo0CQnodDquHznCkn79TCpB2Do60n3WLIIDA7l37hxtxoxh1ahRLB04EL+uXanfowehr16hsrQkj7s7N0+cYNOUKXSeNo2It2/ZNn06uYsWxSlXLkpWr870Vq3QJSdj7eBAkwEDWNinj0lpPEmSeHj5MsGBgfRfvJg5XbqgS04mJiyMVSNG0GbsWGwcHcnj7k7Q48cm31tcVBSHVqxg8IoV7Jg1y6RxRuEyZWg9ejQx798bLx7ts2dn2OrVnN6yhYALFwBS0iz69UOv1RIRHMzxdetQx8ZSoFQpnBo3RimXo7KwwMrOjhbDh2Pn5MSOn3/mXZpSevk8PGg3fjwRwcHp0hkeXLr0yUV/oS9fEh8dLQJeQRC+GBHwZnFWdnZUbtoUbWoQ9SnnduygmLc3Xr6+3Pr990z3q9KyJaVr1uSXQYOMOZFKMzPKN2hA8yFDsHN2/uxxadRqHl29Sttx48jv6UlsRASbp08nJiwMv27dMBgMmaYnfPDC358ytWsDKR2x+i9Zgo2DA+rYWF4FBGBlZ4eFtTUWNjac37ULdWwsDXr1wv/cOS7s2QOSRJcff+TEunWsnzgRvU7HuG3beH73bqbvae3ggNLMjLpdu3Jxzx4SYmLIVbgw/ZcswdbJCf8//qBgiRLcPn36k8f+x65dlK5d21jk/2Ox4eHk9/JCoVBgZWNDzXbtMOj1nNm61djtClI6lMW8f8/hVaswt7DAp2lTtkybluFM2vO7d7l+9CjW9vZ8P3o0Ya9eER4URJ7Udruf6rynkMsp5+fH1cOHcc6Vi+/69KFI+fKsGDbMJNj9ICk+nrXjx9Nj1iweX79Og549SdZoeHLjBq5ubkzZu5f9v/xiTNv44PKBA7QZNy7ls27bxqX9+xm/fTuzO3UCUkqj1e/Rg5nt2hkXrZ3bsYOKDRtSrXVr3Ly8eHjlCgv79MGnaVNqdejAtp9+wmAwsH/JEsJev+a7vn2Z0qRJpp/XNX9+FEolrx8+5M7p03j6+hIRHEyv2bN59/w5N44dIzosjHL16mHn7MzTGze48NtvVG7WjOiwMPYtXgzAk9RKE26enhQpV46Hly/j06wZZ3fsMAl204p5/57bJ09Stm5drh89ioOrK9FhYawZPZqxW7bQ6Ycf2PTDD+mCXqWZGa758zPwl19IUqsJDwrCKWdOHl+/zrXU2fwPzu/cif/581Rt2ZLqqfV9n9+7h1yhYN/Chfin6cx3/48/OLpyJf0XL6ZQmTKoLCxw8/Tkx9RSaGm9fviQZYMHM3HXrnQL/DJru/3xZ89ZsOBn9xMEQfgrRMD7f8CH4v0fNwn4WERwMAa9HpWFBfGZ5PjlcXenbN26/DJwoMktUZ1Wy5UDBwh++pSBy5Z9dmGbJikJL19frh46xJlt28hbrFhKM4y7d1EoFMjkny8gYm5pScGSJek5ezYFS5bExtGR5KQktBoNQU+ecHjVKjQJCZiZm1Oufn2a9OvHhsmTeXztGgAj1q5l/YQJxpxEpUqV6cwupORE912wgL0LFxpfA1ICyQu7d/P9mDGUqlmTmPfvM83xNbOwoEL9+hT39cXC2prsefNyYc8ek/qu2XLnpufs2eyZP597584Zb507urrSbMgQ8ri7c3zdOkrVqEHpWrUwGAwU8PJCHRvL2e3bPxm4Xj5wgIGpTUgGL1+ekgNsMDDt4EFunTzJ/l9+SXfsbl5eaBIT+a5/f0rVrEm2PHm4cvAgrgUKfHIRWGx4OLEREbQYPhxzKysW9eplPDYrOzvaT5yIQ/bsnNm27f8/JyKChNQ2wRd270apUpEYH2+cWa7Xowc7Zs0yqdCgUav547ffgJQLn8l79lCkbFmuHzvGor596frjj1Rq0oSX9+9z6+RJ6vfoQYPevTm7bRuu+fOj1+sJfvoUgyRRqkYNGvTqxdNbt3hx7x5VWrbk7LZt5CteHJ1WS44CBWg/aRIv7t5l78KFxEVG4urmxvdjxuCSLx/zunUjv5cXcpmMkJcvSYyL48T69fSZN4/wt2/xqlKFZYMGZfqdQcrdliYDBqBNSuLhlSsY9HoMej3Xjx0jOSmJ7/r2RWVuzsuAAMwtLChZowZWdnbGEmAqKyu0yclsmDSJ53fv4tu8ebr3iAoJMZYU+6BQqVIZVnvQabUsGzyYaYcOYTAYOLp6dbpg9wN1bGxKhYq+fU1aaP+ZQNbBxeWz+wiCIPxVIuD9P0Iul2Npa/vJfRRKJXqdjrA3b3CvUIHrR4+m26dG27YcWrEi04Du9cOHvHn4kOI+Ppm+T2xEBCuHDTPJCQ19+ZIbx47RYtgwZHI5oS9f4l6hgkkjho9VbNiQ60ePYuPgQN5ixYiLjOT+H38QGxmJe4UKTNq1C01iIrHh4bwKCODumTPGQLVg6dKEvnplDHYhJTfY0sbGGAR+rHz9+vifP28S7Ka1M7VUk0P27BnOmBYuU4bvx4zh+tGjbJk2jeSkJAqWKkXnH34g8PZtY35mx9RZvLcfNZOICg1l/YQJDFy6lBpt2xIdFsbVQ4fYu3AhJWvUoG6XLmz8xMw8pMy82jo5oVSp2Dp9Og8uXUKSJHIXLUr9Hj2YtGsXM9q1M1ajyFe8ON1nzUIul2MwGPD/4w8u799PrsKFyV2kiPF1LWxsKFWjBnbOzsRFRnLnzBmS4uOJePsWl/z5WT16tMn3oY6NZe24cQxdtYq7584ZA37X/PkJuHiRPEWLkj1fPtw8PXFwccGnWTMeXb2Kc65cn7xw06jV3D9/nqtHjhjzYxf368fIdesIuHCBTlOmoNVo8G3enLJ16qRUC1AoKFqxIkqlkrtnz/LbnDnIlUpKVKtmbP6xpF8/hq5ahcrSkk1TpmDj6EiF+vWRpS7S+23uXPrMm8eAJUt44e+PXq+ngJcXwYGBHFi6lHUTJ9Ltxx+xdnAgOZM6xx8kJyUZUwc+zGxDSqqIe8WKrBw2jJI1a1K/e/eUttJ6vUk3M5W5OZbW1sY7FWGvX1OuXj3YuzfT95QrFFja2qLOZOZZp9Vy+cABqjRv/sm7PwDXjx1LaU2e5k6PR+XKn+wql6NgwU+24BYEQfi7RMD7f4SNgwPVWrc2BgH2Li44uLiQFBdH6KtXQMrK/4dXrvDg0iWaDBiQYVvXPEWLZrpK/YNzO3aQz9MTg06HJEnI5XJsHB2RyWQkJiRwYOnSDBdAAexZsIDJu3ejUCho0Ls3gbdvG+vVppWrUCGy5cnDhkmTADi+bh295swhR6FCuJUowW/z5hmbF9hly0btjh3J4+5uXDhVompVbp44ke51H129iqevL/fT3Nb9oFLjxqweNeqzn71R3764e3vzKE3d33weHrQZN47FffqYtAe+c/o0d8+coc3YsXSfNYtsuXJh7eBAi+HDuZo665o291GSJHbPn893ffuye/58fJo2pffcuahsbAh9+TLDoEEmk1G4XDmccuQgKSEBTUICz+/epUi5csaqFW+fPOHXMWP4rk8fxm7ezM3ff6eYtzdWtrYkxsVxctMmCpQoYUzBkIDsefMik8tp3K8fxSpV4ubx44S/fYtTjhwMXr6cR1euYGVvz+nNmzO8QDLo9ZzavJmqqQuqIKXSQUxEBFa2tjQfMgRbR0eiw8JwcXOjZvv2GPR6KjRsyOsHDzK9TR72+jWOaWYLk+LjuXHsGDK5nN3z5+PdqBG5ixRhcd++QMqFSM5ChVgxdKhJwPfoyhUcXV0Z8Msv1OnShfsXLuDq5kbz1Iu1sFeviI2MxN7VlZHr13P3zBmuHj5M4M2bxuDeo3Jl+i1ezPIhQ5jduTNjtmzBzcvLZEHgxwqULIlTrlw8uX7dWM4MQGVhgUGvp/vMmeh1Onb8/DNvHj3CytaWyk2bUrtDB8xtbIgICjIpv/f05k1aDBuGZepYZqRUzZopFz+faOTx7PZtfJs1Q/uZnG+dRpPuYs/C2ppuP/3E6lGj0i8YtbKi5+zZIn9XEIQvSjSeyIISYmOJi4oiOU2wKkkSBUuVokKDBgz45Rc6TZmCd8OGNOrXj1EbNlC5WTO+69OHP3bvRjIYOPbrr/SYPRszCwuT186opNPHNGo1T65dY0L9+oytU4d53btz9dAhYsLDiY+MzLDyQloX9uwhd9GihL56Rf/Fi00aJ8hTa3d2njbNGOwCaDUafh0zBudcuZjTpYsx2IWUW+t7Fy7k7PbttEtt42qfPXuGRe/PbNtGo759ccqZM902M5Uq02YHOQoWpPXo0VRu0gR1bCxtx47FJV8+nHLmxLtRI3rOns2OWbNMgt0PJEli5+zZ5CtWjGVDhzKlSRM2TJyIc65cDF+zBvvs2U32Dw4MxClnTrRJSSiUSqwdHFCpVLx5+JBKTZqY7FvWz4+xW7ZQtk4dLKytyefhgcrSkqjQUHIUKkSDXr0YvGIFozduZMyWLVg7OmLn7EzN9u3JXbQoNo6OLOjViwr163Nq0ybj67YdMwYHFxc6TJqEXq9ndqdOnNq8mdsnT3Jq82Zmd+qEXqfDq0oVnqdWHMjIg8uXKVCyJADdZ80iPjaWzVOnMqNtW5YOHMisDh3YMXMmxStVQq/TcfP4cWzs7Wk2ZAiDV6wgRwa3ym2dnU0CVzMLC9xKlKBh797U69YNW0dHnHPlosfPP2Pt4ECj/v1ZO25chrObUaGhbJwyBa8qVZArFLjkzQuSRGRwMOq4OCo2aEDlxo05v3Mnbx49opyfH6M3b6Z0rVpAymLBPQsW0Cq13FpSQsInG1IA1GzblneBgZzftct0LOvWxdXNjcDbt9kwaRKv7t/HoNMRHxXF7+vXM6NdO2Lfv2fZ4ME8v3ePwmXLGp97eOXKlKYi1tbp3i+PuzutRo7k1ObNnzwuCxsb5AoFRcqU+eR+RStUwDzNjDOkBOselSszYdcuytSpg5WdHbZOTtRs147Je/bgmj//J19TEATh7xIzvFlIXFQUz+7c4ezWrSTExpKveHHqdumCfbZs6HU6dMnJ1OvenZXDh5tUELCys6PDpEmYp87C7F+8mNsnT6IwM2Pc1q3c/+MPHl+/jrmlJbZOTtg6OmYYuH2Q38uLu2fPGvMuQ1++5PcNG8hbrBgKpTLD25pWtrZUatoUN09PLG1t0Wm1eHh7o01OpvXo0Vjb2SGTydDrdPifP8/SQYNMZr8gpTLDg4sX8W7UyFi5Ia2bJ05Qr0cPxm7dikatTslZvHOHAiVLUq11a1zz58cgSbx78YIR69Zx88QJrh48iEatpkDJkti7uCBXKNIF/S2HD8e1QAFOb9nC/sWLjXm6g1euTFl4J0kozMzInjcvgbduZfidGfR6bp44QcGSJbl39iyxEREcXbOGR9eu0XfhQkKeP8c1f34kSeLx9esozMwYsGQJ/ufOEf72LSuHDSM5KYm+CxbgUbkyDy9fpnLTppSsUYP5PXqYBPeHli+nXo8e5CpUiPA3b9gweTIxYWHG0liFSpXi6a1bhL16RaXGjWk/YQIOrq6YW1nRdvx48nl44OjqSlxkJM65c7N56tR0n8clXz6sUxtvjN6wAYmUxgkXdu825ugCyAALKyuGrFqFfbZszGjbNt1q/uBnz1jQqxdDV63i3M6daNRqzmzbRo4CBej644+smzDBONsrVyrxqFTJ2E7ZxtGRMZs3c3ztWlaNGGEydqVq1GDY6tVEvH37yQWSrx88QK/VUqpGDa4ePsyxtWvJnjcvzQYO5M7p05zZutVk1tLC2pruM2eisrDg2pEjPL1xg0Z9++Lm5QWSRHJiIo379+fgsmXG51jb21O1VSt8mjdHBmTPlw/v774je758lKtbF2tHR5xz5iQyOJjzO3dmeJyx4eHsWbCAqq1acW7nTpoPHszS27eRJIn7f/yBQqlk2Jo1BFy8yPO7dzFTqShTpw52zs68uHePbHnypPuZSqtm27bYOjnRZNAgY93mj8nkchr27p1hYG1hbU3uwoXp9MMPaJOSkABLGxtUH11UC4IgfAky6VMrXP6P8k+dkSpRosQ/8npqtZqHDx/i4eGB1T/UrOFjcZGRLB8yxFi/M60OkydTqkYNNGo1M9u1y3AmSyaTMXjFCvJ5eBhzWCVSVuerLC1Rx8dj0OkIffGCR9eucWTVqgyPQ2lmxqgNG5jbrZsxsP0QmKwZM4Zes2czq0MHkwChUuPGVG/blot79vDo6lVkcjmla9bEu1EjbBwdU4I1SSIxPp5Z7dt/8nuo3LQpfl27cnjFinRdqWq2b0+RcuXYOGUKksHAsNWrCXryBJWFBae2bOHV/fvIlUrK1KpF3S5deHrrFlZ2dpipVIS9eUO5unXZt3gxd1ObPwD4deuGtb09excuTHcslra29F+8mO0zZhAdFkaDXr0wMzdn208/ZXrsCqUyXTONTlOn8urBA87v2IG1gwPNBw/Gw8eHpPh4VJaWXN6/nzPbtpEYF4eVnR19Fyzg+b17FPP2Zm6XLulq7AJ0mT6dgIsXuXHsWLptSpWKgb/8wu7583nz6BGla9Wi7bhxBD15wu/r1/P4+nVkMhk9Z8/m/M6d6fKsPatUoUHPnhxavpzH166ldA4zN6dcvXrUaNOGNaNHE/72LQBl6tSh1YgRBFy6xKOrV7mVQZpJ2vHTa7UmM5+5Chem6aBBxhq6TQcNQh0Xx+/r1wMwbutWLu7dm2629IPiPj406tfPJFc2I4NXrkQmkxEcGEihUqWIi44mJiwsw2AfUhY4jly3jnndu5OclETDPn2o2LAha0aPplrr1uT39MSg13Pr99/R63TUbN+eyOBg5EolwYGBWFhbk6doUcytrEhOTCRJrcbC2hqVhQW/r1/PuUyCXrlCweiNG5nVoQP1e/TA1c2N3+bONV5kyJVKfJs3p27nzjy6do0/du3izaNH5HF3p+WwYfwycGCGKURFypen95w52Dg6khgfz83jx9k2c6ZJqopSpaL7jBl4+Pj86fKEwp/3b5xHhP+NGJOv73+J10RKQxaQrNHw7O5dvh8zhtEbNzJ2yxaaDx2KU2qL0K3TpyMBl/bvz3RRiiRJHF6xAnVcHIeWL2fHzz9z98wZkjUaEuPiUMfEMKdzZxb360fR8uWNt2zTUqpUdJ85k7M7dpjM4jYdNIhNU6cSHhTE01u3TBa0laxenTJ16jCvWzcu7N5NeFAQ71+/5vfUoDk2PJzjv/7K9JYtM10ol5aVrS0n1q+n2vffk6NAAePjjjlyULZOHdaMHk1SfDwatZrIkBDiIiJYO26csamDQafj5okTzOvenTxFinBh927WjhuHysKCi/v2Ua97d+PiPzNzc2MQnJHEuDh2z5tHnc6dSYiJ4be5c5EMBsr5+WW4v4OLi8ns5wfnduwgn7s7rm5uDFq6lJcBAUxr3pzprVrxY+vWxEZEMGTFClzd3FDHxrK4b1+K+/hw49ixDINd++zZcXBxyTDYhZTFe/sWL6ZO6iyepa0tj65eZenAgcbgVpIkLG1tefXggclzHV1dadS3L78MGMCjq1eNFzZajYYrBw6wccoUus6YAaQEX7U6dGDn7Nl4VKqUad3nD+6ePZvSqS2N4MBAFEolJWvUYOCyZdhnz24MdvMWK4aVnR0XP7FY68GlS5hbWmLzmaoiTjlyYG1nR+DNm/zcsSMGnc6kacjHtBoNN44fT1ksRko6zNnt25ErFOQvXpxZ7duzqE8fosPDqdGmDYnx8exbsoR53bqx7aefWDd+PLM7deL6sWMozc1ZOWIE83v04PrRo1Rv04bqbdpk+L4fKjoAHPv1VwIuXKDf4sX0nD2bNmPHMmLtWhr364eZuTlbp083NuAIevyYa0ePMuCXX1JmolOZW1pSq0MHeqUGu5AyK1u+QQNmHD1K2/HjqdWhAx2nTOHHI0dSqo+IE78gCN8gkdKQBahjYrh7+jQ3jh9Hl5yMTC6nRNWq9Jo9m93z5xN46xbJiYkm9VszEnj7NnGRkZzesgVI6cBmbmXF4OXLeXbnjnFWbvnQobSbMIEabdty4/hxEuPiKFiqFGXq1GHf4sUmObr22bNjbmXF2ydPUCiVRAQH02rkSF7cu4c6Lg6/7t1ZPnhwhkXpk+LjWT16NIOWLePGsWMpJaDy5zcussvIh45ZUSEhVG/Thh2zZmHr5ESbMWMIfvaMQqVL8/TmTcwsLHDKkYPVI0dm+DpajYYT69fTfuJEY01RXXIyUaGhDFmxgiOrV6NQKrl3/vwnF/q8vH+fNuPGGStgHF2zhm4//ZSSvlCqFDkLFUKv1fLo6lVK1ajByTR5sh/EhodjZWdHt9RAKO3n16jVXNi9m6c3btBtxgzmdu2KTqslOiyMR1evZnhMpWrUSDf7ndFxFypdmsHLl2Pr7Mzcrl3TLTbSajSoLC1NSrlVadmS3zdsyLS8W3BgIEGPHlGmdm0qNGjA9SNHuHvmDM2HDPlsfrhep0OeQbm6N48eUbNdO24cP45HpUrGx6u2bs3L+/cznLFM68GlS7iVKMH9TH4+rOzsUFlY8NvcucbFjLaOjoQHBX3ydZ/evEmFhg2BlI50v44dS++5c9m/dCmSJJGUkEBcRAQGg4HVI0ema1SiSUxk/+LFWNvb03L4cNaOHcv+JUtISkigVvv2XN6/P115MIVSiVyhMP79xvHj3Dh+nOz58mFla0vhMmWwdXIiISaG4j4+PLh0ybjv5f37efv0KTXbtaP9xIkpaQkKBVa2tlh/VOHFIrXJzIc6voIgCN86McP7HxcXGcmiPn24cvCgMWiUDAbunTvH0kGDaD1yJNb29ikpCn8me+WjfTRqNYv69KGcnx+1OnQwPrZ+wgTWTZwIpMxM2jo7o9NqefxRkOWSPz+vHzzAytaWwStWYG1vz6GVKxm0YgX1evQg/M2bDGc1P3j/+jXRYWH0X7KEM9u20WLYMJMTelrejRrx9ulTEmJieHztGgVLlaLL9On0nD2bp7dv8yoggHL16jFm82b8unTB/48/Mv1Oivv60mbcOPYtWcL0li2Z1qIFM9q25eTGjSCTGVsxR75799mvND4qCvPUWa+Y9++xtrdn9KZN+DRtCpKEhbU1fRYswNLWlo6TJlGjbVuTEnKu+fNjbm3N3bNnMw32Q1+9wv/8eUqnNuKIDA42qYOaloW1NQmZ1FlOK/r9ey7s3p0yY5fB93T/jz8oX68eedzdqd2xI3W7dqVMnTrc/cxM7fWjR2k8YABXDh0yphq8evCAImkWWWXEvXx544xkWpIkcWL9ei7u2UPOggXpNXcurUaOpGj58uj/xCJLg8FA2Tp1Mt3eetSolHJnaSp3yDL5N5iWmbk5eq2WwmXLYtDraTt2LM65cplciFRp0YKXAQGZduUDOLp6NQXS3K47tXkzkiRRrn79dPuWrlWL+6nd09J6//o1sRER2KUugLS2t6fz1KnpWnG/fvCAPfPno7K0xMLGBkipupDRAk9BEIT/EhHw/ocZDAbunD5NyIsXGW6Pj4ri/K5dVGrSBJ1WS8nq1T/5egVKlCAkg1JPyUlJXDl4EI/KlU1WmMeEhRH68iXFKlXCwcWFoCdP6DVnDv2XLKFQ6dJAyqyoytKSztOmcWL9eg4tX87NY8dYPmQIVVu1Iub9+89+zpDnz4kIDsbC2pqHV64wdPVq48p+SJlFbjJwIBXq1+e3uXOBlPQKG0dH7pw+zYKePTm1cSOX9u1j+4wZLOnfH4/KlY2F+j/mnDs3HSdNYmGvXgR8FBQ/vXmTRX364Jo/PweXL8c5NW3kU2wdHUlSqwEoUq4cMrmc5UOGsHnaNC7u3cvZ7dv5uUMHts+ciaubG3KFgsErVuDTrBkA1du2xTlXLq5+prrF1UOHjIHbg0uXKFu3bob7hQcHpwt0PqY0M0OpVHLr5ElOrF9vvNhJ69ndu9Tu2JF63bsT8/494W/e8OLePUauX0+R8uUzfe3E+Hie37ljksJwYfduGvXrl+lz5Eol1dq0yTA9waNSJWPu+pMbN7h37hw3T5zg4dWr5HV3z/QC6YPiPj6YW1nRYfJksuXJY3w8d5Ei9Fu0iBwFC6a7O/Lm0SMKf6ZaQenatYmPjqbrTz8R9vo1+xYvJjwoCLlMZtznUy28P4gKCTFt8pKczAt/f4pXrmyyn1OuXDQdNCjDBZtmFhb0mT8fmzRl6+yzZ2fo6tUMWbWK8vXrU6ZOHbrPnMmEXbtIjItjxbBhTGnUiClNmvDb3LlEvnv32dlyQRCEb5VIafiKDHo98dHRRLx9S8jLlzi6uJCrSBGsbG1RppmdM+j1JMTEoNfriYuI4NqRIyRrNFT//vtMF698cP3oUQYuXYrS3JwqLVpwessWNKnB18f8unXj2Nq1GW574e+PXqfDvWJFLu3bR1RoKOXr16dy06Zs++knk9u72fPlo/2ECcYWpp2mTCHk5UsC0sw8xYaHc/XgQZxy5Pjs92SfLRvH1q6lYe/eLB04EFtnZ5oNHozK0hJJr0ejVnNx716ThhjV27bl/M6dJgvMPlDHxrJ00CDGbtlizKtNq9uMGVzYuzfTlfuJcXGc37ULBxcXSlSrxpFVqzK9HV+gZEneBgYaj6v50KEs6t07wyoXDy9fxilnTqzt7ZnXtSs9fv6Z3EWLYtDrkclkJHyiMgZAfHS0cVbO/48/aNinD445chAVEmKy372zZ6m3fj3H1q7NNC+6bN26xpnaywcOMCp1/w/flb2LC12mTmXpoEEmNZVvnzqFjaOjsSPdswxqNuctVoyw169NHpMkCcccOfh+zBj2LFhgkuJibmlJh8mTuXnsGLERESbPK+fnx6sHD0iKjwdSZlU/BN6ahAQKlSxJxYYNuXLwYIafs3DZspiZm5Mtd27C9Hq+HzMGG3t7bJ2deRUQwKnNm+k2YwayNEEqpORVtxg2jKUDB2Y49s65chnz3PctWmRs4hJ4+zaeVaoY/10mxMZ+MiXmA8NH+yQnJVHM2xs3Ly/io6Op2LAhpWrU4NrRo/SeP59zO3YQcOECcoWCUrVq4de1K/bOzumCf1tHR4pVrJhygWowYJAkzm7bZpKX/iFt5sbx44zZtMkkN14QBOG/QszwfiU6rZa3T58yq317ZnfuzMbJk1nUty9TmzXjweXLxhzI+KgoY4C5btw442318zt2EBwYSGLqiT4zyUlJWNraorKwIC4igiErV2L/UQtPlYUFbcaOJfTVK+PirY+pLCzQJSdzdvt2fFu0wNbJidodO7Ji2LB0uYzvX79mxdChNOjdm9xFi6JJnSH+2PG1aylaoUK6Wr9p2WXLhrm1NS/u3cM6dUb2xLp1WNraMqdzZ2Z37syivn25cfy4SfDm26zZJy8GEuPieHT1Kl5Vq5o8bu/igrWdHTcy6DKX1s3jx/H09eX60aO0GDYsw32s7OxoOWIEpzZuBFK6u4W9evXJkm5XDx2iXN266LRa1k+cSMlq1dg4eTIRwcHkKFTok8eUo0ABIt+9Q65QUNzHB5lMxqClS9PNtjq6uiJJEr1mz85w9jN30aLU6tDBmG6gS04mJjzcZHawfvfumTYQiY+KYvXo0TQZODDdNplMRpUWLdL9e6jSsiUhL17g5unJtIMHaT16NPV69KDbzJn8sH8/ZioVl9M8R6lSUa11a6p9/72xQoZMLqdI+fLGdJDgZ88If/uW2h07Us7PL13QWrR8eXrMmsXvGzYwp0sXfh0zhmWDBrFv8WIeXLzImtGjeXL9Oud37qSYt7fJc98+ecL98+fpOXs22XLnNtnmXrEifRcuZNecOWg1GpOOhX/89ht1Onc25oVfPnCAUhksAE3Lztk5XUpBwVKlOLRiBZ2nTaPZ4MG8f/OGOV26cGjZMkKeP6fNmDFM3LmTcalpQM45c5pcRH/MTKXCzMKChOhoYxOQjyXFx7Nx8uRM244LgiB8y7LsDO/bt2+ZOnUqd+/excrKioYNGzJixIgMF718DXGRkczr1i3diUwdF8eKoUMZu3UrTjlysGLYMLyqVuXkxo08SdNMAeD9mzfkKVrU2JY1IzkKFMDGwQG5TMb+pUvRa7X0/PlnkhMTCXnxAltnZwqWLMnlAwc4vGJFpq9Ttm5djq5ZQ3xUFBUaNMC3eXPObt9ubEH7MU1iIn/s2sX3qVURMmrYkJyUxKktW+gwcSLrU/OB05IrFLQZM4ZTmzaZBGYatRokic5Tp7JxypR0M2yeVaqATGac9cvMoytXqN+9OwEXLhhfI3/x4ilVHDL5XGmPXWFmxsmNG+n0ww+M3rSJI6tW8fzOHcwsLChTpw6VmzRhz4IFBD97BkDlJk0+2SoZUoLLhNhYzK2s0KjVPLh0ibzFivHkxg1qd+zI2rFjM31unc6dcXVzY/ivv6KOi+P2yZPcOH4cv65daTNmjLFCR1J8PInx8YQHBTFu2zYu79/Pi3v3MLe2pryfH65ubqweNcokz9fGwQG5mRmQMotaoEQJdv78c6bHEhMWRsz79+QuUsTYIlkmk9Fq1CgeXbtmMlNboUEDVBYWnNuxg7bjx/P60SNe+vujS07m6c2bbPrhBxr27MmUPXsIffWKpPh4HF1duX3qFEsHDjQu3PJu1AiAZkOGEB4URMiLF6yfMIGes2dTt0sX6nXvzuPr15EMBop5e2Pj6Ejoq1cmKQD22bPTfOhQ1o4bZ3zsxb17+LZoQeEyZQi8fdv4+Jlt2wh5+ZI248ZhZWeHRq3GytaWlwEBrBg6lNqdOqVrshL57h1XDx2i55w5bJ8xgzunTtFs0CDsXVyIyeSOQr3u3Y0LSSEl9UhhZsbFPXuo1KgR2376yZgHn694cTyrVMHC2jrDWrifc2n//k/m+r/w90+3UE4QBOG/IMsGvIMGDcLT05OTJ08SERFBnz59yJYtG926dfvah4Y2daY0s4UgkiRx+/RpnFxdeXH/Pt+PGWNSpP6DS/v20W78+E/mADbo1QsHFxeiQkOJDgvj3bNnzOvWjez58uHk6oo6Lg6VpSV+XboY6+9+LF/x4ljb2fH2yROy5cmDQa+nSPnyrBk9+pOf887p05SoVo1HV6/i6ubG87t30+1zevNmOk2dyrA1azi8YgVPbtxAJpfj6etL3S5duPX77ymLsWrVMgaL1du2RSaX88Lfn9EbN3Lr9995+/QpVnZ2VGjYMGWRTSZpG2kpzc2xy56dCTt3cnLDBp7euoWjqyuJCQm4eXpy9xPNCPJ5eiIZDAxesYKkhAR2z5tHq5EjSU5KwqDXY+vkROirV+QpWpSCJUviVbUq2uTkDBddfcxMpTLmSoa+eoWjqys2Dg4458xJpcaNM5wtr9S4MQqlkp9SV83XTK23HB4UxNYff0SpUuHXrRu+zZtzbscOivv4sHv+fFzd3Og5ezbOuXKh1Wi4fOBAujQEK1tbVJaW9F+4kKuHD/PmyRPC37797CLIt0+fUqVlS/zPnyePuztVWrQgLjKSPQsW4JwrF9nz5qVKy5bI5XLWT5hgnAG/8NtvuFesyO5584yvdWDpUvJ5eGBpZ8eTGzdYO2ECyaljbGZujk+zZpSuVYvVI0bQb9EiBi9fzvN797h+9Cjnd+3Ct3lz8nl6UqJ6daJDQ0mIjcXB1ZU7p0+TLU8eVObmlKlTh5I1arDtp59MFpFZ29ujjo2l608/sWHyZJMufg8vX0ZlYYFft25snzmTyOBgdFotPs2aUbZuXRb06JHue7mwezdRoaF0++knNImJRAQHM2z1apYNGmSS6iFXKKjTuTNOOXPyW+p34ermRo9Zs1id+rMX/OwZTjlzolAqqdmhA77NmmH7mRJrmdHr9Z9cPPdBYmws/IlUJEEQhG9Jlgx4/f39efToEevWrcPW1hZbW1u6du3Khg0bvomANzEujrunT39yn9yFCnF45UpsnZyICA7OME/wwyxWo379OLR8ebrtPs2a4enrC6SUK8qWOzfvUmcb379+zfs0J9cnXl70X7SIXXPmGE+6CqWSMnXqULtTJ1am3rb3/u47CpUpg2QwfLYurl6nw8LamutHjtB73jwu79+f4X6bpkxh6oED+LZoQdNBgwB4fvcum6dO5f2bN5hbWlK/Rw8u7t3L6I0bcXB15ez27ZzbsYNL+/dTpnZt3EqUQKNWs2v2bN6/eUOfBQtwdXMzduDKiG/z5myaPJl3z5/j06wZA5cuJSokBFtnZ2q0aZNh/u8H3/XuTfbcufm5UyeiQkMBCH/7lr2LFhln3HMVLkzOggXRabWc27EDc2trOk6ZkmmnLEipeKFLTjbmsH4Yf6+qVQl69Ig6nTtTtVUrTqxfT+S7dzjlzIlv8+ao4+JMZiVL1azJutQ2ypAyc6zTaEhOSqJAiRLGoDb05UtCX73izunTPL15M8Njqtu1K2e3b8f/3DnGp9ZYjg0Pz/QzfGBla0upWrVwLVCAbLlzc2brVnIXLkyj/v3RqNWEBwVx7NdfCXr8GICi5coRGxFBwMWL1GjThvL16pmUTzuyejXVvv8ebVISI9asITIkBEmScM6Zk1snT7Js8GBqd+xorEbgXrEiKgsLwl6/5tL+/awaORKlSkWTAQMoUq4cC3v1ovO0aXhVqUJsRAQPLl1iTufO6WoXV2rShEPLlxMTFkatjh1pMmAArx8+RKfRULp2beQKBXdOnya/pyclqlalaqtW2Dg6IpPJcMqVK8PKGgEXLhBw4QJ5ixWj3+LFaNRqes2ZQ0JMDG8ePcLawQH3ihWJj47mzNateDdqRPn69bHPlo2VI0YYL5yccuZk8PLlGAwGrO3tjakSf4VCoSD3ZxYzAlg7OPzl9xAEQfhasmTAGxAQQO7cubFPk3Po6enJixcviI+PxyZ1Yc+nSJKE+k/MEv4ZiakzuR/+/2dKJdk4OBAVGoqZuTlm5uaZ7vfb3Lk0GTiQ8du3c2H3bsJev8YuWzZ8mzXDxc0NmZkZarUalZUVtTp0yLQW76lNm8hTtChDVq0i5v17NAkJWNnb43/+PL8MGEBCdDS2Tk4p3cDMzEhWq3GvWJF7585lemwelSrhkj8/5Rs04MW9ezQdNCjD/EA3Ly80ajU53Nw4u2MH148eNQZ8RcuXp824cZhbWlKmTh12L1xIh0mTsEk96WqTktLdNgY4t307rUaMYGlqAJ3uPUuUQKlSGdNEXvr7U6J6deyzZ0ehVBIVFkbL4cPZs2BBuplMv65dsXZwICwoiNodOxpn30JfviR/8eLGgDc4MNAkx1UdF5dyO71SJR5duZLhcTXq29eYeyxXKPD09SWfhwd7Fy7k7pkzyGQyph06RJ3OnXn79ClxkZHsmjvX5OLFo3Jl4iIjjRUwZDIZPs2aUbRCBQIuXECjVqNNsyhsx8yZ9Fu0iJMbN3L71CnjLL+FtTV1u3TBOVcuDvzyC40HDCD42TMcsmfHLls2rB0cPlnerHSdOjy8dIk8RYty6+RJnHLmZPO0aRnua25lRYlq1YgIDkYyGFg1ciTtJ06kcrNmXDt8mJj373HJn5/CZcpw49gxZnXoYCyxFRsejmQwkLtIEUrVqsX87t3xrFKF1qNHY58tGzYODqgsLanctCkFvLx4cv06szt2xGAwsG78eDr98AOrRozI8FZ9cR8fdMnJxrso68aPp1G/fnhWqYKltTV7Fi7E//x5mg8ZQpuxY1GoVMYFZjKZDL9u3Xh4+XKm35FXlSrsW7iQa0eOAOBaoABDVq7Eyt4edUwMW3/8ETdPTyRJYu/Chbx98sT4XJWFBXmLFUNubo4c0CQnQwb1rP8X5Rs0YP8vv2S6CNO9QgXkSuU/9rtR+PM+Po8IX58Yk69PkqR06zMykyUD3ujoaOw+Kjn1IfiNior6UwGvVqvl4cOH/+hxvUydbXRycMCrWjVCM2gy8IFOp8M5Vy6CAwOxtLXFys4OdWxsuv0kSWL/kiUULV8ecysripYvT0JsLAGXLmHm7ExkaiAkk8koUKAAlZs2zXCmNW+xYrhXrEiMWo1SpWLPggUE3rpl3F64bFk6/fADCVotL589w9ramkb9+qXUss0gDUKuUFCvZ0/ehIRQoWVLbCwtkQMlqlXj9w0bCHryBGs7Oyp+9x3Z8uRh6eDB6DQavuvbl+/69CE2IgKFUslLf39WjxpFyPPnQEp72YeXLlHcx4f9S5ZkWiYpKjQUB1dX+i5cyM7Zs41BqFyppGydOvh168bbJ08YnVpX9/XDh2ydNo1ilSpRt2tX8ri78/L+fcZs3sytkycJf/sWBxcXKjdubFzcE3jrFjKZjGFr1nBp716e371Lg549uX3yZKbjqtVo6DJtGodWrODqwYPG2UQHFxca9e1LYnw8d1Jn/xv374+5pSWHd+0yzjYX9/XF/9w5JFJSHy7s3m0MbJUqFZWaNKFhr17EhIfTfMgQzCwt8apShTunTrFy+HAcXFzoPnMmSWo1x9asAVLyyZcOHIhft27U69aN0FevMDM3J1/x4pxYt44z27bRauRI8np44JI3L2Fv3mCmUtFqxAg2TJqU4ees2qoVep2OYt7eqOPiMLewIGehQlRp2TJd62QrW1t6zJ7N4ZUrqf799zjnykVEcDDrJ07EKVcuKjVqRO1OndAmJXFg2TLq9+iBV9WqnN2+nfevX+Po6krlpk3xqlKFX0ePRqvRIAOiQ0JQx8WR192d5ORkLu3dy86ff8ava1dGbdpEZHAwDi4uWNjYMHztWg4uW8aDixeRJAkbR0eqtm6Nh7c3K4YONf7bqf7995SqVYvDK1Zw7+xZDHo97t7elK5bl6fPn6e7mM2VMyeVmjThyoED6b4jNy8vSlSrxvyePYGUBZOdp05FJpdz//59nB0c8KhUyThOH2s8YAARMTFEfaIRy//Kyd6edhMnsiWDlsl2zs60nTiR18HBaNJ0UhT+XS8/cddK+DrEmHxdqk8syE1LJv2pbgT/LStWrODEiRPsSbMY5dWrV/j5+XHy5Eny5s37yef7+/sjSRKF/8TtvT8jMTGRly9f4ubmhqWlJQBJMTFMa9EiwzxemUzG5L17eenvz4ZJk/Bp1owcBQqwZ8GCDF+/RLVqlK1b1yT4mLJvH3YfVWMA0MTF8eLePc7u2EHoixcps7ZNmlC6dm3MbWyQK5XIZDKSExLQajQkxMZi6+CAQqVCZWVlMtup12oJvH6d9RMnmsyOmVta0m3mTAqWKYMidaFT2s+m02jQJiVh0Ok4s20bZ7ZuRZIk5AoFJatXp8WwYSSp1RxZuZJ7585h0OvJWagQDXv3pnCZMhj0euRKJQEXLrA5gxOzmYUFw9eswcrOjuBnz1CZm6OytEyZRS5QgEdXr7J34cJ0DS/MrawYv3079q6uJERFEXjrFi5585IQF4eFlRXZ8+YlMSEBuUzGjp9/NpZZs8uWjUqNG+Pm5UU+Dw/unjmTUu7sox+tWh06UKtDBzSJiVjZ2qJLTiY6LAxLW1uSk5L4fcMGbp88Sd5ixajfsydKMzNWDh9unG3LXaQI/Zcs4frRo0QGB1OuXj2y5clDUnw8Oq0Wa3t7Xj14wLtnz/Bu1Agzc3MSYmJITkxk/y+/GGeVy/r50XTgQDZMnszzj/J1lWZmOLi4UKFhQ7wbNSIhJgZHV1f0ej0y4MaxY+xfsoQes2ZRuGxZnt+7x54FC4yVOqwdHKjTqROVmzRBnZDA4eXLuXXiBJIk4VaiBB0nT8bM3JxrR44QFxlJgRIlyFmwIIdWrOD+H3+Q39OT9hMnsnTQoHRpE2Vq16bFsGHIFAosrK2Ji4hAZWGBwWDg0ZUr3DhxAmt7e2p36JDSVlsmw9zKCoPBgC4xMaUF9+3b6JKTKVy+PAqFgq0//sijK1fIni8ffl27UqxiRSRJIjkpCaWZGchkvPT3x8zcnIKlSiGTy3n37Bl3Tp9GZWGBd6NG2Dg5YZb6c50RXVISbx4+5NivvxL26hV22bJR/fvvKe7rS9Djx7wPCiJXwYLkKFgQMwsL4+LAD8+9deIER1evNi70c3R1pcnAgXhWqYLiE3d//ip9cjIxYWEpizDv3k35nI0b49u8OeY2Nn+ugY3wj8voPCJ8XWJMvr7AwEBkMhkl0jTnyUyWDHh37tzJihUrOJ0mT/bu3bu0adOGmzdvYv2Z1cv+qUXs/8wX+Geo1WoePnyIh4cHVqkdt3RaLcGBgSwbMsRkdbalrS2dp06lmLc3Oq2WdePH8+DSJTr98APquDiOr11rrHigVKnwbtSIyk2asHTQIBJTV+F3mDSJ8vXqGWuyfiwhJobEhAR0Gg1yhQJre3ssrK3/Uv5fclISSQkJPL15k9BXr8jh5kbhsmWxsLFB9SdOxgmxsWiTklLa1FpYoDAzQ65QoFSp0Gu1aDUaJIMBuUKBrZOTyXMT4+N59/w5B5cu5cnNmyiVSsrUrk29Hj1QKBQkJSRg4+jIkxs3OL52LTHh4ajMzem/ZAk3jh3jwp49JMbFGRfJtR41CudcuYzfQ1xkJC/v3+fZ3btIBgMFSpYkX7FiGAwGts+caZwNtLK1pWrr1tRq3x5JkpBIyZm9tG8fwYGBOOXMSbXWrVGam/P+zRscXVxSLgRSg39zKytkMhlajYak1AuN7Hnz8uDSJe6dO4dCqcS7USPsnJ2JDg3FOXdu3jx6RL7ixXFwcUEdH8/lPXvQ6/Xk8/CgcLlymKlUyGQyNGo1mqQkzFQqDi1fzrXDh9FptRTz9qbDpElsmT7dpPOXTC6nctOmNOjZEwmQ9HoUCgVhqRVB3jx6xKHly3n14AGevr60HTcOuVyOTqfDoNejsrTEzMwsZeZaJiPs9euUwFGSiHj3jojgYLy/+w777NmNn1kdF0fIixckJyaSs1AhkMlQKBQE3rrF7VOnUCgUeDduTF53d1SWllh+6ACWnIw6Pp648HDMra1RqlQozcyM6S6fo0tORh0XhyYxEblcjpmFBbapubdfQnx0tLE9sqWtLerUGrwyhQK5QmFS9i0tvU5nvHBBJsPc0hIre3sUf6Lb298RGx1NfEwMlpaW2Do5ofwb+cHC35fReUT4usSYfH3/S7yWJQPeBw8e0LJlSy5evIhTapC0efNmtm/fzqFDhz77/H8j4IWUXN6E6Gjev3lDyIsXOLi4kLdYMSxtbY1tYeOjo3l45Qq/r19PgZIlqZzajhZSboMnxsdzeOVKokJDyevuTq0OHbB1cjIGBf8XJMTEGFMbzCwskAwGY5UGpUqFtb098VFR6LRaZDJZSmCkUhEXHY1CJkNpZoaZhQVWadr5pvWh9FraesHq2Fi0Gg16nQ6lSmUyZh8Y9Hq0yckozczSXUzoU5uJfAgizK2t0abOfMvkcmPQlpyUhF6nQ6/TpcyCy+XodTpkMpnJBYBBp0Or1WKmUmXaWUwdG4smMZGYsDCU5ubYZ8sGMhmJcXE8u3MHhVJJkXLlUCiVJGs0vHnwAIWZGfk8PDC3tDTWt42PijLmqVpYW6P6RB1lTWIiSQkJ6LVaFGZmmFtaZlguKzExkfDwcBzt7bGysTGWD9QmJYFM9sk8duHLECfzb4sYj2+PGJOv73+J17LkJXvx4sUpUaIE8+bNY9y4cYSGhrJu3Tq6d+/+tQ/NhEKhwM7ZGTtnZ2Mr3o/ZODhQoX59ilWsiMFgQC6XmwQ6Di4udJw8Gb1Oh8rC4v9kYGCdwczYx8GrnbOzyd/VajVvQkL+1C+qjBpjZNaWOC25QoF5Jre5FAoFdh/NWCusrLD46Fg+FUyavJdSiflnZuCs7OywsrPD0dXV5HFbR0dc8uVLt3+2TNom2/wPZa/MLS0z/Q7SkiSJsLAwnJ2dTWplf6opiSAIgiD8WVky4AVYvHgxkyZNwtfXFxsbG9q2bUv79u2/9mH9ZR/fzk/rrxSYFwRBEARB+L8iywa8OXLkYPXq1V/7MARBEARBEISv7NvosysIgiAIgiAIX4gIeAVBEARBEIQsTQS8giAIgiAIQpYmAl5BEARBEAQhSxMBryAIgiAIgpCliYBXEARBEARByNJEwCsIgiAIgiBkaSLgFQRBEARBELI0EfAKgiAIgiAIWZoIeAVBEARBEIQsTQS8giAIgiAIQpYmkyRJ+toH8a25desWkiShUqn+kdeTJAmtVouZmRkymewfeU3h7xFj8m0R4/HtEWPybRHj8e0RY/L1JScnI5PJKFu27Gf3Vf4Lx/Of80//w5XJZP9Y8Cz8M8SYfFvEeHx7xJh8W8R4fHvEmHx9MpnsT8dsYoZXEARBEARByNJEDq8gCIIgCIKQpYmAVxAEQRAEQcjSRMArCIIgCIIgZGki4BUEQRAEQRCyNBHwCoIgCIIgCFmaCHgFQRAEQRCELE0EvIIgCIIgCEKWJgJeQRAEQRAEIUsTAa8gCIIgCIKQpYmA9wt7+/YtvXv3xtvbm5o1azJnzhwMBsPXPqz/tLdv3zJgwAC8vb3x8fFh7NixxMbGAvDw4UM6duxIuXLl8PPzY+3atSbPPXLkCI0bN6ZMmTK0aNGCCxcuGLcZDAYWLFhA7dq1qVChAj169ODNmzfG7dHR0QwdOhQfHx+qVKnChAkTSEpK+nc+9H/EjBkzcHd3N/798uXLtGrVirJly/Ldd99x4MABk/03btxIvXr1KFu2LO3ateP+/fvGbRqNhsmTJ1OtWjW8vb0ZPHgwUVFRxu3iZ+vTli9fTpUqVShdujRdu3YlKCgIEGPytTx48IDOnTtTvnx5fH19GTlyJJGRkYAYk3/LH3/8gY+PD8OGDUu37UueG/7OeUn4B0nCF9W8eXNp4sSJUmxsrPTixQvJz89PWrt27dc+rP+0Ro0aSWPHjpXi4+Old+/eSS1atJDGjx8vJSYmSlWrVpWWLFkiJSQkSPfv35cqVqwoHT9+XJIkSXrw4IHk5eUlnT17VkpKSpL2798vlSpVSnr37p0kSZK0ceNGqWbNmlJgYKAUFxcnTZs2TWrcuLFkMBgkSZKkgQMHSr1795YiIiKkkJAQqU2bNtL06dO/2vfwrXnw4IFUsWJFqWjRopIkSVJoaKhUunRpadeuXVJSUpJ08eJFqWTJktK9e/ckSZKkU6dOSeXLl5fu3LkjJSYmSitXrpR8fX2lhIQESZIkaebMmVKLFi2k4OBgKSoqSho4cKDUp08f4/uJn63Mbd68Wapfv7707NkzKS4uTpo+fbo0ffp0MSZfiVarlXx9faV58+ZJGo1GioyMlLp16yYNGjRIjMm/ZNWqVZKfn5/Utm1baejQoSbbvuS54e+el4R/jgh4v6B79+5JHh4eUnR0tPGxrVu3SvXq1fuKR/XfFhMTI40dO1Z6//698bFNmzZJfn5+0tGjR6VKlSpJOp3OuG3OnDlS9+7dJUmSpKlTp0oDBgwweb3WrVtLK1eulCRJkr777jtpw4YNxm1xcXFS8eLFpdu3b0vv37+XihUrJj18+NC4/dy5c1Lp0qWl5OTkL/JZ/0v0er3UunVradmyZcaAd82aNVKzZs1M9hs6dKg0adIkSZIkqXfv3tKMGTNMXsPX11c6dOiQpNVqpXLlykknT540bg8MDJTc3d2lkJAQ8bP1GbVq1TKeUNMSY/J1BAcHS0WLFpUCAwONj23dulWqU6eOGJN/yYYNG6TY2FhpzJgx6QLeL3lu+LvnJeGfI1IavqCAgABy586Nvb298TFPT09evHhBfHz8Vzyy/y47OztmzpxJtmzZjI+9e/cOFxcXAgICcHd3R6FQGLcVL17cePsvICCA4sWLm7xe8eLF8ff3JykpicDAQJPtNjY25M+fH39/fx4+fIhCoTC5Xe/p6Ylareb58+df6uP+Z2zfvh1zc3MaN25sfCyz7zuz8ZDL5Xh4eODv78/r16+Ji4vD09PTuL1QoUJYWFgQEBAgfrY+ITQ0lKCgIGJiYmjYsKHxNndkZKQYk6/E1dUVDw8PduzYQUJCAhEREZw4cYIaNWqIMfmXdO7cGVtb2wy3fclzw985Lwn/LBHwfkHR0dHY2dmZPPbhF0/aHCvhr/P392fz5s3069cvw+/bwcGB6OhoDAYD0dHRJr/4IWU8oqKiiImJQZKkTLdHR0djY2ODTCYz2QZiLMPDw1myZAlTpkwxeTyz8fjwfX1qPKKjowHSPd/Ozs64XfxsZSwkJASAY8eOsW7dOvbv309ISAgTJ04UY/KVyOVylixZwqlTpyhbtiw+Pj7odDpGjBghxuQb8CXPDX/nvCT8s0TA+4VJkvS1DyHLunnzJj169GDEiBH4+Phkul/aX0SfG49PbRdjmbGZM2fSokULChcu/D8/V4zHP+/D99KzZ09cXV3JkSMHgwYN4vTp0//T8//KdjEmGUtOTqZv377Ur1+fGzducP78eWxtbRk5cuSfer4Yky/v3/6O/5fzkvDPEAHvF+Tk5GS8Av8gOjoamUyGk5PT1zmoLOL06dP07t2b8ePH07lzZyDl+/74qjg6OhoHBwfkcjmOjo4ZjoeTk5Nxn4y2Ozs74+TkRHx8PHq93mQbgLOz8z/++f4rLl++zO3btxkwYEC6bRl931FRUcZ/+58ajw/7fLw9JibGOB7iZytjH9J90s4q5c6dG0mS0Gq1Yky+gsuXLxMUFMTw4cOxtbXF1dWVwYMH8/vvv2f4e0eMyb/rS54b/s55SfhniYD3C/Ly8uLdu3fG0jOQcgu+cOHCWFtbf8Uj+2+7desWY8aMYdGiRTRr1sz4uJeXF48fP0an0xkf8/f3p1SpUsbtacv5pN1ubm5OkSJFCAgIMG6LjY3l9evXlCxZEg8PDyRJ4tGjRybPtbOzo0CBAl/ok377Dhw4QEREBDVr1sTb25sWLVoA4O3tTdGiRdN93/fv3zcZj7Tft16v58GDB5QqVYq8efNib29vsv3JkyckJyfj5eUlfrY+IUeOHNjY2PDw4UPjY2/fvsXMzIzq1auLMfkK9Ho9BoPBZCYvOTkZAB8fHzEmX9mXPDf8nfOS8A/799bH/d/UunVrafz48VJcXJwUGBgo1apVS9q8efPXPqz/LK1WKzVo0EDavn17um0ajUaqWbOmtHjxYkmtVkt37tyRypcvL505c0aSJEl6/PixVKJECenMmTNSUlKStGvXLqlMmTJSWFiYJEkpq5dr1KhhLD0zadIkqWXLlsbXHzp0qNSzZ08pIiJCevfundSyZUtp1qxZ/8rn/lZFR0dL7969M/53+/ZtqWjRotK7d++kt2/fSmXKlJF27twpJSUlSWfPnpVKlixpXM187tw5qVy5ctLt27cltVotLVmyRKpevbqUmJgoSVLKSubmzZtLwcHBUmRkpNSnTx9p0KBBxvcWP1uZmzFjhlS7dm3p5cuXUnh4uNSmTRtp7NixUnh4uBiTryAyMlKqWLGiNH/+fEmtVkuRkZFS3759pQ4dOogx+ZdlVKXhS54b/u55SfjniID3C3v37p3Us2dPqWTJkpKPj4+0ePFiY+0+4X93/fp1qWjRopKXl1e6/4KCgqTHjx9Lbdu2lby8vKQaNWpIW7ZsMXn+8ePHJT8/P8nT01Nq2rSpdO3aNeM2g8EgLVq0SKpcubJUsmRJqVevXia1EGNjY6Vhw4ZJpUuXlipUqCBNnTpV0mg0/9pn/y948+aNsSyZJEnStWvXpCZNmkienp6Sn59fulJZW7ZskapXry55eXlJ7dq1kx4/fmzcptFopB9++EGqUKGCVKZMGWn48OFSbGyscbv42cpc2u+udOnS0pgxY6T4+HhJksSYfC3+/v5Sx44dpfLly0s+Pj7S0KFDpZCQEEmSxJj8Gz6cJ4oVKyYVK1bM+PcPvuS54e+cl4R/jkySRLa0IAiCIAiCkHWJHF5BEARBEAQhSxMBryAIgiAIgpCliYBXEARBEARByNJEwCsIgiAIgiBkaSLgFQRBEARBELI0EfAKgiAIgiAIWZoIeAVBEARBEIQsTQS8giAIgiAIQpYmAl5BEIRvyNixY/n++++/9mEIgiBkKSLgFQRBEARBELI0EfAKgiB8ozp16sSMGTNYtmwZVatWpWzZsvTt25fIyEjjPgEBAXTq1IkyZcpQtWpVfvzxRzQajXH7jh07aNy4MaVLl6ZKlSpMnTqVxMREAK5evYq7uzuXL1+mefPmlCxZktatWxMUFMTChQupXLky3t7ezJ071+S4duzYQZMmTShTpgy+vr5MmzbN+JqCIAjfIhHwCoIgfMMOHz6MtbU1p06dYu/evdy8eZPVq1cDEB4eTvfu3fH29ubSpUts376dCxcuMGvWLAD27t3LjBkzGDVqFDdu3ODXX3/l3LlzTJs2zeQ9Nm7cyJo1azh16hQhISF06tSJbNmycf78ecaNG8fq1at5/PgxALt372bOnDmMGzeOmzdvsmnTJq5fv87kyZP/3S9GEAThfyACXkEQhG+Yi4sLXbp0QaVSkT9/fsqWLcvTp0+BlGBYkiT69u2LpaUluXPnZt68edSqVQuATZs20bhxY6pVq4ZSqcTd3Z0uXbpw6NAhkpOTje/Rtm1bnJ2dyZ49O2XLlkUmk9GxY0fMzMyoV68eAM+ePTO+ZqtWrahcuTJyuZyCBQsyYMAAjhw5YvKagiAI3xLl1z4AQRAEIXP58uUz+buVlRXh4eEAvHr1ipw5c6JU/v9f5Z6ensY/v379mmbNmpk8v3DhwiQnJxMaGmp8LHfu3MY/W1pakjNnTpO/AyQlJQHw/Plznj59ypYtW0xeV5Ik3r17R/78+f/KxxQEQfiiRMArCILwDZPLM78RJ5fLMRgMmW5Pm8v7wYf9ZTKZ8bG0f/7ce1pYWNC7d2969uyZ6T6CIAjfGpHSIAiC8B9VoEABgoKCTALbe/fusWPHDgDc3NyMubcfPH36FEtLS3LkyPGX3zMgIMDksZiYGGJiYv7S6wmCIPwbRMArCILwH9WoUSMUCgXz588nPj6ekJAQJk+ebAxI27Vrx8GDB7lw4QJ6vZ6AgAA2bNhAq1atTNIg/hddu3blxIkT7N+/n+TkZEJCQhgyZAjDhw//Jz+aIAjCP0qkNAiCIPxH2dvbs3XrViZPnoyvry92dnb4+fkxcuRIICXgVavVzJgxg3fv3uHi4kLr1q3p06fPX37PBg0aEBkZybJly5gwYQLW1tbUqVOHUaNG/VMfSxAE4R8nkyRJ+toHIQiCIAiCIAhfikhpEARBEARBELI0EfAKgiAIgiAIWZoIeAVBEARBEIQsTQS8giAIgiAIQpYmAl5BEARBEAQhSxMBryAIgiAIgpCliYBXEARBEARByNJEwCsIgiAIgiBkaSLgFQRBEARBELI0EfAKgiAIgiAIWZoIeAVBEARBEIQsTQS8giAIgiAIQpb2/wCD2io/Wwjp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55732"/>
            <a:ext cx="66675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7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752600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determine the number of clusters we used two methods:</a:t>
            </a:r>
          </a:p>
          <a:p>
            <a:endParaRPr lang="en-US" sz="2400" dirty="0"/>
          </a:p>
          <a:p>
            <a:r>
              <a:rPr lang="en-US" sz="2400" b="1" dirty="0" smtClean="0"/>
              <a:t>1- Elbow Method: </a:t>
            </a:r>
          </a:p>
          <a:p>
            <a:endParaRPr lang="en-US" sz="2400" i="1" dirty="0"/>
          </a:p>
          <a:p>
            <a:r>
              <a:rPr lang="en-US" sz="2400" i="1" dirty="0" smtClean="0"/>
              <a:t>Apply </a:t>
            </a:r>
            <a:r>
              <a:rPr lang="en-US" sz="2400" i="1" dirty="0"/>
              <a:t>Elbow Method to determine the optimal number of </a:t>
            </a:r>
            <a:r>
              <a:rPr lang="en-US" sz="2400" i="1" dirty="0" smtClean="0"/>
              <a:t>clusters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5243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7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755" y="990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2- </a:t>
            </a:r>
            <a:r>
              <a:rPr lang="en-US" sz="2400" b="1" dirty="0" err="1" smtClean="0"/>
              <a:t>Silhoutte</a:t>
            </a:r>
            <a:r>
              <a:rPr lang="en-US" sz="2400" b="1" dirty="0" smtClean="0"/>
              <a:t> Method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9" y="1905000"/>
            <a:ext cx="85210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46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7820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Second: Using Hierarchical Cluster</a:t>
            </a:r>
            <a:endParaRPr 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39866"/>
            <a:ext cx="9210827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7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752" y="1405719"/>
            <a:ext cx="626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 Cluster characteristics to be able to profile customers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9" y="2502932"/>
            <a:ext cx="893020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48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6401"/>
            <a:ext cx="7348537" cy="62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463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Conclusion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1435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49" y="1344543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</a:t>
            </a:r>
            <a:r>
              <a:rPr lang="en-US" sz="2000" b="1" dirty="0" smtClean="0"/>
              <a:t>best number of clusters is 2 </a:t>
            </a:r>
          </a:p>
          <a:p>
            <a:r>
              <a:rPr lang="en-US" sz="2000" b="1" dirty="0" smtClean="0"/>
              <a:t>customer segments can be classified as</a:t>
            </a:r>
            <a:r>
              <a:rPr lang="en-US" sz="2000" b="1" dirty="0" smtClean="0"/>
              <a:t>: cluster 0 with 58.6% </a:t>
            </a:r>
          </a:p>
          <a:p>
            <a:r>
              <a:rPr lang="en-US" sz="2000" b="1" dirty="0" smtClean="0"/>
              <a:t>Cluster 1 with 41.4 %</a:t>
            </a:r>
            <a:endParaRPr lang="en-US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78" y="2360206"/>
            <a:ext cx="5943600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26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629400" cy="517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77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4" name="Heart 3"/>
          <p:cNvSpPr/>
          <p:nvPr/>
        </p:nvSpPr>
        <p:spPr>
          <a:xfrm>
            <a:off x="6705600" y="2667000"/>
            <a:ext cx="1066800" cy="914400"/>
          </a:xfrm>
          <a:prstGeom prst="hear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7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8288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things first, we used dataset from: </a:t>
            </a: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://www.kaggle.com/code/annastasy/consumer-behavior-cluster-analysis-kmeans/notebook</a:t>
            </a:r>
            <a:r>
              <a:rPr lang="en-US" sz="2400" dirty="0"/>
              <a:t> </a:t>
            </a:r>
          </a:p>
          <a:p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This data set contains features more than other datasets which allow us to perform data analysis, and we were able to try different models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shape: </a:t>
            </a:r>
            <a:r>
              <a:rPr lang="en-US" sz="2400" dirty="0" smtClean="0"/>
              <a:t>(2240, 29)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4" y="1524000"/>
            <a:ext cx="73628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996622"/>
            <a:ext cx="422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Description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5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6" y="2057400"/>
            <a:ext cx="73628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752600"/>
            <a:ext cx="7372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371" y="1063430"/>
            <a:ext cx="422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Description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2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375" y="1524000"/>
            <a:ext cx="5407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Keeping data clean by:</a:t>
            </a:r>
          </a:p>
          <a:p>
            <a:endParaRPr lang="en-US" sz="2800" dirty="0"/>
          </a:p>
          <a:p>
            <a:r>
              <a:rPr lang="en-US" sz="2800" dirty="0" smtClean="0"/>
              <a:t>1- Remove duplicates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2" y="3240258"/>
            <a:ext cx="7295288" cy="12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" y="4572001"/>
            <a:ext cx="7399321" cy="1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9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721" y="1295400"/>
            <a:ext cx="5367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2- Removing unnecessary columns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057400"/>
            <a:ext cx="90868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wAAAHkCAYAAAAD/WxfAAAAOXRFWHRTb2Z0d2FyZQBNYXRwbG90bGliIHZlcnNpb24zLjcuMSwgaHR0cHM6Ly9tYXRwbG90bGliLm9yZy/bCgiHAAAACXBIWXMAAA9hAAAPYQGoP6dpAAB9TUlEQVR4nOzdeXhTZf7+8fsk3YGyCbiA0sK0FChQZRWsAg7KIijKqIwrjugMouj4FWQAdQZBHR1FQQXct3EFRwdUFBcUwZ+OqCC4QFtAFFCW7kuaPL8/0oSGsnRJs75f1+VVenJyzpMnsT2988nnsYwxRgAAAAAAAAAARDlbsAcAAAAAAAAAAEAoIDAHAAAAAAAAAEAE5gAAAAAAAAAASCIwBwAAAAAAAABAEoE5AAAAAAAAAACSCMwBAAAAAAAAAJBEYA4AAAAAAAAAgCQCcwAAAAAAAAAAJBGYAwAAAAAAAAAgicAcAELCkCFDNG3atGAPI+I99thjGjp0qDIyMjRmzJhgDwcAAAAh7qefflJ6erqWLFkS7KH4WLVqlcaMGaPMzEylp6eroKAg2EMCgIhBYA4AfrZkyRKlp6dr/fr1h7z90ksv1ahRoxp8no8++kgPPfRQg48TLT755BP985//1Mknn6y5c+fqpptuOuy+06ZNU1ZWVgBHBwAAENk818jV/xswYIAuvfRSffTRRwEfz2effeYzlm7dumno0KG65ZZbtH37dr+c48svv9RDDz3k9zB73759mjJlihISEjRr1izdc889SkxMPOS+R/vbBABQU0ywBwAAkN5++21ZllWn+3z00Ud6/vnnNXny5EYaVWRZu3atbDab7rzzTsXFxQV7OAAAAFHp+uuvV/v27WWM0Z49e7R06VJNnDhRjz76qAYPHhzw8Vx66aXKzMxUZWWlNm7cqJdeekkfffSR3njjDbVr165Bx163bp3mz5+v8847T8nJyX4asbR+/XoVFxfrhhtu0Kmnnuq34wIA3AjMASAEhGOAW1JSoqSkpGAPo9b27NmjhISEsJxrAACASJGdna3MzEzv9xdccIEGDhyo//73v0EJzHv37q2zzz5bknT++eerY8eOmj17tl5//XVdc801AR9Pbezdu1eS1KxZsyCPBAAiEy1ZACAEHNzD3OFwaP78+Ro2bJgyMzPVr18/XXzxxVq9erUkd8uQ559/XpJ8PkrqUVJSorvuukunn366unfvrrPOOkuPP/64jDE+5y0rK9Ps2bPVr18/ZWVl6dprr9WuXbuUnp7u0+7loYceUnp6ujZv3qy//vWv6tOnj8aPHy9J+u677zRt2jQNHTpUmZmZGjhwoG699Vbt27fP51yeY+Tm5urmm2/WKaecov79++uBBx6QMUa//PKL/vznP+vkk0/WwIED9cQTT9Rq7iorK7VgwQKdeeaZ6t69u4YMGaJ//etfqqio8O7j6TtZUlLinau69qEcMmSIrrnmGn3xxRe64IILlJmZqaFDh+r111+vsW9BQYHmzJmjIUOGqHv37srOztYtt9zi/eNGcgf406dP16mnnqrMzEyNHj1aS5cu9TmOp2fm448/rueff15Dhw5Vz549NWHCBP3yyy8yxmjBggXKzs5Wjx499Oc//1n79++vMZ6PPvpI48ePV69evZSVlaWJEyfqxx9/rNPjBwAAaAzJycmKj49XTIxvPd/RrmfLysp09tln6+yzz1ZZWZn3fvv379egQYN00UUXyel01nk8/fv3l+S+DjuSNWvWeK+vevfurT//+c/asmWL9/aHHnpI99xzjyRp6NCh3mvQox33rbfe0tixY9WjRw/169dPN998s3bt2uW9/dJLL9XUqVMlud9sSE9Pr/NaSJ72g7t27dJf/vIXZWVlqX///rr77rtrzJnL5dLTTz+tc845R5mZmerfv7+uuuoqnxYvtbkelw5cT3/22Wfex3jOOefos88+kyStWLHCe56xY8dq48aNNca+ZcsWXX/99erbt693v5UrV9bp8QPA0VBhDgCNpKioyCcg9XA4HEe97/z587Vw4UKNGzdOPXr0UFFRkTZs2KBvv/1WAwcO1IUXXqjdu3dr9erV3gtxD2OM/vznP+uzzz7TBRdcoIyMDH388ce65557tGvXLk2fPt2777Rp0/TWW29pzJgx6tmzpz7//HNNnDjxsOO64YYbdNJJJ+nGG2/0/rHy6aefavv27Ro7dqzatGmjH3/8US+//LI2b96sl19+uUarmRtvvFGdOnXSX//6V3300Ud65JFH1KJFC7344ovq37+/br75Zr355pu6++67lZmZqT59+hxxrmbMmKGlS5fqrLPO0pVXXqlvvvlGCxcu1JYtW7RgwQJJ0j333KOXX35Z33zzjWbPni1JOvnkk4/6PBxs69atuuGGG3TBBRfovPPO02uvvaZp06apW7du+t3vfidJKi4u1h//+Edt2bJF559/vrp27ap9+/bp/fff165du9SqVSuVlZXp0ksv1bZt2/THP/5R7du319tvv61p06apoKBAl19+uc9533zzTTkcDl166aXav3+/HnvsMU2ZMkX9+/fXZ599pquvvlpbt27Vc889p7vvvltz58713vf111/XtGnTNGjQIN18880qLS3Vv//9b40fP15Lly5V+/bt6zwPAAAA9VX9GnnPnj169tlnVVJSotGjR3v3qc31bEJCgu6++25dfPHFuv/++3XrrbdKkv7+97+rsLBQc+fOld1ur/P4tm3bJklq0aLFYff59NNPdfXVV6t9+/a67rrrVFZWpueee04XX3yxlixZovbt2+v3v/+98vLy9N///le33nqrWrZsKUlq1arVYY+7ZMkS3XrrrcrMzNRNN92kPXv26JlnntGXX36p119/XcnJybr22muVkpKil156ydve5sQTT6zz43Q6nbrqqqvUo0cP3XLLLVqzZo2eeOIJdejQwVsYI0l/+9vftGTJEmVnZ+uCCy6Q0+nUF198oa+//tr7SYHaXI97bN26VX/961910UUXafTo0XriiSd07bXX6o477tD999+viy++WJK0aNEiTZkyRW+//bZsNnet548//qiLL75Y7dq109VXX62kpCS99dZbmjRpkh566CH9/ve/r/M8AMAhGQCAX7322msmLS3tiP+NHDnS5z6DBw82U6dO9X4/evRoM3HixCOe54477jBpaWk1tr/77rsmLS3NPPzwwz7bJ0+ebNLT083WrVuNMcZs2LDBpKWlmTvvvNNnv2nTppm0tDTz4IMPerc9+OCDJi0tzdx00001zldaWlpj23//+1+TlpZmPv/88xrHmDlzpndbZWWlyc7ONunp6WbhwoXe7fn5+aZHjx4+c3IomzZtMmlpaeZvf/ubz/a77rrLpKWlmTVr1ni3TZ061fTq1euIxzvSvoMHD67xmPbs2WO6d+9u7rrrLu+2efPmmbS0NLNixYoax3W5XMYYY5566imTlpZm/vOf/3hvq6ioMBdeeKHp1auXKSwsNMYYs337dpOWlmb69+9vCgoKvPved999Ji0tzYwePdo4HA7v9ptuusl069bNlJeXG2OMKSoqMr179zYzZszwGcevv/5qTjnllBrbAQAAGsvhrpG7d+9ulixZ4rNvba9njXFfF3Xp0sV8/vnn5q233jJpaWnmqaeeOup41q5da9LS0syrr75q9uzZY3bt2mU+/PBDM3jwYJOenm6++eYbY8yB67HXXnvNe98xY8aYAQMGmH379nm3bdq0yXTp0sXccsst3m2PPfaYSUtLM9u3bz/qeCoqKsyAAQPMqFGjTFlZmXf7Bx98YNLS0sy8efO82zxz6RnjkRxq36lTp5q0tDQzf/58n33PPfdcc95553m/X7NmjUlLSzP/+Mc/ahzXc11bl+txz/X0l19+6d328ccfm7S0NNOjRw+zY8cO7/YXX3zRpKWlmbVr13q3XX755WbUqFHea13POC688EIzbNiwo84FANQWLVkAoJHMmjVLTz75ZI3/qrdOOZzk5GT9+OOPysvLq/N5V61aJbvdrksvvdRn+4QJE2SM0apVqyRJH3/8sST5VJBI0iWXXHLYY1900UU1tiUkJHj/XV5err1796pnz56SpG+//bbG/hdccIH333a7Xd27d5cxxmd7cnKyUlJStH379sOORXK3GpGkK6+80mf7hAkTfG73l86dO6t3797e71u1alVjnCtWrFCXLl0OWeHiqbZftWqV2rRpo1GjRnlvi42N1aWXXqqSkhJ9/vnnPvc7++yzfXpU9ujRQ5I0evRon48v9+jRQw6Hw/ux3U8//VQFBQUaOXKk9u7d6/3PZrOpZ8+e3o+/AgAABEr1a+R//vOf6tevn2bMmKEVK1Z496nt9awkXXfddercubOmTp2qO+64Q3379tVll11W6/FMnz5dAwYM0GmnnaaJEyeqtLRUd911l0+f9ep2796tTZs26bzzzvOpQu/SpYtOPfXUel9/btiwQXv27NHFF1+s+Ph47/YzzjhDqamp+vDDD+t13CPxVHN7nHLKKT4tY1asWCHLsnTdddfVuK/nurau1+OdO3dWVlaW93vP3w39+/fX8ccfX2O75zp7//79Wrt2rYYPH+79lMLevXu1b98+DRo0SHl5eT6tawCgIWjJAgCNpEePHoe80G7evHmN/t4Hu/766/WXv/xFZ511ltLS0jRo0CCNGTNGXbp0Oep5d+zYobZt26pp06Y+2zt16uS9XZJ+/vln2Wy2Gi05TjrppMMe+1DtO/bv36/58+dr+fLl2rNnj89thYWFNfavfiEsuRcrio+Pr/Hx1GbNmh2yH3d1O3bskM1mq/Ex1DZt2ig5Odn7WP3luOOOq7GtefPmys/P936/bds2DRs27IjH2bFjh0466STvx0s9PM/Rzz//fMTzesLzw23Pz89Xhw4dvG+4HNzixePg1wgAAEBjO/gaedSoUTr33HP197//XWeccYbi4uJqfT0rSXFxcZozZ44uuOACxcfHa86cOTVaAh7JpEmT1Lt3b9lsNrVs2VKdOnWq0U+9Os91WkpKSo3bOnXqpE8++UQlJSVKSkqq9RiOdtzU1FT973//q9PxjuZQ19+Huq5t27btEdvT1PV6/HDXr8cee6zPds9zX1BQ4B2LMUbz5s3TvHnzDjmWPXv2qF27docdKwDUFoE5AISgPn366N1339XKlSu1evVqvfrqq3r66ad1xx13aNy4cUEbV/VqF48pU6Zo3bp1uuqqq5SRkaGkpCS5XC796U9/qrHIqKQaIbGkw/aXPNT9D6UufxQ1RH36YDbmeQ81l9KBefN8veeee9SmTZtaHxcAACBQbDab+vXrp2eeeUZbt271rgtTF5988okk96cdt27dqg4dOtT6vmlpaTr11FPrfM5w5+/rwNpejx/uvEf7e8DlcklyV66fdtpph9y3Pr3cAeBQCMwBIES1aNFC559/vs4//3wVFxfrkksu0UMPPeQNzA93UXrCCSdozZo1Kioq8qnKycnJ8d4uuSu9XS6XfvrpJ3Xs2NG739atW2s9xvz8fK1Zs0aTJ0/2+ahmfVrJ1McJJ5wgl8ulrVu3eiuOJOm3335TQUGB97EG0oknnqgff/zxiPuccMIJ+v777+VyuXxCb89zdHAVfn15/lhs3bp1VP4hCAAAwoPT6ZQklZSUSKr99awkfffdd1qwYIHGjh2r7777TjNmzNCbb77p087OnzzXabm5uTVuy8nJUcuWLb3V5XUp6qh+3AEDBvjclpub67frw7o48cQT9cknn2j//v2HrTIP1PW457o2NjaW61oAjY4e5gAQgg5u2dKkSROdeOKJqqio8G5LTEyUdOBjih7Z2dlyOp16/vnnfbY/9dRTsixL2dnZkqRBgwZJkl544QWf/Z577rlaj/NwlSBPP/10rY/REKeffvohz/fkk0/63B5Iw4YN03fffad33323xm2eCpns7Gz9+uuvWr58ufe2yspKPfvss0pKSlKfPn38MpbTTjtNTZs21cKFC+VwOGrcvnfvXr+cBwAAoL4cDodWr16t2NhYb+Ba2+tZh8OhW2+9VW3bttXf/vY3zZ07V7/99pvmzJnTaONt27atMjIy9Prrr/tch//www9avXq1z/Wn53r9UG0KD9a9e3e1bt1aL774os81/0cffaQtW7bojDPO8N+DqKVhw4bJGKP58+fXuM1zXRuo6/HWrVurb9++eumll7R79+4at3NdC8CfqDAHgBA0cuRI9e3bV926dVOLFi20fv16vfPOOz4Lcnbr1k2SNHv2bA0aNEh2u10jR47UkCFD1K9fP91///3asWOH0tPTtXr1aq1cuVKXX36596OK3bt311lnnaWnn35a+/fvV8+ePfX55597q8NrUxHTtGlT9enTR4899pgcDofatWun1atX+ywW1Ji6dOmi8847Ty+99JIKCgrUp08frV+/XkuXLtWZZ56p/v37B2Qc1V111VV65513dMMNN+j8889Xt27dlJ+fr/fff1933HGHunTpogsvvFAvvfSSpk2bpm+//VYnnHCC3nnnHX355ZeaPn2633qLN23aVLfffrtuueUWjR07ViNGjFCrVq30888/66OPPtLJJ5+sWbNm+eVcAAAAtbFq1SpvpfjevXv15ptvKi8vTxMnTvReA9X2evaRRx7Rpk2b9NRTT6lp06bq0qWLJk2apAceeEBnn312oxVP3HLLLbr66qt14YUX6oILLlBZWZmee+45NWvWzOdTl57r9fvvv18jRoxQbGysBg8efMj+5rGxsbr55pt166236pJLLtHIkSO1Z88ePfPMMzrhhBN0xRVXNMpjOZL+/ftrzJgxevbZZ7V161addtppcrlc+t///qd+/frpkksuCej1+G233abx48frnHPO0R/+8Ad16NBBv/32m7766ivt3LlTb7zxht/OBSC6EZgDQAi69NJL9f7772v16tWqqKjQ8ccfrylTpuiqq67y7jNs2DBdeumlWrZsmd544w0ZYzRy5EjZbDY98sgjevDBB7V8+XItWbJEJ5xwgm655RbvavUed999t4455hgtW7ZM7777rk499VTdf//9OvvssxUXF1ersd533336xz/+oRdeeEHGGA0cOFCLFy8+bG9Bf5s9e7bat2+vpUuX6r333tMxxxyja665xuePlUBq0qSJnn/+eT300EN69913tXTpUrVu3VoDBgzwLkKUkJCgZ599Vvfee6+WLl2qoqIipaSkaO7cuRo7dqxfx3POOeeobdu2WrRokR5//HFVVFSoXbt26t27t9/PBQAAcDQPPvig99/x8fFKTU3V7bffrosuusi7vTbXs99++60WLlyoSy65xCeUnThxolauXKkZM2Zo2bJlSk5O9vtjOPXUU/XYY4/pwQcf1IMPPqiYmBj16dNH//d//+fTP71Hjx664YYb9OKLL+rjjz+Wy+XSypUrD7sg6NixY5WQkKDFixfr3nvvVVJSks4880z93//9X6M8jtqYO3eu0tPT9eqrr+qee+5Rs2bN1L17d2VlZXn3CdT1eOfOnfXaa69p/vz5Wrp0qfbv369WrVqpa9eumjRpkl/PBSC6Waa2K6oBAKLCpk2bdO655+qf//ynRo8eHezhAAAAAAAABAw9zAEgipWVldXY9vTTT8tms/mtjzYAAAAAAEC4oCULAESxxx57TBs2bFD//v1lt9u1atUqrVq1ShdeeKGOO+64YA8PAAAAAAAgoGjJAgBRbPXq1Zo/f762bNmikpISHXfccRozZoyuvfZaxcTwnioAAAAAAIguBOYAAAAAAAAAAIge5gAAAAAAAAAASCIwBwAAAAAAAABAEot++t26detkjFFsbGywhwIAAAAclsPhkGVZysrKatBxuP4FAABAqKvLtS8V5n5mjFEw2sIbY1RRURGUc0cr5jw4mPfgYN6Dg3kPPOY8OJj34PDXdWswrn95zQQH8x4czHvgMefBwbwHB/MeeMx5cNTlmpUKcz/zVNZkZmYG9LwlJSXatGmTOnfurKSkpICeO1ox58HBvAcH8x4czHvgMefBwbwHx/r16/1ynGBc//KaCQ7mPTiY98BjzoODeQ8O5j3wmPPgqMu1LxXmAAAAAAAAAACIwBwAAAAAAAAAAEkE5gAAAAAAAAAASCIwBwAAAAAAAABAEoE5AAAAAAAAAACSCMwBAAAAAAAAAJBEYA4AAAAAAAAAgCQCcwAAAAAAAAAAJBGYAwAAAAAAAAAgicAcAAAAAAAAAABJBOYAAAAAAAAAAEgiMAcAAAAAAAAAQBKBOQAAAAAAAAAAkgjMAQAAAAAAAACQRGAOAAAAAAAAAIAkAnOECGOMSitdwR4GAAAAAAAAgCgWE+wBILoZY5RT4NCHPxfr1zKnureK15DjmygplvdyAAAAAAAAAAQWgTka1f5yp7YUVCjGZqlLizjF291BuDFGeYUOrd5Zop+KK737b9hbrs35FRp8fBP1aB0vy7KCNXQAAAAAAAAAUYbAHH5njNH/212qb/eVa3ep07v9vZ+kri3j1STWpg17ylXgcLdgibGkU9okqmOzWH3wc7F2lzr11vYiFTicOu24JsF6GAAAAAAAAACiDIE5/G57caU++LlEkmRJat80RiUOoz3lTn29p9y7X7zdUreW8erfLlHJcXZJ0knNYrV2V6lW/VKiNbtKldEyXsck8DIFAAAAAAAA0PhIIuFXxhhtzq+QJHVKjtXIk5opKcYmY4y2F1Xq6z1lKncZdW0Rr9+1iFOszbflis2yNKBdonYUO7SlwKF3thdpfOfmtWrNYoyhhQsAAAAAAACAeiMwh19ZlqUNe8skSS5jtPqXYp/bE+xSgt3SjuIK7SiuOOxxEu2WLEnbiyr10uZ8tU6wH/G8yXF29WuX1ODxAwAAAAAAAIheBObwq33lTpVUGkmSkbS/wlXvY7WMt2lvuUvbiislS7JTPQ4AAAAAAACgEdmCPQBEFk87lgS71eCAu0WcTbE2yWWkPWXOo98BAAAAAAAAABqAwBx+taXAHZg3iWl4NbhlWWpT1Yql0GFUVln/anUAAAAAAAAAOBoCc/hNudOlbUUOSVJSjH9eWokxNjWLdYfvv5Y5ZYzxy3EBAAAAAAAA4GAE5vCbvEKHXEaKt1mKs/uv33jreLtsllThkvIb0BMdAAAAAAAAAI6EwBx+4+lf3jzOvy8ru81S63h3a5a95S45XFSZAwAAAAAAAPA/AnP4hTHG27/c34G5JDWLtZRgt2TEAqAAAAAAAAAAGkdIBeZbt27VrFmzNGbMGHXt2lWjRo065H6vvPKKzjrrLGVmZmr06NH64IMPauxTWFio6dOnq2/fvsrKytL111+v3bt319jvyy+/1IUXXqgePXpo8ODBWrRoEX2y62FnSaVKKo3ibJaaxvqvHYuHZVk6pmoB0OJKo3InzxEAAAAAAAAA/wqpwPzHH3/URx99pJNOOkmdOnU65D7Lli3TzJkzNXz4cC1evFi9evXSddddp6+++spnvylTpmj16tW6/fbbde+99yo3N1dXX321Kisrvfts3bpVV111ldq0aaOFCxfq8ssv14MPPqgnnniiMR9mRNpZ6p7X9k1jZLP8H5hLUrzdUpMY97H3lVNlDgAAAAAAAMC/YoI9gOqGDBmiM888U5I0bdo0bdiwocY+Dz74oEaOHKkpU6ZIkvr3768ffvhBCxYs0OLFiyVJ69at0yeffKLHH39cgwYNkiSlpKRoxIgRWrFihUaMGCFJevzxx9WyZUv961//UlxcnAYMGKC9e/fq0Ucf1aWXXqq4uLgAPOrIsL/cvRhny3i71IgV+i3j7SqurFRxpVGF0/h1cVEAAAAAAAAA0S2kKsxttiMPZ/v27crLy9Pw4cN9to8YMUJr1qxRRYW7h/aqVauUnJysgQMHevdJTU1VRkaGVq1a5d22atUqDR061CcYHzFihAoKCrRu3Tp/PKSosb/CXfHdIs7eqOfxqTKvoMocAAAAAAAAgP+EVGB+NDk5OZLc1eLVderUSQ6HQ9u3b/ful5KSIuug1iCpqaneY5SUlOiXX35RampqjX0sy/Luh9rxtEhpGd+4gXn1cxQ53FXmAAAAAAAAAOAPIdWS5Wjy8/MlScnJyT7bPd97bi8oKFCzZs1q3L958+beNi+FhYWHPFZcXJwSExO9x6oPY4xKSkrqff/6KC0t9fkaSMYYb2DeIt4ml8slp7Pxqr9jJCXapVKntK+8UsfE2+Ryd4RRaWlpwBZtDeacRzPmPTiY9+Bg3gOPOQ8O5j04jDE1CkwAAACAaBdWgXm4cDgc2rRpU1DOnZeXF/BzVsgmh62DJKl5nF0lJSUqKnU06jnjZFOplaAih1G8o0jxzlhJzZWbmxvwP7aDMedg3oOFeQ8O5j3wmPPgYN4DjzV7AAAAAF9hFZg3b95ckrs6vE2bNt7tBQUFPrcnJydr586dNe6fn5/v3cdTge6pNPeoqKhQaWmpd7/6iI2NVefOnet9//ooLS1VXl6eOnbsqMTExICee2epU9pWrqYxlmJtlpKSklRub9z+4sYYFZUaOWXJHt9ESUnul3JKSkpAK8yDNefRjHkPDuY9OJj3wGPOg4N5D47NmzcHewgRYd++fSouLg74eZs0aaKWLVsG/LwAAACRLqwCc0+/8ZycHJ/e4zk5OYqNjVWHDh28+61Zs6bGx0xzc3OVlpYmSUpKStJxxx1Xo1d5bm6ujDE1epvXhWW5Q+NgSExMDPi5S8vKJJWrZYK7t7jNZpO98VuZq0mMUwUOl8pclnfB2GD8kR2MOQfzHizMe3Aw74HHnAcH8x5YtGNpuH379unue+5WpaMy4OeOiY3R1FumEpoDAAD4WVgF5h06dFDHjh319ttv68wzz/RuX758uQYMGOD9SGl2drYefvhhrVmzRqeeeqokdxC+ceNG/elPf/LeLzs7WytXrtT//d//KTY21nus5ORkZWVlBfCRhbf9Fe4G4i3iApCSV5MUY6nAIZVUugJ6XgAAAECSiouLVemo1PFnHa+4VnVrb1O+t1y/vPOLjjvrOMW3iq/TfSv2Vujnd35WcXExgTkAAICfhVRgXlpaqo8++kiStGPHDhUVFentt9+WJPXt21etWrXS5MmTdfPNN+vEE09Uv379tHz5cn3zzTd67rnnvMfJysrSoEGDNH36dE2dOlXx8fG6//77lZ6ermHDhnn3u+qqq/Tmm2/qr3/9qy6++GL98MMPevzxx3XjjTfSz7EO9nsX/AxsYJ4Y466KqjRSmZPQHAAAAMER1ypOiW3r90nH+Fbx9b4vAAAA/C+kAvM9e/bohhtu8Nnm+f6ZZ55Rv379NGrUKJWWlmrx4sVatGiRUlJSNH/+/BoV4Q888IDmzp2rWbNmqbKyUoMGDdKMGTMUE3PgIZ900kl6/PHHddddd2nixIlq1aqVrr/+ek2YMKHxH2wE2VcVmLcMcIW5zbKUYLdU5jQqqAhM33IAAAAAAAAAkSukAvP27dvr+++/P+p+48aN07hx4464T7NmzTRnzhzNmTPniPudfPLJevnll+s0TvjytmSJtwX83Ekx7sA8v4IKcwAAAAAAAAANE/iEExHF4TIqcngC88BWmEtSUoz7JVzocMnhosocAAAAAAAAQP0RmKNB8qvascTbLCXarYCfP84m2S3JSNpe5Aj4+QEAAAAAAABEDgJzNMi+Cs+CnzZZVuADc8uylFS1+GdOQUXAzw8AAAAAAAAgchCYo0H2lwevHYuHpy1LTgEV5gAAAAAAAADqj8AcDbLfU2EeF7zAPLGqwnxvudPbTx0AAAAAAAAA6orAHA2yv6qHecsgVpjbLUsJVf3Td5dWBm0cAAAAAAAAAMIbgTkaZJ+3JUtwX0qeKvNdJQTmAAAAAAAAAOqHwBz15jJG+SHQkkWSkqgwBwAAAAAAANBABOaotyKHS07jfhElxwW7wtx9/l2lzqCOAwAAAAAAAED4IjBHve2r6l/ePN4mm2UFdSxJ1Rb+rHCaoI4FAAAAAAAAQHgiMEe97a+o6l8e5HYskhRrs9SkKjT/rYy2LAAAAAAAAADqjsAc9VZQ1b+8eQgE5pLUNjFGkrSLPuYAAAAAAAAA6oHAHPVW7HC3PmkSG9x2LB7tqgLz3fQxBwAAAAAAAFAPBOaot6JKd0uWprGh8TJq6w3MqTAHAAAAAAAAUHehkXQiLBU73IF5k5jQeBm1TXK3htldWimXYeFPAAAAAAAAAHUTGkknwpInMA+VCvNW8XbFWJLDJe0vdwV7OAAAAAAAAADCTGgknQg7xhgVV7VkaRIigbnNstSGhT8BAAAAAAAA1FNoJJ0IO2VOI2dV15NQackiSW0TD7RlAQAAAAAAAIC6CJ2kE2HF044lwW4pxmYFeTQHtGPhTwAAAAAAAAD1RGCOeimqDK3+5R5tvS1ZnEEeCQAAAAAAAIBwE1ppJ8KGp8I8lNqxSFKbqpYsRQ6XShws/AkAAAAAAACg9kIr7UTYKHKE1oKfHvF2m1rEucf0WxlV5gAAAAAAAABqL7TSToSN4kr3ip+h1pJFklrGu6vM91UQmAMAAAAAAACovdBLOxEWDrRkCZ0FPz08gfn+cgJzAAAAAAAAALVHYI56CdWWLJLUwlNhTmAOAAAAAAAAoA5CL+1EWCiudAfmodmSxT0mAnMAAAAAAAAAdRF6aSfCgrfCPCb0XkIt4qpaslS4ZIwJ8mgAAAAAAAAAhIvQSzsR8ipdRmXO0F3009OSpdxpVOokMAcAAAAAAABQO6GXdiLklVS1Y7FZUoI99Bb9jLVZalYV5LPwJwAAAAAAAIDaIjBHnXnasTSNscmyQi8wl6QW9DEHAAAAAAAAUEcE5qgzz4KfTUKwHYtHy6o+5vvKXUEeCQAAAAAAAIBwEbqJJ0JWscPdFzyUA3NPH3MqzAEAAAAAAADUVugmnghZ1VuyhKqWVYH5/goCcwAAAAAAAAC1E7qJJ0LWgZYsodm/XDoQmFNhDgAAAAAAAKC2CMxRZ54K8yYhXGHeIs49tpJKo3InfcwBAAAAAAAAHF3oJp4IWcWeliwh3MM8IcamRLu7An4/C38CAAAAAAAAqIXQTTwRsoq8LVlC++XjbctCH3MAAAAAAAAAtRDaiSdCjjHGW2Eeyi1ZJKmFZ+FP+pgDAAAAAAAAqIXQTjwRcsqdRk7j/ncot2SRpJbx7vGx8CcAAAAAAACA2gjtxBMhx9OOJd5uKcZmBXk0R9YirqolCz3MAQAAAAAAANQCgTnqxLvgZ4i3Y5EO9DCnJQsAAAAAAACA2gj91BMhpdjh7scS6gt+SgcC8wKHS5UuE+TRAAAAAAAAAAh1oZ96IqR4WrKEev9ySUqKsRRX1TYmv4IqcwAAAAAAAABHFvqpJ0KKpyVLk5jQ7l8uSZZlqYV34U/6mAMAAAAAAAA4MgJz1ElxVYV5OLRkkaTkWHdblkIHFeYAAAAAAAAAjiw8Uk+EjNKqwDwxDBb9lA60jilyUGEOAAAAAAAA4MjCI/VEyCitdC+emRQGLVkkAnMAAAAAAAAAtUdgjjop8VSY28PjpUNgDgAAAAAAAKC2wiP1RMg4UGEeHi8dAnMAAAAAAAAAtRUeqSdCgtNlVO5yB+aJYdaSpdhhgjwSAAAAAAAAAKGOwBy1Vup0h86WpAR7mAXmlS65DKE5AAAAAAAAgMMjMEetefuXx1iyrPAIzJNiLFmSjKSSSgJzAAAAAAAAAIdHYI5aK/UG5uHzsrFZlprE0MccAAAAAAAAwNGFT/KJoPMs+JkYJu1YPJrEusdLYA4AAAAAAADgSAjMUWuelixJYVRhLh3oY05gDgAAAAAAAOBIwiv5RFB5Fv1MjAmvCnMCcwAAAAAAAAC1QWCOWqPCHAAAAAAAAEAkC6/kE0Hl7WEeroF5JYE5AAAAAAAAgMMLr+SzysqVKzVu3DhlZWVp0KBBuuGGG7R9+/Ya+73yyis666yzlJmZqdGjR+uDDz6osU9hYaGmT5+uvn37KisrS9dff712794diIcRdg5UmNOSBQAAAAAAAEDkCbvA/LPPPtN1112nzp07a8GCBZo+fbq+++47TZgwQWVlZd79li1bppkzZ2r48OFavHixevXqpeuuu05fffWVz/GmTJmi1atX6/bbb9e9996r3NxcXX311aqsrAzwIwt9pVWBeaI9vF42nsC8mMAcAAAAAAAAwBHEBHsAdbVs2TIdf/zxmjNnjizLXencqlUrXX755dqwYYN69+4tSXrwwQc1cuRITZkyRZLUv39//fDDD1qwYIEWL14sSVq3bp0++eQTPf744xo0aJAkKSUlRSNGjNCKFSs0YsSIwD/AEOZpyRJ2FeYxByrMXcbIZoXX+AEAAAAAAAAERniVCkuqrKxUkyZNvGG5JDVr1kySZIw70N2+fbvy8vI0fPhwn/uOGDFCa9asUUVFhSRp1apVSk5O1sCBA737pKamKiMjQ6tWrWrshxJ2PC1Zwq2HeZOqCnOjA6E/AAAAAAAAABwsvJJPSWPHjtWWLVv0/PPPq7CwUNu3b9e//vUvde3aVSeffLIkKScnR5K7Wry6Tp06yeFwePud5+TkKCUlxSd8l9yhuecYcHO4jDxZc2KYVZjbLEtNqsZMH3MAAAAAAAAAhxN2LVl69+6t+fPn669//av+/ve/S5IyMjL02GOPyW63S5Ly8/MlScnJyT739Xzvub2goMBbnV5d8+bNtWHDhnqP0RijkpKSet+/PkpLS32++lthVdBss6TKslI5D9HWxLIsJSYmyuVyyel0Nso4DsdVlYOXlpZ6P2lQXaJdKq6U9hSVqpnsfjlnY885Do15Dw7mPTiY98BjzoODeQ8OY0yNwhEAAAAg2oVdYP7ll1/qlltu0R/+8AedccYZ2r9/vx5++GFNnDhRL7zwghISEoI9RDkcDm3atCko587Ly2uU4xYoTrIdp1hXpb777rtD7pOYmKiuXbuqpKRERaWORhnH4cQ7YyU1V25u7qH/2LbaSFaSNm//WaUq8uu5G2vOcWTMe3Aw78HBvAcecx4czHvgxcXFBXsIAAAAQEgJu8B89uzZ6t+/v6ZNm+bd1qtXL51xxhn6z3/+owsvvFDNmzeXJBUWFqpNmzbe/QoKCiTJe3tycrJ27txZ4xz5+fnefeojNjZWnTt3rvf966O0tFR5eXnq2LGjEhMT/X78rcVO6adyNUuIVUbHjEPu46lQSkpKUrk9sBXmSfHuqvGUlJRDVpjv2Fmu3/KdSm5zrDKOifXLORt7znFozHtwMO/BwbwHHnMeHMx7cGzevDnYQwAAAABCTtgF5lu2bNHQoUN9th177LFq2bKltm3bJsndg1xy9yj3/NvzfWxsrDp06ODdb82aNTU+jpqbm6u0tLR6j9GyLCUlJdX7/g2RmJjYKOd2lZVJKleT2JijHt9ms8nun64ntWazudvxH+6P7BaJRsovVbll9/v8NNac48iY9+Bg3oODeQ885jw4mPfAoh0LAAAAUFPYLfp5/PHHa+PGjT7bduzYoX379umEE06QJHXo0EEdO3bU22+/7bPf8uXLNWDAAO9HT7Ozs5Wfn681a9Z498nNzdXGjRuVnZ3dyI8kvJRWrfiZFGYLfno0jXG/1Fn0EwAAAAAAAMDhhF2F+UUXXaQ5c+Zo9uzZGjJkiPbv369HHnlErVu31vDhw737TZ48WTfffLNOPPFE9evXT8uXL9c333yj5557zrtPVlaWBg0apOnTp2vq1KmKj4/X/fffr/T0dA0bNiwYDy9klVS6g+bEmLB7j0WS1DSWwBwAAAAAAADAkYVdYH7ZZZcpLi5O//73v/Xaa6+pSZMm6tWrlx544AG1bNnSu9+oUaNUWlqqxYsXa9GiRUpJSdH8+fOVlZXlc7wHHnhAc+fO1axZs1RZWalBgwZpxowZiokJu6lpVKVOd4V5YrhWmFcF5sUE5gAAAAAAAAAOI+xSYcuydPHFF+viiy8+6r7jxo3TuHHjjrhPs2bNNGfOHM2ZM8dfQ4xIngrzpAioMD+4Zz0AAAAAAAAASGHYwxzB4elhHq4tWZpUBeYuHXgsAAAAAAAAAFBdeKafCLhST4W5PTwrs+2W5V2wtJC2LAAAABGjuLg42EPAUfAcAQCAcEJgjloJ90U/pWp9zCsJzAEAACLB3r17dfvtt2vPnj3BHgoOY8+ePTxHAAAgrIRv+omAMcZUa8kSnhXmktQ05kAfcwAAAIS/srIy97VqaWmwh4LDKC0t5TkCAABhhcAcR1XuMvJEzOFcYe7pY15MYA4AAAAAAADgEMI3/UTAeKrLY21SrC18K8w9YX+pk0U/AQAAAAAAANREYI6jKo2A/uWSlFC1YGkZPcwBAAAAAAAAHEJ4J6AIiJKqCvMke3i/XDz916kwBwAAAAAAAHAo4Z2AIiBKqiqyk8J4wU9JSqwK/MucVJgDAAAAAAAAqInAHEcVMS1ZYjwtWagwBwAAAAAAAFBTeCegCAjPop+JYV5hnmBn0U8AAAAAAAAAh0dgjqMqcXpasoT3yyUxhkU/AQAAAAAAABxeeCegCIjIqTB3j7/SSA4XVeYAAAAAAAAAfBGY46i8Pczt4f1yibNZ3hc8VeYAAAAAAAAADhbeCSgCoqyq53dCmFeYW5blfQz0MQcAAAAAAABwMAJzHFVZVUuWhDCvMJcOVMl7HhMAAAAAAAAAeIR/AopGV1a16KenB3g4O1BhTksWAAAAAAAAAL4IzHFEDpeRpxg73FuySAdC/zJasgAAAAAAAAA4CIE5jshTXW5JireFf2CeGONpyUKFOQAAAAAAAABfBOY4ogP9yy1ZVvgH5p4Kcxb9BAAAAAAAAHAwAnMckad1SSS0Y5EOVJiXUmEOAAAAAAAA4CAE5jiiAwt+RsZLhR7mAAAAAAAAAA4nMlJQNJrSqpYsifYIqTC3eyrMCcwBAAAAAAAA+CIwxxEdaMkSGS8VT2sZT+U8AAAAAAAAAHhERgqKRlNW6WnJEikV5lWBORXmAAAAAAAAAA5CYI4j8laYR0hg7qmUL6XCHAAAAAAAAMBBCMxxRJHWksVTYe5wSZUuqswBAAAAAAAAHBAZKSgaTaS1ZIm3W/I8Es+bAQAAAAAAAAAgEZjjKEojrCWLZVnex+J5MwAAAAAAAAAAJAJzHEVZVa/vxAhpySJJCTHuwLyUCnMAAAAAAAAA1UROCopGEWmLfkpSot39si9j4U8AAAAAAAAA1RCY47CMMSqrjLzA3FthXkmFOQAAAAAAAIADCMxxWBUuI0+knBBBLVkOVJgTmAMAAAAAAAA4IHJSUPidpwLbbkmxtsirMGfRTwAAAAAAAADVEZjjsDwV2J6K7EjhaS/Dop8AAAAAAAAAqousJBR+5VkU01ORHSm8LVmoMAcAAAAAAABQDYE5DisSF/yUqi36SYU5AAAAAAAAgGoIzHFYnpYsCRHWksVTYV5KhTkAAAAAAACAaiIrCYVfRWpLFu+in1SYAwAAAAAAAKiGwByHFaktWQ70MCcwBwAAAAAAAHBAgwLz3bt3+2scCEGlngrzCGvJ4qkwL3cZOQ2hOQAAAAAAAAC3BiWhZ5xxhiZMmKDXX39dJSUl/hoTQoSnZUlipLVkqVYxX06VOQAAAAAAAIAqDQrMr7/+eu3evVvTpk3TwIEDdfPNN2vVqlVyuVhMMRJEaksWm2UpvuoxearoAQAAAAAAACCmIXe+9tprde2112rjxo168803tWzZMv33v/9V69atNXLkSJ1zzjnKzMz011gRYGUR2pJFcr8JUO40LPwJAAAAAAAAwKtBgblH165d1bVrV91yyy1au3at3nzzTS1ZskTPPvusUlJSNHr0aI0ePVrHH3+8P06HACmtCpMTIqwliyQlxtiUX+FSKS1ZAAAAAAAAAFTxa+mwZVk65ZRTdPrpp6tnz54yxmjr1q2aP3++zjzzTG8LF4SH8ghtySJJiVWPqYyWLAAAAAAAAACq+KXCXJK3snzFihUqKipSWlqapk6dqnPOOUd2u11LlizRwoULdcstt+ipp57y12nRSFzGqNxVtehnhLZkkUSFOQAAAAAAAACvBgXm3333nd544w0tW7ZMu3fv1jHHHKMLLrhA5557rtLT0332veqqqxQfH6+77767QQNGYFTv7R0foS1ZJCrMAQAAAAAAABzQoMD83HPPVUJCgoYOHapzzz1XAwcOlM12+Grkzp07q1evXg05JQKkrKryOs5myW5FXmBOhTkAAAAAAACAgzUoMJ8zZ47OOussNWnSpFb79+/fX/3792/IKREgnsrrSOxfLknxVY+r3ElgDgAAAAAAAMCtQYH52LFj/TUOhBhPS5aECGzHIknxVX3ZCcwBAAAAAAAAeDRoNcdnnnlGV1111WFv/9Of/qQXXnihIadAkJRWeirMI2/BT6lahbmLHuYAAAAAAAAA3BqUhr766qvq1KnTYW/v3LmzXn755YacAkHirTCP0JYsnsdVRg9zAAAAAAAAAFUaFJhv3779iIF5amqqtm3b1pBTIEg8gXlixLZk8VSYE5gDAAAAAAAAcGtQYB4bG6tff/31sLfv3r1bNltktvSIdGXR0pKFHuYAAAAAAAAAqjQoDe3Zs6eWLl2qoqKiGrcVFhZqyZIl6tmzZ0NOgSApjfCWLJ5FPyucRsYQmgMAAAAAAACQYhpy5+uuu06XXHKJzj33XF1++eXq3LmzJOnHH3/U008/rV9//VX33XefXwaKwPL2MI/wlixGUoXLeL8HAAAAAAAAEL0aFJj37NlTjz76qGbNmqU777xTllUVQhqj9u3b65FHHlFWVpZfBnqwpUuX6umnn9aWLVuUlJSkzMxMzZ8/XwkJCZKk999/Xw888IByc3N1/PHHa+LEiTr//PN9jlFRUaH7779fb7zxhoqLi5WVlaWZM2cqNTW1UcYcTjwtWRIjtCVLjOX+eIVL7rYs8fZgjwgAAAAAAABAsDUoMJekgQMH6t1339XGjRu9C3yeeOKJ6tatmzdA97dHHnlEixcv1rXXXqtevXpp3759WrNmjZxOpyTpiy++0HXXXacLLrhA06dP19q1a/W3v/1NTZo00dlnn+09zuzZs7V8+XJNmzZN7dq106OPPqorrrhCy5YtU7NmzRpl7OGiLMJbsliWpXi7pVKnoY85AAAAAAAAAEl+CMwlyWazqXv37urevbs/DndEOTk5mj9/vh5++GGdfvrp3u1nnXWW99+PPPKIevToob///e+SpP79+2v79u168MEHvYH5zp079eqrr+q2227TBRdcIEnKzMzU4MGD9eKLL+rqq69u9McSyjwhcnyEtmSRRGAOAAAAAAAAwIdfAvPNmzdr+/btys/PP+Tt5557rj9OI0lasmSJ2rdv7xOWV1dRUaHPPvtMN998s8/2ESNG6L///a9++ukntW/fXp988olcLpdPxXmLFi00cOBArVq1KuoD8zKnuyVLQoS2ZJEO9DEnMAcAAAAAAAAgNTAw37Ztm/7v//5P33zzjYw5dOhoWZZfA/Ovv/5aaWlpevjhh/Xss8+qsLBQ3bt316233qqePXtq27ZtcjgcNfqQd+rUSZK7Qr19+/bKyclR69at1bx58xr7vfrqq34bbzhyuowc7rw8YluySFK83SbJSWAOAAAAAAAAQFIDA/NZs2bphx9+0PTp09W7d28lJyf7a1yH9euvv2rDhg364YcfdNtttykxMVGPPvqoJkyYoBUrVnir3A8ei+d7z+0FBQWH7FOenJx82Er52jLGqKSkpEHHqKvS0lKfrw1RUnkgQHaWl6qkonahuWVZSkxMlMvl8vaTDxRXVcBfWlp62DdvDhYj950Ky8pUUlL38fpzzlF7zHtwMO/BwbwHHnMeHMx7cBhjGm3NIQAAACBcNSgw//LLL3XNNdfo0ksv9dd4jsoTRs+bN09dunSRJPXs2VNDhgzRc889p0GDBgVsLIfjcDi0adOmoJw7Ly+vwccoVoxkO0F249L3331X6/slJiaqa9euKikpUVGpo8HjqIt4Z6yk5srNza31H9ulVmvJaqrtv+xWzC8F9T63P+Ycdce8BwfzHhzMe+Ax58HBvAdeXFxcsIcAAAAAhJQGBeYtW7Y8ZJV2Y0pOTlaLFi28Ybnk7j3etWtXbd68WSNHjpQkFRYW+tyvoMAdiHpasCQnJ6uoqKjG8QsKCmq0aamr2NhYde7cuUHHqKvS0lLl5eWpY8eOSkxMbNCxdpU6pW3lSoy1K6NTRq3v56lQSkpKUrk9sBXmSfF2SVJKSkqtK8x376rQL/sr1eKYNspoc0Kdz+nPOUftMe/BwbwHB/MeeMx5cDDvwbF58+ZgDwEAAAAIOQ0KzC+66CK98cYb+uMf/yi73e6vMR1R586dtW3btkPeVl5erhNPPFGxsbHKycnRaaed5r0tJydHkry9zVNTU/Xbb78pPz/fJyDPycmp0f+8rizLUlJSUoOOUV+JiYkNP3dlhaRyJcbY6nUsm82mAL0cfM4pqU5/ZDdJMJIq5bLFNGjO/DLnqDPmPTiY9+Bg3gOPOQ8O5j2waMcCAAAA1GRryJ07duwol8ulMWPG6Mknn9Rbb72lFStW1PjPnwYPHqz9+/f7tDzZt2+fvv32W3Xr1k1xcXHq16+f3nnnHZ/7LV++XJ06dVL79u0lSYMGDZLNZvMZX35+vj755BNlZ2f7dczhxrMIZnwEL/gpSfE29+Nj0U8AAAAAAAAAUgMrzG+88Ubvv+++++5D7mNZll/7eZ955pnKzMzU9ddfrxtvvFHx8fFatGiR4uLiNH78eEnSn//8Z1122WW6/fbbNXz4cH322Wf673//q/vvv997nGOPPVYXXHCB7rnnHtlsNrVr104LFy5Us2bNdNFFF/ltvOGorCpATrA36P2UkJcQ4358ZU5XkEcCAAAAAAAAIBQ0KDB/5pln/DWOWrPZbFq0aJHmzp2rWbNmyeFwqHfv3nr++efVpk0bSVLv3r310EMP6YEHHtCrr76q448/XrNnz9bw4cN9jjVjxgw1adJE9913n4qLi3XyySfrySefDHhf9lBTXhUgU2EOAAAAAAAAIJo0KDDv27evv8ZRJ61atdI///nPI+4zdOhQDR069Ij7xMXFaerUqZo6dao/hxf2vBXmMREemNsJzAEAAAAAAAAc0KDA3KOiokLffvut9uzZo5NPPlmtWrXyx2ERJAdashCYAwAAAAAAAIgeDW5S/cwzz2jQoEEaP368Jk+erO+//16StHfvXvXr10+vvvpqgweJwDqw6Gdk9zD3BuYuAnMAAAAAAAAADQzMX3vtNc2ZM0ennXaa7rzzThlzIHhs1aqV+vfvr+XLlzd4kAgszyKYkV9h7n75lzuNz2sXAAAAAAAAQHRqUGD+5JNPaujQobrvvvs0ePDgGrd369ZNP/74Y0NOgSA4UGEe6YH5gcdXQZU5AAAAAAAAEPUaFJhv3bpV2dnZh729RYsW2r9/f0NOgSCIlh7mMZZkq3qI9DEHAAAAAAAA0KBFP5OTk7Vv377D3r5582a1adOmIadAEJRXRkcPc8uylGC3VFJpCMwBAACAKOByuZSTk6PCwkIlJCRow4YN2rFjhxITEzVo0CDFxMQoJydHlmUpNTVVnTt3ls0W2X8XAQAQCNV/Bzdr1kypqakh+zu2QYF5dna2Xn75ZY0fP77GbT/++KNeeeUVnX/++Q05BYIgWnqYS+62LCWVxltVDwAAACAyrV+/Xm+88cZhi74O1U60SZMmuuCCC5SZmdnYwwMAIGId6ndwy5YtNXr06JD8HdugGH/KlClyOp0aNWqUHnjgAVmWpddff10333yzzj//fLVq1Up/+ctf/DVWBECly6iqwDw6AnPbgYU/AQAAAESm9evX65lnntFxxx2nlJQU7/bY2NhD7v/73/9eKSkpKi4u1tNPP63169cHaqgAAESU6r+DJ0+erDvvvFOTJ0/Wcccdp2eeeSYkf8c2KDBv166dlixZotNOO01vvfWWjDH6z3/+ow8++EAjR47Uyy+/rFatWvlrrAiA6sFxpC/6KR14jOVVVfUAAAAAIovL5dIbb7yhjIwMjR8/Xrm5uZKk9PR03XHHHd7Q/He/+53sdrsk6fPPP9c111yjjIwMxcbG6o033pDLxd8MAADURfXfwVdccYVOOukkxcfH66STTtIVV1yhjIwMvfnmmyH3O7ZBLVkkqXXr1rrzzjt15513au/evXK5XGrVqlXI9qDBkXnascTbLVlWNAXmVJgDAACEq927d0fVeYN1/rKyMu3du1c///yzEhISanWfYM+RJOXk5Gjfvn265JJLtGzZMu/2YcOGadu2bXI4HJKk7t2764QTTtCHH36o/fv3Ky8vT0OHDtWmTZu0b98+5eTkqHPnzsF6GAAAhJ3qv4MPzoptNpuGDBmi+fPnh9zv2AYH5tVRTR7+PMFxNFSXSwTmAAAAkeCFF14I9hCCIlofd10VFhZKko499ljt2bPHu/3YY4/Vxo0bvd/Hxsaqb9+++vDDD733y8jIqHEcAABQO9V/Bx+KZ3uo/Y5tUGA+f/78o+5jWZYmTZrUkNMggDyLX0ZD/3KpWmDuIjAHAAAIV+PHj1fbtm0Dft7du3cHNbQO9OMuKytTbm6uUlJS6lRhHuxgv1mzZpKknTt3qnXr1t7tO3fu9N4mSQ6HQ//v//0/n/vt3LmzxnEAAEDtVP8dfNJJJ9W43fN7NtR+xzZaYG5ZlowxBOZhhgpzAAAAhJu2bduqffv2wR5GwAX6cZeUlCg/P1/HH3+8kpKSAnbehkpNTVXLli21cuVKjR8/XmvWrJEkrVixQpdffrliY2PlcDi0YcMG5eTkSJJatGihjh076umnn1ZsbKyaNm2q1NTUYD4MAADCTvXfwVdccYVPWxaXy6X3339frVq1CrnfsQ0KzL/77rsa21wul3bs2KEXXnhBn3/+uRYvXtyQUyDAPD3ME+zR0YM+vupxEpgDAAAAkclms2n06NF65pln9MILLyglJUW5ubn6/vvvNWvWLFVWVkqSfvzxR+99+vTpo0cffVR5eXmSpNGjR7NOFwAAdVT9d/BTTz2lIUOG6Nhjj9XOnTv1/vvva9OmTbrssstC7nes30djs9nUoUMHTZ06VSeddJJmz57t71OgEZVHa0sWZ2itxgsAAADAfzIzM3XZZZfpl19+UW5urne7Jyw/2Lvvvqu8vDw1bdpUl19+uTIzMwM1VAAAIkr138Hz58/XjBkzNH/+fO3cuVOXXXZZSP6O9euinwfr06eP7r333sY8BfysrJKWLAAAAAAiT2Zmprp166acnBwVFhYqISFBGzZs0I4dO5SYmKhBgwYpJiZGOTk5sixLqamp6ty5c8hVvQEAEG4O/h3crFkzpaamhuzv2EYNzDds2BCyDxyHdmDRz+h43hJsBOYAAABAtLDZbOrcubP3+4yMjBr7pKenB3JIAABEhYN/B4eyBgXmr7/++iG3FxQU6IsvvtCKFSs0bty4hpwCAeZpTUKFOQAAAAAAAIBo06DAfNq0aYe9rWXLlpo4caImTZrUkFMgwMqiroc5i34CAAAAAAAAcGtQYL5y5coa2yzLUnJyspo2bdqQQyNIPMFx1FWYu4yMMbKs6HjcAAAAAAAAAGpqUGB+wgkn+GscCBHeCvOY6OhhXv2NgXKXiZrKegAAAAAAAAA1RUcqilrz9DCPluA4xmbJ81BpywIAAAAAAABEtwZVmHfp0qXOLSwsy9LGjRsbclo0orIoa8kiuR9rSaUhMAcAAAAAAACiXIMC80mTJum9997T5s2bNWjQIKWkpEiScnJytHr1av3ud7/TmWee6ZeBovE5XEaezDhaKswlAnMAAAAAAAAAbg0KzNu2bas9e/bozTffVGpqqs9tW7Zs0eWXX662bdvqD3/4Q4MGicDwBMaWpDhbNAXmNkkuAnMAAAAAAAAgyjWoh/njjz+uSy65pEZYLkmdOnXSH//4Rz322GMNOQUCqKyqf3m83apzq51wFl/15oCnfzsAAAAAAACA6NSgwHznzp2KiTl8kXpMTIx27tzZkFMggMqjsH+5dODxUmEOAAAAAAAARLcGBea/+93v9MILL2jXrl01btu5c6f+/e9/Ky0trSGnQACVVboD42jqXy7VPzC3LEuJiYlRVY0PAAAAAAAARLIG9TC/9dZb9ac//UlnnXWWzjzzTJ100kmSpLy8PK1cuVLGGN1zzz1+GSganycwTrA36H2UoEiwWzLG1Cu8TqhnYJ6YmKiuXbtKUr3PDQAAAAAAACB0NCgw7927t15++WXNmzdP7733nsrKyiRJCQkJGjRokCZPnqz09HS/DBS105DQtnoP83ATa3P3Xf9sV4kKKpx1uu/PJZWSpM0F5XK4at/H3OVyqaSkRMe2aKYBxzWt0zkBAAAAAAAAhJ4GBeaSlJaWpgULFsjlcmnv3r2SpFatWslmC78q5XAXGxur+ISEet//QIV5+AXmHgUVTu2vqNvinRVVj7us0tTpvk6nU0WlDiUl1S2gBwAAAAAAABCaGhyYe9hsNsXHxyspKYmwPEhiYmJkq2eVtST9VOyutN5ZUql3txfW+f7HJsUos3Vine8XbLaqqvy6xewAAAAAAAAAIk2DA/P169frgQce0BdffCGHw6HHH39cAwYM0N69e/W3v/1NV1xxhfr16+ePsaKW6lNlLUklle77OEzdKq09msWGZ+Rsqyqod9WthTkAAAAAAACACNOgUvAvv/xS48eP19atWzV69Gi5qvV/btWqlYqKivTSSy81eJAIDE9gHMYdWerFE5g7DYk5AAAAAAAAEM0aFJjff//96tSpk5YvX64bb7yxxu39+vXT119/3ZBTIIA8gblN0ZWYU2EOAAAAAAAAQGpgYL5+/XqNHTtWcXFxsqyaIWu7du3022+/NeQUCCBvYB5debn3DQICcwAAAAAAACC6NSgwj4mJ8WnDcrBdu3YpKSmpIadAALnkToyjLTD3tKAxkgxtWQAAAAAAAICo1aDAvGfPnnrnnXcOeVtJSYmWLFmiPn36NOQUCCCnt8I8uhLz6m8QhOeypQAAAAAAAAD8oUGB+fXXX68NGzZo4sSJWrVqlSTp+++/1yuvvKKxY8dq7969+stf/uKXgaJxGWOidtFPy7K8XdtpywIAAAAAAABErwZXmC9atEhbt27V1KlTJUl33XWXZs6cKZfLpUWLFqlLly5+GSgaV/WcONpaskgs/AkAAAAAAABAiqnvHY0xKi4u1sknn6x33nlHmzZtUl5enowx6tChg7p3737IhUARmqoHxdH4rNksd0salzGKzhkAAAAAAAAAUO/A3OFwqG/fvrrxxht19dVXKyMjQxkZGf4cGwLoQP9yReUbHTZZkgwV5gAAAAAAAEAUq3dLlri4OB1zzDGKi4vz53gQJO7K6ujrX+5BSxYAAAAAAAAADephft555+k///mPKioq/DUeBInLW2EenYm5NzAXiTkAAAAAAAAQrerdkkWS0tPTtXLlSo0aNUrnnXeeTjjhBCUkJNTYb9iwYQ05DQLA25IluMMIGirMAQAAAAAAADQoML/pppu8/543b94h97EsS5s2bWrIaRAAtGShhzkAAAAAAAAQ7eocmP/rX//SiBEj1KVLFz3zzDONMSYEAS1Z3F8JzAEAAAAAAIDoVefAfNGiRfrd736nLl26qG/fvtq3b59OPfVUPfHEExowYEBjjBEB4G3JEp15ubcVjafSHgAAAAAAAED08UvLakPIGPY8i11Gd0uWA28cAAAAAAAAAIg+0brGIw5CSxb3V1dwhwEAAAAAAAAgiAjMIYmWLAd6mFNiDgAAAAAAAESrOvcwl6QdO3bo22+/lSQVFhZKkrZu3ark5ORD7t+tW7d6Dg+B4gmKo7Uli72qsp5FPwEAAAAAAIDoVa/AfN68eZo3b57PtjvuuKPGfsYYWZalTZs21W90CBhasri/EpgDAAAAAAAA0avOgfncuXMbYxwIImMMLVmqvhodeKMHAAAAAAAAQHSpc2B+3nnnNcY4EETVi6qjtSVL9TcKXJLsQRsJAAAAAAAAgGBh0U/4tCGJ0rxclmV5HzttWQAAAAAAAIDoRGAOn3Ys0dyKhD7mAAAAAAAAQHQjMIdcxp0QR2s7Fo8DgTmJOQAAAAAAABCNwj4wLy4uVnZ2ttLT07V+/Xqf21555RWdddZZyszM1OjRo/XBBx/UuH9hYaGmT5+uvn37KisrS9dff712794dqOGHBE9FtS1qG7K4eR4/FeYAAAAAAABAdAr7wPzhhx+W0+mssX3ZsmWaOXOmhg8frsWLF6tXr1667rrr9NVXX/nsN2XKFK1evVq333677r33XuXm5urqq69WZWVlgB5B8FVvyRLNaMkCAAAAAAAARLewDsy3bNmiF154QZMnT65x24MPPqiRI0dqypQp6t+/v/7+978rMzNTCxYs8O6zbt06ffLJJ7rzzjs1YsQIDR06VPPmzdP333+vFStWBPKhBBUtWdy8gblIzAEAAAAAAIBoFNaB+ezZs3XRRRcpJSXFZ/v27duVl5en4cOH+2wfMWKE1qxZo4qKCknSqlWrlJycrIEDB3r3SU1NVUZGhlatWtX4DyBEeFuyRPGCnxIV5gAAAAAAAEC0C9vA/O2339YPP/ygSZMm1bgtJydHkmoE6Z06dZLD4dD27du9+6WkpMg6KChOTU31HiMauKq+0pLFPQFOAnMAAAAAAAAgKsUEewD1UVpaqrvuuks33nijmjZtWuP2/Px8SVJycrLPds/3ntsLCgrUrFmzGvdv3ry5NmzYUO/xGWNUUlJS7/vXR2lpqfffLpfrkH3dD6fS6Y7MLZk63e9gLuN+/8W4GnacYJ3bqmpN43S5VJtDuKrmzeVyfy0tLZUxpO2NzfNar/6aR+Nj3oODeQ885jw4mPfgMMbUKBwBAAAAol1YBuaPPPKIWrdurfPPPz/YQzkkh8OhTZs2Bfy8iYmJkqSSkhIVlTpqfb8KxUuWXY7yMhWV1z/oLotNlNRMZeVlKioqq/dxgnVuh2IkK04VjkoVOSpqf+4y9/lyc3P5Qz+A8vLygj2EqMS8BwfzHnjMeXAw74EXFxcX7CEAAAAAISXsAvMdO3boiSee0IIFC1RYWChJ3mrukpISFRcXq3nz5pKkwsJCtWnTxnvfgoICSfLenpycrJ07d9Y4R35+vnef+oiNjVXnzp3rff/6KC0t1a5duyRJSUlJKrfXPvguLHVJLikxIUFNYupfZZSQEOv+Gp+gpgF+afnl3A6j4gojW0yMmiYc/Y9Hl9OlktISJSQkSHK3AKLCvPGVlpYqLy9PHTt29L5JhMbHvAcH8x54zHlwMO/BsXnz5mAPAQAAAAg5YReY//TTT3I4HJo4cWKN2y677DL17NlT9913nyR3j/LU1FTv7Tk5OYqNjVWHDh0kuXuVr1mzpsbHUXNzc5WWllbvMVqWpaSkpHrfv6FsNpvs9trv76rqYh5jt8lur39be5vlvq9ls2SvywD8wB/njnG5JDllVLdj2Gzuc/MHfmAlJiYG9f+zaMW8BwfzHnjMeXAw74FFOxYAAACgprALzDMyMvTMM8/4bNu0aZPmzp2rO+64Q5mZmerQoYM6duyot99+W2eeeaZ3v+XLl2vAgAHej55mZ2fr4Ycf1po1a3TqqadKcoflGzdu1J/+9KfAPaggc1UVRduj/I8mz6KnLqrEAQAAAAAAgKgUdoF5cnKy+vXrd8jbunXrpm7dukmSJk+erJtvvlknnnii+vXrp+XLl+ubb77Rc889590/KytLgwYN0vTp0zV16lTFx8fr/vvvV3p6uoYNGxaQxxMKPIG5Lbrzctmq3jBwkZcDAAAAAAAAUSnsAvPaGjVqlEpLS7V48WItWrRIKSkpmj9/vrKysnz2e+CBBzR37lzNmjVLlZWVGjRokGbMmKGYmIidGh8uY+TJhwnM3V8JzAEAAAAAAIDoFBGpcL9+/fT999/X2D5u3DiNGzfuiPdt1qyZ5syZozlz5jTW8EJa9XC4/t3LI4Pn8RupRl97AAAAAAAAAJEv2jPSqFe9HUu0B8TVK+ypMgcAAAAAAACiD4F5lHNWLXDJC8H9hoEnM3cFdSQAAAAAAAAAgoGcNMp5KqntUV5d7kEfcwAAAAAAACB6EZhHueotWVA9MCcxBwAAAAAAAKINgXmU87ZkITCXJNmqKu2pMAcAAAAAAACiD4F5lKMliy/P/xBOAnMAAAAAAAAg6hCYRznP4pZUmLvRkgUAAAAAAACIXgTmUY6WLL68gXlwhwEAAAAAAAAgCAjMoxwtWXzRwxwAAAAAAACIXgTmUc4TDFNh7manJQsAAAAAAAAQtQjMoxwtWXwd6GEe3HEAAAAAAAAACDwC8yhHSxZfNtGSBQAAAAAAAIhWBOZRjpYsvqgwBwAAAAAAAKIXgXkUM8bIkwsTmLt5A3ORmAMAAAAAAADRhsA8ijmrZcK8ENxsVa1pnOTlAAAAAAAAQNQhJ41izmrtWCx6mEuS7NVashhDag4AAAAAAABEEwLzKOaqCoTtZOVe1efCFbxhAAAAAAAAAAgCAvMo5qkwt1Nd7mVZljyzwcKfAAAAoS0hIUGWZSkxMTHYQ8FhJCYm8hwBAICwEhPsASB4nFSYH5LdkiqNe35ixeQAAACEqlatWun2229XkyZNgj0UHEbr1q15jgAAQFihwjyKOat6jlBh7stWNR1OerIAAACEPILY0MdzBAAAwgmBeRQ70JIluOMINZ43EGjJAgAAAAAAAEQXAvMo5mnJYiMw9+F5A8EzPwAAAAAAAACiA4F5FPNWmJOY+7BRYQ4AAAAAAABEJQLzKOZi0c9DOlBhHtxxAAAAAAAAAAgsAvModqCHOYl5dZ6CexctWQAAAAAAAICoQmAepYwxLPp5GJ43EKgwBwAAAAAAAKILgXmUclX7N4G5LxuLfgIAAAAAAABRicA8SjmrEnObJIuWLD7sVf9XsOgnAAAAAAAAEF0IzKOUp3raRlZeAy1ZAAAAAAAAgOhEYB6lvP3LScxr8EyJkbvXOwAAAAAAAIDoQGAepVws+HlY1f+noMocAAAAAAAAiB4E5lHK05KFwLwmy7KqLfwZ3LEAAAAAAAAACBwC8yjlbcnCgp+H5HkjwUVLFgAAAAAAACBqEJhHKaeLCvMjYeFPAAAAAAAAIPoQmEcpKsyPzOatMA/uOAAAAAAAAAAEDoF5lPL0MLeRlx+S3dvDnMQcAAAAAAAAiBYE5lHKW2HOK+CQbLRkAQAAAAAAAKIOcWkUMsbQkuUoWPQTAAAAAAAAiD4E5lGoegTMop+HxqKfAAAAAAAAQPQhMI9CnhDY0oHWI/DFop8AAAAAAABA9CEwj0LOqhSY6vLDY9FPAAAAAAAAIPoQmEch+pcfHYt+AgAAAAAAANGHwDwKeUJgG3n5YdmrtWQxVJkDAAAAAAAAUYHAPAp52ozYefYPq3q7GlfwhgEAAAAAAAAggIhMoxAtWY7Osix5ZoeFPwEAAAAAAIDoQGAehVyGRT9rw7vwJ4k5AAAAAAAAEBUIzKMQFea14+nxzsKfAAAAAAAAQHQgMI9Czqqm3FSYH5nnDQUKzAEAAAAAAIDoQGAehZy0ZKkVb0sWQ2IOAAAAAAAARAMC8yjkbcliIzE/EhsV5gAAAAAAAEBUITCPMi5j5Ml/ycuPzE4PcwAAAAAAACCqEJhHmerhL0/+kdloyQIAAAAAAABEFTLTKONpL2K3JMuixPxIWPQTAAAAAAAAiC4E5lGm0sWCn7VFhTkAAAAAAAAQXQjMo0xlVfgbQwPzo7JX/d9BhTkAAAAAAAAQHQjMo0yly/01hnYsR+VpycKinwAAAAAAAEB0IDCPMgcqzIM8kDDgaVtjJLloywIAAAAAAABEPGLTKOOtMKcly1HZLEueWfLMGwAAAAAAAIDIFXaB+VtvvaU///nPys7OVq9evTRmzBi9+uqrMgdVAL/yyis666yzlJmZqdGjR+uDDz6ocazCwkJNnz5dffv2VVZWlq6//nrt3r07UA8lKDyLfsaQl9eKpxKfhT8BAAAAAACAyBd2gflTTz2lxMRETZs2TY888oiys7M1c+ZMLViwwLvPsmXLNHPmTA0fPlyLFy9Wr169dN111+mrr77yOdaUKVO0evVq3X777br33nuVm5urq6++WpWVlQF+VIFhjFFlVe5LhXntePqYV5KXAwAAAAAAABEvJtgDqKtHHnlErVq18n4/YMAA7d+/X08++aT+8pe/yGaz6cEHH9TIkSM1ZcoUSVL//v31ww8/aMGCBVq8eLEkad26dfrkk0/0+OOPa9CgQZKklJQUjRgxQitWrNCIESMC/tgaW/XFK6kwr50YmySn5HSRmAMAAAAAAACRLuwqzKuH5R4ZGRkqKipSSUmJtm/frry8PA0fPtxnnxEjRmjNmjWqqKiQJK1atUrJyckaOHCgd5/U1FRlZGRo1apVjfsggsSz4KfdkiyLxLw2YqgwBwAAAAAAAKJG2AXmh/K///1P7dq1U9OmTZWTkyPJXS1eXadOneRwOLR9+3ZJUk5OjlJSUmoEx6mpqd5jRBoW/Kw7e9VUUWEOAAAAAAAARL6wa8lysC+++ELLly/X1KlTJUn5+fmSpOTkZJ/9PN97bi8oKFCzZs1qHK958+basGFDg8ZkjFFJSUmDjlFXpaWl3n+7XC45nc4a+1RU9WSxyxzy9oZyGff7L8bVOMcPxrltcs+Z4xDHdTnd70C4XO6vpaWlNRafhf95XuvVX/NofMx7cDDvgcecBwfzHhzGGD51CAAAABwkrAPznTt36sYbb1S/fv102WWXBXs4Xg6HQ5s2bQr4eRMTEyVJJSUlKip11Li9VLGSFStXpUNFRTVvb6iy2ERJzVRWXqaiojK/Hz8Y53bIJlkJcjhdKio69JsgZWXu8+Xm5vKHfgDl5eUFewhRiXkPDuY98Jjz4GDeAy8uLi7YQwAAAABCStgG5gUFBbr66qvVokULPfTQQ7LZ3BXGzZs3lyQVFhaqTZs2PvtXvz05OVk7d+6scdz8/HzvPvUVGxurzp07N+gYdVVaWqpdu3ZJkpKSklRur1llXVLmkpxSYnycmsbG+30MCQmx7q/xCWoa4JdWY53b4TLKLzUylk1Nkpr4VGG5nC6VlJYoISFBkrsNEBXmja+0tFR5eXnq2LGj900iND7mPTiY98BjzoODeQ+OzZs3B3sIAAAAQMgJy8C8rKxM11xzjQoLC/XSSy/5tFZJTU2V5O5R7vm35/vY2Fh16NDBu9+aNWtqfBQ1NzdXaWlpDRqfZVlKSkpq0DEawmazyW6vud0pI8kozm6T3e7/9vU2y31My2bJfqgBNKLGOrdlM5IqZSRZdrvsh/jYsufNGv7AD6zExMSg/n8WrZj34GDeA485Dw7mPbBoxwIAAADUFHaLflZWVmrKlCnKycnRY489pnbt2vnc3qFDB3Xs2FFvv/22z/bly5drwIAB3o+dZmdnKz8/X2vWrPHuk5ubq40bNyo7O7vxH0gQVFYtXBkTds968Ngsy/s/SVXLcgAAAAAAAAARKuwqzO+44w598MEHmjZtmoqKivTVV195b+vatavi4uI0efJk3XzzzTrxxBPVr18/LV++XN98842ee+45775ZWVkaNGiQpk+frqlTpyo+Pl7333+/0tPTNWzYsCA8ssZljFHVmp+KoZqoTuw2yeWSKo1RnJg7AAAAAAAAIFKFXWC+evVqSdJdd91V47aVK1eqffv2GjVqlEpLS7V48WItWrRIKSkpmj9/vrKysnz2f+CBBzR37lzNmjVLlZWVGjRokGbMmKGYmLCblqOqrNZa207mWycxliWHDBXmAAAAAAAAQIQLu2T4/fffr9V+48aN07hx4464T7NmzTRnzhzNmTPHH0MLad52LBb9KuvKbpPkdFeYAwAAAAAAAIhcdLOOEp4K8xgbYXldeVrYOMnLAQAAAAAAgIhGYB4lWPCz/jxz5plDAAAAAAAAAJGJ+DRKVFb132bBz7qzU2EOAAAAAAAARAUC8yjh6b9NhXndxVS9x0CFOQAAAAAAABDZiE+jxIFFP6kwryt7Vd/3SiMZFv4EAAAAAAAAIhaBeZRg0c/6i6k2ZRSZAwAAAAAAAJGLwDwKuIzxBr20ZKk7y7LkeZ+hksAcAAAAAAAAiFjEp1HAs+CnJZ7w+vJUmTtpyQIAAAAAAABELPLTKFB9wU+LHub1Yq+aN8+bDwAAAAAAAAAiD4F5FPCEvCz4WX+eVjZUmAMAAAAAAACRi8A8ClRUNTCPsxOY1xcV5gAAAAAAAEDkIzCPAo6qwDyWZ7veqDAHAAAAAAAAIh8RahSocFZVmNuoMK8vTzubSvJyAAAAAAAAIGIRmEc4lzHekDeWwLze7J4KcxeJOQAAAAAAABCpCMwjnKOq57ZNEi3M6696hbmhLQsAAAAAAAAQkQjMI1z1BT8ti8S8vqq/2eAkLwcAAAAAAAAiEoF5hHM4WfDTHyzLUkxVaF5JWxYAAAAAAAAgIhGjRjhvhTn9yxvM0wO+whXkgQAAAAAAAABoFATmEc7h8lSYE5g3lGcOHVSYAwAAAAAAABGJwDyCGWO81dBxrPjZYJ62NgTmAAAAAAAAQGQiMI9gjqqw3JK8/bdRf1SYAwAAAAAAAJGNwDyCHWjH4l60Eg3jqdJ3uNzV+wAAAAAAAAAiC4F5BGPBT//yVOkbSZXk5QAAAAAAAEDEiQn2ANB4vIE5/cv9wrIsxdrcFeYOl1E80woAAABJFXsr6nyf8r3lPl8b+3wAAACoHQLzCOZwur/GUmHuN7E2Sw6XcQfm9mCPBgAAAMHUpEkTxcTG6Od3fq73MX5555d63S8mNkZNmjSp93kBAABwaATmEcoYQ0uWRuB+88G4F1QlMAcAAIhqLVu21NRbpqq4uDjg527SpIlatmwZ8PMCAABEOgLzCOU07l7bknvRT/iH580H94KqvBEBAAAQ7Vq2bElwDQAAEEGIUiOUp7o81ubuvQ3/8Lz5UOFk1U8AAAAAAAAg0hCYRyhPoEs7Fv/y9IOvNO62NwAAAAAAAAAiB4F5hKJ/eeOwWwcasTjIywEAAAAAAICIQmAeocqqKszj7QTm/mRZlrctS6UruGMBAAAAAAAA4F8E5hHI6TJyVIW5BOb+5134kwpzAAAAAAAAIKIQmEeg4kp3khtjSTG0ZPE7Tx9zh4vEHAAAAAAAAIgkBOYRqKSqVwjV5Y0j1u4JzIM8EAAAAAAAAAB+RWAegTwV5gkE5o3C28OcAnMAAAAAAAAgohCYR6BiKswblacli9NIFJkDAAAAAAAAkYPAPMIUVjhZ8LOR2S1Lnql18r8QAAAAAAAAEDFI+yLMzyWVkqQ4m2SzCMwbS1xVlXkl/wsBAAAAAAAAEYO0L8L8UuwOzBPsPLWNKTGmauFP/hcCAAAAAAAAIgZpX4TxVJjTjqVxeRZUdcguY1j9EwAAAAAAAIgEBOYRxBhpJ4F5QCTYLVmSjGWpnJU/AQAAAAAAgIhAYB5BCo1dFS4jm9w9zNF4LMtSfNUcFzlIzAEAAAAAAIBIQKwaQfabWElSUowliwU/G1283f21qJKWLAAAAAAAAEAkIDCPIPkmRpLUJJanNRA8fcyLHIY+5gAAAAAAAEAEIFmNIG2tCh2XFKNj4nlaAyHeJskYOYy0v4K2LAAAAAAAAEC4I1mNIO3sFbo8vYUSYnhaA8FmWYqROyjfXuQI8mgAAAAAAAAANBTJKtAAsVWB+TYCcwAAAAAAACDsEZgDDRArpyQqzAEAAAAAAIBIQGAONICnJUt+hUv5Fc4gjwYAAAAAAABAQxCYAw1gk5RktyRJW/IrgjsYAAAAAAAAAA1CYA40UMt4d2D+xa9lchkT5NEAAAAAAAAAqC8Cc6CBWsfblGC3tLfcqR+pMgcAAAAAAADCFoE50EB2y9LJxyRIkj7bVSpDlTkAAAAAAAAQlgjMAT84pU2i7Jb0c0mlthdXBns4AAAAAAAAAOqBwBzwgyaxNvVo7akyLwnyaAAAAAAAAADUB4E54Cd92yZKkrYUOLS7lCpzAAAAAAAAINwQmAN+0jLervQWcZKkpbkFKnK4gjyi+nMZo5JKF/3YAQAAAAAAEFVigj2AYNuyZYtmz56tdevWqUmTJhozZoymTJmiuLi4YA8NYWjoCU30S0ml9pW79NLmfI3/XXMlxoT++1JOl9H6veXauK9c+RVOFVS4ZCS1jLcpo0W8urSMV5sEuyzLCvZQAQAAAAAAgEYT1YF5fn6+Lr/8cnXs2FEPPfSQdu3apbvuuktlZWWaNWtWsIeHMJQcZ9fFnZvr+R/y9WuZUy9vKdCFnZKVEKKhudNl9M3eMq3ZWaqCQ1TE7yt36dNdpfp0V6naN4nRkBOa6PgmsUEYKQAAAAAAAND4ojowf/HFF1VcXKz58+erRYsWkiSn06k77rhD11xzjdq1axfcASIstYy366LOyXr+x3z9UlKphRv3qW/bRJ3cJkHx9tAIzo0x2rivXKt+KVF+hTsobxJjqW/bRJ3QJFbN42yKtVvKyXdo0/5y5RRU6KfiSj3zQ766tIhT9nFN1CrBHuRHAQAAAAAAAPhXVAfmq1at0oABA7xhuSQNHz5ct912m1avXq2xY8cGb3AIa8ckxujCzs31n7wC7St36aNfSvTZ7lJltIzXiU1jdWLTWDWJDXx47nAZbcmv0Ke7SrS71CnJHZQPaJeknsckKNbm23Kla6t4dW0Vr4IKpz7+pUTr95bru/0V+m5/hX7XPE592yaqfZMYWrUAAAAAAAAgIkR1YJ6Tk6Pzzz/fZ1tycrLatGmjnJycII0K4SbBbskYUyM0PjYpRldntNTGfeX6dGep9pY7te63Mq37rUySlBxnU5sEu1onxKhVvF3JcTYlx9rUNNameLtV6xD6UOf2KHO6tK/cqb1lTuUUOPRjfoUqXO6FPONtlvq3S1Tvtok1gvKDJcfZNfKkZurTNlGrfinR5vwK/Vj1X+t4u05sFqsOTWN1XFKMmsTYFGcnQAcAwBijcqdRqdOotNKlsqqvpZVGpU73V0kacGyimsXyyS0AAAAgFFjGGBPsQQRLt27ddMMNN2jixIk+20eNGqWsrCz94x//qPMxv/zySxljFBsb2D7Pxhg5nU7Fxsaq3GnkCsLTarcsxdmtoJw/WOc2xijG5g6IHS4j1xFO7TTu211GqtktvCbrMP8+eCdL0sEP2Rz09eDj2i0pxmYd/rhHYSRVuoyc5vDn8Bm/n/PzI71JgMbDvAcH8x54xhhZnh+wCAwjGUXGvHt+Jxsd+nfkoSTapbijvHndGBwOhyzL0sknn9yg43iuf+Pi4vw0sqMzxsjhcCg2NpafkQHEvAcH8x54zHlwMO/BwbwHHnMeHBUVFbW+9o3qCvPG4HmhB/oFb1mWbDZ3i494+8FxZWAF8/zBPPfRqrTDPgE4GFXkAACENcuq/SfajnacQLMsK6ABPdyY9+Bg3gOPOQ8O5j04mPfAY86Doy7XvlEdmCcnJ6uwsLDG9vz8fDVv3rxex8zKymrosAAAAICwwfUvAAAAIkngVx0MIampqTV6lRcWFurXX39VampqkEYFAAAAAAAAAAiGqA7Ms7Oz9emnn6qgoMC77e2335bNZtPAgQODODIAAAAAAAAAQKBF9aKf+fn5GjlypFJSUnTNNddo165duuuuu3TOOedo1qxZwR4eAAAAAAAAACCAojowl6QtW7boH//4h9atW6cmTZpozJgxuvHGG2m+DwAAAAAAAABRJuoDcwAAAAAAAAAApCjvYQ4AAAAAAAAAgAeBOQAAAAAAAAAAIjAHAAAAAAAAAEASgTkAAAAAAAAAAJIIzAEAAAAAAAAAkERgDgAAAAAAAACAJALzsLdlyxZdeeWV6tWrlwYOHKh77rlHFRUVwR5WUG3dulWzZs3SmDFj1LVrV40aNeqQ+73yyis666yzlJmZqdGjR+uDDz6osU9hYaGmT5+uvn37KisrS9dff712795dY78vv/xSF154oXr06KHBgwdr0aJFMsb47GOM0aJFi3TGGWeoR48euvDCC/XVV1/VONauXbs0efJkZWVlqW/fvvrb3/6moqKi+k1GgLz11lv685//rOzsbPXq1UtjxozRq6++WmMOmHP/+uijj3TJJZeof//+6t69u4YOHaq5c+eqsLDQZ7/3339fo0ePVmZmps466yy99tprNY5VUVGhu+++WwMHDlSvXr105ZVXKicnp8Z+tf2Z48/nOpQVFxcrOztb6enpWr9+vc9tvN79a8mSJUpPT6/x37333uuzH/Puf0uXLtW5556rzMxM9evXT3/6059UVlbmvZ2fMQgkrn0PjevfwOP6Nzi4/g0+rn8Dg2vf4OL6FzIIW/v37zcDBw40f/zjH82qVavMK6+8Yk455RRzxx13BHtoQfXuu++a7OxsM3nyZDNq1CgzcuTIGvv897//Nenp6eb+++83a9asMTNnzjRdu3Y169at89lvwoQJJjs72yxbtsy89957ZtSoUWb06NHG4XB498nLyzO9evUykyZNMp9++ql58sknTbdu3cxjjz3mc6yFCxeabt26mSeffNJ8+umnZtKkSSYrK8ts27bNu09FRYUZNWqUGTVqlFm5cqVZtmyZyc7ONhMnTvTvJPnZH/7wB3PjjTeaZcuWmU8//dTce++9pkuXLuahhx7y7sOc+9/rr79u7r77bvP222+btWvXmmeffdb07dvXXHnlld59Pv/8c5ORkWFmzpxp1qxZY+6//36Tnp5u3nrrLZ9jzZw505xyyinmlVdeMatWrTLjx483p512mikoKPDuU9ufOf58rkPdPffcY0499VSTlpZmvvnmG+92Xu/+99prr5m0tDSzatUqs27dOu9/P//8s3cf5t3/Hn74YZOVlWUWLlxoPvvsM/P222+b2267zRQVFRlj+BmDwOLa9/C4/g08rn+Dg+vf4OP6NzC49g0ern9hjDEE5mHs0UcfNb169TL79u3zbnvxxRdNRkaG2blzZ/AGFmROp9P776lTpx7yD4Zhw4aZm266yWfbhRdeaP70pz95v//yyy9NWlqa+fjjj73btmzZYtLT082yZcu822bOnGkGDx5sysvLvdvuu+8+07t3b++2srIyc/LJJ5v77rvPu095ebkZPHiwue2227zb3nzzTZOenm62bNni3fbxxx+btLQ08/XXX9dlGgJqz549NbbNmDHDnHzyyd7ngzkPjJdeesmkpaV5fwZMmDDBXHjhhT773HTTTWb48OHe73/55ReTkZFhXnzxRe+2ffv2mV69eplFixZ5t9X2Z44/n+tQtnnzZtOrVy/z73//u8YfDLze/c/zR8Ohft54MO/+tWXLFtO1a1fz4YcfHnYffsYgkLj2PTyufwOP69/QwfVv4HD9Gzhc+wYH17/woCVLGFu1apUGDBigFi1aeLcNHz5cLpdLq1evDt7AgsxmO/LLevv27crLy9Pw4cN9to8YMUJr1qzxfvRl1apVSk5O1sCBA737pKamKiMjQ6tWrfJuW7VqlYYOHaq4uDifYxUUFGjdunWS3B9tKioq8jlnXFycfv/739c4Vnp6ulJTU73bBg4cqBYtWuijjz6qyzQEVKtWrWpsy8jIUFFRkUpKSpjzAPL8PHA4HKqoqNBnn32ms88+22efESNGaMuWLfrpp58kSZ988olcLpfPfi1atNDAgQNrzNXRfub4+7kOZbNnz9ZFF12klJQUn+283oODefe/JUuWqH379jr99NMPeTs/YxBoXPseHte/gcf1b+jg+jdwuP4NHcx54+D6Fx4E5mEsJyfH5weQJCUnJ6tNmzaH7IsEN8/cHPxLvlOnTnI4HNq+fbt3v5SUFFmW5bNfamqq9xglJSX65ZdfajwPqampsizLu5/n68H7derUST///LO3F9ahnlPLspSSkhJ2z+n//vc/tWvXTk2bNmXOG5nT6VR5ebm+/fZbLViwQEOGDFH79u21bds2ORyOQ86BJJ+5at26tZo3b15jv+pzUJufOf58rkPZ22+/rR9++EGTJk2qcRuv98Y1atQoZWRkaOjQoVq4cKGcTqck5r0xfP3110pLS9PDDz+sAQMGqHv37rrooov09ddfSxI/YxBwXPvWHz8jA4Pr38Dh+jfwuP4NDq59A4vrX3gQmIexgoICJScn19jevHlz5efnB2FE4cEzNwfPned7z+0FBQVq1qxZjftXn1/P4jIHHysuLk6JiYk+x4qLi1N8fHyNcxpj6nTOcPDFF19o+fLlmjBhgiTmvLENHjxYPXr00NixY9WmTRvdd999kho+78nJyT5zUJufOf58rkNVaWmp7rrrLt14441q2rRpjdt5vTeONm3aaPLkybr77ru1ePFinX766XrggQd05513SmLeG8Ovv/6qTz75RP/5z3902223acGCBbIsSxMmTNCePXv4GYOA49q3/vgZ2fi4/g0srn8Di+vfwOPaNzi4/oVHTLAHACCy7Ny5UzfeeKP69eunyy67LNjDiQqLFi1SaWmpNm/erEceeUTXXnutnnzyyWAPK2I98sgjat26tc4///xgDyWqnHbaaTrttNO83w8aNEjx8fF6+umnde211wZxZJHLGKOSkhLNmzdPXbp0kST17NlTQ4YM0XPPPadBgwYFeYQAEBq4/g08rn8Di+vfwOPaNzi4/oUHFeZhLDk52ftOYHX5+fk1PvaBAzxzc/DcFRQU+NyenJysoqKiGvevPr+ed+8OPlZFRYVKS0t9jlVRUaHy8vIa57Qsq07nDGUFBQW6+uqr1aJFCz300EPefprMeePq0qWLsrKyNG7cOD388MP67LPP9O677zZ43gsKCnzmoDY/c/z5XIeiHTt26IknntD111+vwsJCFRQUqKSkRJL7o4zFxcW83gNo+PDhcjqd2rRpE/PeCJKTk9WiRQvvHwuSu/di165dtXnzZn7GIOC49q0/fkY2Hq5/g4Pr38Dh+jd0cO3b+Lj+hQeBeRg7VB+iwsJC/frrrzV6IOEAz9wcPHc5OTmKjY1Vhw4dvPvl5ubKGOOzX25urvcYSUlJOu6442ocy3M/z36er7m5uTXOefzxxyshIcG738HHMsb4nDNUlZWV6ZprrlFhYaEee+wxn48CMeeBk56ertjYWG3btk0nnniiYmNjDznvknzm6rfffqvxMa2D+6nV5meOP5/rUPTTTz/J4XBo4sSJ6tOnj/r06eOt8Ljssst05ZVX8noPEubd/zp37nzY28rLy/kZg4Dj2rf++BnZOLj+DQ1c/zYurn9DE3PeOLj+hQeBeRjLzs7Wp59+6n1XSXIvxGGz2XxWxYWvDh06qGPHjnr77bd9ti9fvlwDBgzwrgqdnZ2t/Px8rVmzxrtPbm6uNm7cqOzsbO+27OxsrVy5Ug6Hw+dYycnJysrKkiSdfPLJatq0qd566y3vPg6HQytWrKhxrO+++055eXnebWvWrNH+/fsPu0pzKKisrNSUKVOUk5Ojxx57TO3atfO5nTkPnK+//loOh0Pt27dXXFyc+vXrp3feecdnn+XLl6tTp05q3769JPfH+2w2m1asWOHdJz8/X5988kmNuTrazxx/P9ehJiMjQ88884zPf7feeqsk6Y477tBtt93G6z2Ali9fLrvdrq5duzLvjWDw4MHav3+/Nm3a5N22b98+ffvtt+rWrRs/YxBwXPvWHz8j/Y/r39DB9W/j4vo3dHDt2/i4/oWXQdjav3+/GThwoLnkkkvMxx9/bF599VXTu3dvc8cddwR7aEFVUlJi3nrrLfPWW2+ZSy65xJx++une7/fs2WOMMebNN9806enpZt68eWbt2rVm1qxZpmvXrubLL7/0OdaECRPM6aefbpYvX25WrlxpRo0aZUaPHm0cDod3n7y8PNOrVy8zefJk8+mnn5qnnnrKdOvWzTz22GM+x1q4cKHp3r27eeqpp8ynn35qJk+ebLKyssy2bdu8+1RUVJhRo0aZUaNGmffff98sW7bMnH766WbixImNOGMNN2PGDJOWlmaeeOIJs27dOp//ysvLjTHMeWOYNGmSeeSRR8z7779vPv30U/PEE0+YgQMHmnPOOcc7759//rnJyMgwt912m1m7dq2ZN2+eSU9PN8uXL/c51syZM03v3r3Nq6++aj7++GNzySWXmNNOO80UFBR496ntzxx/PtfhYO3atSYtLc1888033m283v1vwoQJZuHChebDDz80H374oZk5c6ZJT083d955p3cf5t2/nE6nOf/8882ZZ55pli1bZt577z3zhz/8wfTt29fs3r3bGMPPGAQW176Hx/Vv4HH9Gxxc/4YGrn8bH9e+wcH1LzwIzMPc5s2bzeWXX2569OhhBgwYYO666y7vhUK02r59u0lLSzvkf2vXrvXu9/LLL5vf//73plu3bt4f5AcrKCgwt956q+ndu7fp1auXue6668zOnTtr7Pe///3PjBs3znTv3t1kZ2ebhQsXGpfL5bOPy+Uyjz76qMnOzjbdu3c348aNq/HDzRhjdu7caa677jrTq1cv07t3b3PrrbeawsJCP8xM4xk8ePBh53z79u3e/Zhz/1q4cKEZM2aMycrKMr169TIjR440DzzwQI2xv/fee2bUqFGmW7du5ve//7155ZVXahyrvLzc3HXXXWbAgAGmR48e5oorrjCbN2+usV9tf+b487kOdYf6g8EYXu/+9o9//MMMGzbM9OjRw3Tv3t2MGjXKPP300zXmgXn3rz179pibb77ZnHLKKaZHjx5mwoQJ5scff/TZh58xCCSufQ+N69/A4/o3OLj+DQ1c/zY+rn2Dh+tfGGOMZcxBzW0AAAAAAAAAAIhC9DAHAAAAAAAAAEAE5gAAAAAAAAAASCIwBwAAAAAAAABAEoE5AAAAAAAAAACSCMwBAAAAAAAAAJBEYA4AAAAAAAAAgCQCcwAAAAAAAAAAJBGYAwAAAAAAAAAgicAcAAAAAAAAAABJBOYAgHpYsmSJ0tPTtX79+mAPBQAAAGhUXPsCQHQhMAcAAAAAAAAAQATmAAAAAAAAAABIIjAHAPjBtGnTlJWVpV27dukvf/mLsrKy1L9/f919991yOp0++7pcLj399NM655xzlJmZqf79++uqq67y+YhrZWWlFixYoDPPPFPdu3fXkCFD9K9//UsVFRU+xxoyZIiuueYaffbZZxo7dqx69Oihc845R5999pkkacWKFd7zjB07Vhs3bqwx9i1btuj6669X3759vfutXLmyEWYJAAAAkYBrXwCIbATmAAC/cDqduuqqq9SiRQvdcsst6tu3r5544gm99NJLPvv97W9/05w5c3Tsscfq5ptv1sSJExUfH6+vv/7au8+MGTP04IMPqmvXrrr11lvVp08fLVy4UDfeeGON827dulV//etfNWTIEN10003Kz8/XtddeqzfeeENz587VOeeco8mTJ2vbtm2aMmWKXC6X974//vijLrzwQm3ZskVXX321pk2bpqSkJE2aNEnvvvtu400WAAAAwhrXvgAQuWKCPQAAQGQoLy/X8OHDNWnSJEnSxRdfrPPOO0+vvvqqxo8fL0lau3atlixZoksvvVQzZszw3nfChAkyxkiSvvvuOy1dulTjxo3T7NmzJUl//OMf1apVKz3xxBNau3at+vfv771vbm6uXnzxRWVlZUmSOnfurKuuukozZ87UW2+9peOPP16S1Lx5c82aNUuff/65+vXrJ0m68847ddxxx+m1115TXFycJGn8+PG6+OKLde+99+r3v/99Y04ZAAAAwhTXvgAQuagwBwD4zcUXX+zz/SmnnKKffvrJ+/2KFStkWZauu+66Gve1LEuS9NFHH0mSrrzySp/bJ0yY4HO7R+fOnb1/MEhSz549JUn9+/f3/sFQffv27dslSfv379fatWs1fPhwFRUVae/evdq7d6/27dunQYMGKS8vT7t27arDowcAAEA04doXACITFeYAAL+Ij49Xq1atfLY1b95c+fn53u+3bdumtm3bqkWLFoc9zo4dO2Sz2XTiiSf6bG/Tpo2Sk5O1Y8cOn+3HHXecz/fNmjWTJB177LE+25s2bSpJKigo8I7FGKN58+Zp3rx5hxzLnj171K5du8OOFQAAANGJa18AiFwE5gAAv7Db7X49nqfqpr7nPdx2z8dfPf0cJ0yYoNNOO+2Q+x78hwsAAAAgce0LAJGMwBwAEDAnnniiPvnkE+3fv/+wlTYnnHCCXC6Xtm7dqk6dOnm3//bbbyooKNAJJ5zgl7F06NBBkhQbG6tTTz3VL8cEAAAAPLj2BYDwRA9zAEDADBs2TMYYzZ8/v8ZtnuqX008/XZL09NNP+9z+5JNP+tzeUK1bt1bfvn310ksvaffu3TVu37t3r1/OAwAAgOjEtS8AhCcqzAEAAdO/f3+NGTNGzz77rLZu3arTTjtNLpdL//vf/9SvXz9dcskl6tKli8477zy99NJLKigoUJ8+fbR+/XotXbpUZ555pvr37++38dx2220aP368zjnnHP3hD39Qhw4d9Ntvv+mrr77Szp079cYbb/jtXAAAAIguXPsCQHgiMAcABNTcuXOVnp6uV199Vffcc4+aNWum7t27Kysry7vP7Nmz1b59ey1dulTvvfeejjnmGF1zzTW67rrr/DqWzp0767XXXtP8+fO1dOlS7d+/X61atVLXrl01adIkv54LAAAA0YdrXwAIP5bxfA4IAAAAAAAAAIAoRg9zAAAAAAAAAABEYA4AAAAAAAAAgCQCcwAAAAAAAAAAJBGYAwAAAAAAAAAgicAcAAAAAAAAAABJBOYAAAAAAAAAAEgiMAcAAAAAAAAAQBKBOQAAAAAAAAAAkgjMAQAAAAAAAACQRGAOAMD/b8cOBAAAAAAE7U+9SGEEAAAAUAlzAAAAAACohDkAAAAAAFTCHAAAAAAAqho8iizUznGb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721" y="1295400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3- Feature Engineering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33600"/>
            <a:ext cx="857064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0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1609</TotalTime>
  <Words>207</Words>
  <Application>Microsoft Office PowerPoint</Application>
  <PresentationFormat>On-screen Show (4:3)</PresentationFormat>
  <Paragraphs>53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Customer Segmentation Clustering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 and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Clustering</dc:title>
  <dc:creator>Rasha</dc:creator>
  <cp:lastModifiedBy>Rasha</cp:lastModifiedBy>
  <cp:revision>20</cp:revision>
  <dcterms:created xsi:type="dcterms:W3CDTF">2024-10-04T19:22:13Z</dcterms:created>
  <dcterms:modified xsi:type="dcterms:W3CDTF">2024-10-08T18:15:03Z</dcterms:modified>
</cp:coreProperties>
</file>