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A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3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0850-1AF0-4A38-8B88-8CA8F79CEF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2087-E23C-4ABE-9D75-9AC7219B9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6 Meter Block Diagram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600200" y="1143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RX/TX Switch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143000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FutureRX</a:t>
            </a:r>
            <a:r>
              <a:rPr lang="en-US" dirty="0" smtClean="0"/>
              <a:t> Only Path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1447800"/>
            <a:ext cx="914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FDA00"/>
                </a:solidFill>
              </a:rPr>
              <a:t>Pre Amp</a:t>
            </a:r>
            <a:endParaRPr lang="en-US" dirty="0">
              <a:solidFill>
                <a:srgbClr val="DFDA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1447800"/>
            <a:ext cx="914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FDA00"/>
                </a:solidFill>
              </a:rPr>
              <a:t>Power Amp</a:t>
            </a:r>
            <a:endParaRPr lang="en-US" dirty="0">
              <a:solidFill>
                <a:srgbClr val="DFDA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85800" y="114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19200" y="1371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19200" y="175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62400" y="175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0800" y="175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667000" y="1219200"/>
            <a:ext cx="3505200" cy="152400"/>
          </a:xfrm>
          <a:prstGeom prst="bentConnector3">
            <a:avLst>
              <a:gd name="adj1" fmla="val -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5334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Antenna</a:t>
            </a:r>
            <a:endParaRPr lang="en-US" sz="1050" dirty="0"/>
          </a:p>
        </p:txBody>
      </p:sp>
      <p:sp>
        <p:nvSpPr>
          <p:cNvPr id="37" name="Rectangle 36"/>
          <p:cNvSpPr/>
          <p:nvPr/>
        </p:nvSpPr>
        <p:spPr>
          <a:xfrm>
            <a:off x="1600200" y="2286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</a:t>
            </a:r>
          </a:p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00200" y="3200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Amp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600200" y="41148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1"/>
            <a:endCxn id="39" idx="5"/>
          </p:cNvCxnSpPr>
          <p:nvPr/>
        </p:nvCxnSpPr>
        <p:spPr>
          <a:xfrm>
            <a:off x="1734111" y="4248711"/>
            <a:ext cx="646578" cy="64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7"/>
            <a:endCxn id="39" idx="3"/>
          </p:cNvCxnSpPr>
          <p:nvPr/>
        </p:nvCxnSpPr>
        <p:spPr>
          <a:xfrm flipH="1">
            <a:off x="1734111" y="4248711"/>
            <a:ext cx="646578" cy="64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62400" y="4267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Amp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105400" y="4267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SSB Filter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324600" y="4267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Amp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543800" y="41148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1"/>
            <a:endCxn id="50" idx="5"/>
          </p:cNvCxnSpPr>
          <p:nvPr/>
        </p:nvCxnSpPr>
        <p:spPr>
          <a:xfrm>
            <a:off x="7677711" y="4248711"/>
            <a:ext cx="646578" cy="64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7"/>
            <a:endCxn id="50" idx="3"/>
          </p:cNvCxnSpPr>
          <p:nvPr/>
        </p:nvCxnSpPr>
        <p:spPr>
          <a:xfrm flipH="1">
            <a:off x="7677711" y="4248711"/>
            <a:ext cx="646578" cy="64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2"/>
            <a:endCxn id="37" idx="0"/>
          </p:cNvCxnSpPr>
          <p:nvPr/>
        </p:nvCxnSpPr>
        <p:spPr>
          <a:xfrm>
            <a:off x="2057400" y="2057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2"/>
            <a:endCxn id="38" idx="0"/>
          </p:cNvCxnSpPr>
          <p:nvPr/>
        </p:nvCxnSpPr>
        <p:spPr>
          <a:xfrm>
            <a:off x="2057400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8" idx="2"/>
            <a:endCxn id="39" idx="0"/>
          </p:cNvCxnSpPr>
          <p:nvPr/>
        </p:nvCxnSpPr>
        <p:spPr>
          <a:xfrm>
            <a:off x="2057400" y="3810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9" idx="6"/>
            <a:endCxn id="46" idx="1"/>
          </p:cNvCxnSpPr>
          <p:nvPr/>
        </p:nvCxnSpPr>
        <p:spPr>
          <a:xfrm>
            <a:off x="2514600" y="4572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3"/>
            <a:endCxn id="48" idx="1"/>
          </p:cNvCxnSpPr>
          <p:nvPr/>
        </p:nvCxnSpPr>
        <p:spPr>
          <a:xfrm>
            <a:off x="4876800" y="4572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3"/>
            <a:endCxn id="49" idx="1"/>
          </p:cNvCxnSpPr>
          <p:nvPr/>
        </p:nvCxnSpPr>
        <p:spPr>
          <a:xfrm>
            <a:off x="6019800" y="4572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3"/>
            <a:endCxn id="50" idx="2"/>
          </p:cNvCxnSpPr>
          <p:nvPr/>
        </p:nvCxnSpPr>
        <p:spPr>
          <a:xfrm>
            <a:off x="7239000" y="4572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419600" y="5181600"/>
            <a:ext cx="1066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 5351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19600" y="6019800"/>
            <a:ext cx="1066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cxnSp>
        <p:nvCxnSpPr>
          <p:cNvPr id="75" name="Elbow Connector 74"/>
          <p:cNvCxnSpPr>
            <a:stCxn id="70" idx="1"/>
            <a:endCxn id="39" idx="4"/>
          </p:cNvCxnSpPr>
          <p:nvPr/>
        </p:nvCxnSpPr>
        <p:spPr>
          <a:xfrm rot="10800000">
            <a:off x="2057400" y="5029200"/>
            <a:ext cx="23622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70" idx="3"/>
            <a:endCxn id="50" idx="4"/>
          </p:cNvCxnSpPr>
          <p:nvPr/>
        </p:nvCxnSpPr>
        <p:spPr>
          <a:xfrm flipV="1">
            <a:off x="5486400" y="5029200"/>
            <a:ext cx="25146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34200" y="5181600"/>
            <a:ext cx="90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BFO 12Mhz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70" idx="2"/>
            <a:endCxn id="71" idx="0"/>
          </p:cNvCxnSpPr>
          <p:nvPr/>
        </p:nvCxnSpPr>
        <p:spPr>
          <a:xfrm>
            <a:off x="4953000" y="5791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86000" y="5181600"/>
            <a:ext cx="11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 </a:t>
            </a:r>
            <a:r>
              <a:rPr lang="en-US" sz="1200" dirty="0" smtClean="0"/>
              <a:t>38 </a:t>
            </a:r>
            <a:r>
              <a:rPr lang="en-US" sz="1200" dirty="0" smtClean="0"/>
              <a:t>– </a:t>
            </a:r>
            <a:r>
              <a:rPr lang="en-US" sz="1200" dirty="0" smtClean="0"/>
              <a:t>42 </a:t>
            </a:r>
            <a:r>
              <a:rPr lang="en-US" sz="1200" dirty="0" smtClean="0"/>
              <a:t>MHz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6934200" y="3200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</a:t>
            </a:r>
            <a:r>
              <a:rPr lang="en-US" dirty="0" smtClean="0"/>
              <a:t> Amp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153400" y="3200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</a:t>
            </a:r>
            <a:r>
              <a:rPr lang="en-US" sz="1600" dirty="0" smtClean="0"/>
              <a:t>Pre-Amp</a:t>
            </a:r>
            <a:endParaRPr lang="en-US" dirty="0"/>
          </a:p>
        </p:txBody>
      </p:sp>
      <p:cxnSp>
        <p:nvCxnSpPr>
          <p:cNvPr id="90" name="Shape 89"/>
          <p:cNvCxnSpPr>
            <a:stCxn id="84" idx="3"/>
            <a:endCxn id="50" idx="0"/>
          </p:cNvCxnSpPr>
          <p:nvPr/>
        </p:nvCxnSpPr>
        <p:spPr>
          <a:xfrm>
            <a:off x="7848600" y="3505200"/>
            <a:ext cx="152400" cy="609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85" idx="1"/>
            <a:endCxn id="50" idx="0"/>
          </p:cNvCxnSpPr>
          <p:nvPr/>
        </p:nvCxnSpPr>
        <p:spPr>
          <a:xfrm rot="10800000" flipV="1">
            <a:off x="8001000" y="3505200"/>
            <a:ext cx="152400" cy="609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6670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Mic</a:t>
            </a:r>
            <a:endParaRPr lang="en-US" sz="1050" dirty="0"/>
          </a:p>
        </p:txBody>
      </p:sp>
      <p:sp>
        <p:nvSpPr>
          <p:cNvPr id="98" name="Rectangle 97"/>
          <p:cNvSpPr/>
          <p:nvPr/>
        </p:nvSpPr>
        <p:spPr>
          <a:xfrm>
            <a:off x="8153400" y="2286000"/>
            <a:ext cx="9144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</a:t>
            </a:r>
            <a:r>
              <a:rPr lang="en-US" sz="1600" dirty="0" smtClean="0"/>
              <a:t>Amp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153400" y="167640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Speaker / Headphones</a:t>
            </a:r>
            <a:endParaRPr lang="en-US" sz="1050" dirty="0"/>
          </a:p>
        </p:txBody>
      </p:sp>
      <p:cxnSp>
        <p:nvCxnSpPr>
          <p:cNvPr id="101" name="Straight Connector 100"/>
          <p:cNvCxnSpPr>
            <a:stCxn id="5" idx="0"/>
            <a:endCxn id="36" idx="2"/>
          </p:cNvCxnSpPr>
          <p:nvPr/>
        </p:nvCxnSpPr>
        <p:spPr>
          <a:xfrm flipV="1">
            <a:off x="2057400" y="787316"/>
            <a:ext cx="0" cy="35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4" idx="0"/>
            <a:endCxn id="97" idx="2"/>
          </p:cNvCxnSpPr>
          <p:nvPr/>
        </p:nvCxnSpPr>
        <p:spPr>
          <a:xfrm flipV="1">
            <a:off x="7391400" y="2920916"/>
            <a:ext cx="0" cy="27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5" idx="0"/>
            <a:endCxn id="98" idx="2"/>
          </p:cNvCxnSpPr>
          <p:nvPr/>
        </p:nvCxnSpPr>
        <p:spPr>
          <a:xfrm flipV="1">
            <a:off x="8610600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8" idx="0"/>
            <a:endCxn id="99" idx="2"/>
          </p:cNvCxnSpPr>
          <p:nvPr/>
        </p:nvCxnSpPr>
        <p:spPr>
          <a:xfrm flipV="1">
            <a:off x="8610600" y="2091898"/>
            <a:ext cx="0" cy="19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4400" y="5029200"/>
            <a:ext cx="762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Double Balanced mixer</a:t>
            </a:r>
            <a:endParaRPr lang="en-US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8229600" y="5105400"/>
            <a:ext cx="762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Double Balanced mixer</a:t>
            </a:r>
            <a:endParaRPr lang="en-US" sz="1050" dirty="0"/>
          </a:p>
        </p:txBody>
      </p:sp>
      <p:sp>
        <p:nvSpPr>
          <p:cNvPr id="55" name="Rectangle 54"/>
          <p:cNvSpPr/>
          <p:nvPr/>
        </p:nvSpPr>
        <p:spPr>
          <a:xfrm>
            <a:off x="5715000" y="1447800"/>
            <a:ext cx="914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FDA00"/>
                </a:solidFill>
              </a:rPr>
              <a:t>Low Pass</a:t>
            </a:r>
            <a:endParaRPr lang="en-US" dirty="0">
              <a:solidFill>
                <a:srgbClr val="DFDA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334000" y="175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 Meter Block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Meter Block Diagram</dc:title>
  <dc:creator>Dennis</dc:creator>
  <cp:lastModifiedBy>Dennis</cp:lastModifiedBy>
  <cp:revision>12</cp:revision>
  <dcterms:created xsi:type="dcterms:W3CDTF">2021-12-10T03:22:33Z</dcterms:created>
  <dcterms:modified xsi:type="dcterms:W3CDTF">2022-02-27T19:59:10Z</dcterms:modified>
</cp:coreProperties>
</file>