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61" r:id="rId4"/>
    <p:sldId id="262"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79" d="100"/>
          <a:sy n="79" d="100"/>
        </p:scale>
        <p:origin x="1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13297"/>
          </a:xfrm>
        </p:spPr>
        <p:txBody>
          <a:bodyPr>
            <a:normAutofit fontScale="90000"/>
          </a:bodyPr>
          <a:lstStyle/>
          <a:p>
            <a:pPr algn="ctr"/>
            <a:r>
              <a:rPr lang="en-US" dirty="0" smtClean="0"/>
              <a:t>Project for </a:t>
            </a:r>
            <a:r>
              <a:rPr lang="en-US" b="1" dirty="0" smtClean="0"/>
              <a:t>network programming</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633728"/>
            <a:ext cx="10993546" cy="1609343"/>
          </a:xfrm>
        </p:spPr>
        <p:txBody>
          <a:bodyPr>
            <a:normAutofit lnSpcReduction="10000"/>
          </a:bodyPr>
          <a:lstStyle/>
          <a:p>
            <a:pPr algn="ctr"/>
            <a:r>
              <a:rPr lang="en-US" b="1" dirty="0"/>
              <a:t>Chat Room</a:t>
            </a:r>
            <a:endParaRPr lang="en-US" dirty="0" smtClean="0">
              <a:solidFill>
                <a:srgbClr val="00B0F0"/>
              </a:solidFill>
              <a:latin typeface="Algerian" panose="04020705040A02060702" pitchFamily="82" charset="0"/>
            </a:endParaRPr>
          </a:p>
          <a:p>
            <a:r>
              <a:rPr lang="en-US" i="1" cap="none" dirty="0" smtClean="0"/>
              <a:t>This Project Created Under Supervision :                                                                </a:t>
            </a:r>
            <a:r>
              <a:rPr lang="en-US" i="1" cap="none" dirty="0" smtClean="0">
                <a:solidFill>
                  <a:srgbClr val="FF0000"/>
                </a:solidFill>
              </a:rPr>
              <a:t>This </a:t>
            </a:r>
            <a:r>
              <a:rPr lang="en-US" i="1" cap="none" dirty="0">
                <a:solidFill>
                  <a:srgbClr val="FF0000"/>
                </a:solidFill>
              </a:rPr>
              <a:t>Project Created </a:t>
            </a:r>
            <a:r>
              <a:rPr lang="en-US" i="1" cap="none" dirty="0" smtClean="0">
                <a:solidFill>
                  <a:srgbClr val="FF0000"/>
                </a:solidFill>
              </a:rPr>
              <a:t>BY :</a:t>
            </a:r>
          </a:p>
          <a:p>
            <a:r>
              <a:rPr lang="en-US" sz="1800" cap="none" dirty="0" err="1" smtClean="0">
                <a:latin typeface="Arial" panose="020B0604020202020204" pitchFamily="34" charset="0"/>
                <a:cs typeface="Arial" panose="020B0604020202020204" pitchFamily="34" charset="0"/>
              </a:rPr>
              <a:t>Dr</a:t>
            </a:r>
            <a:r>
              <a:rPr lang="en-US" sz="1800" cap="none" dirty="0" smtClean="0">
                <a:latin typeface="Arial" panose="020B0604020202020204" pitchFamily="34" charset="0"/>
                <a:cs typeface="Arial" panose="020B0604020202020204" pitchFamily="34" charset="0"/>
              </a:rPr>
              <a:t>\ Muhammad A. O. </a:t>
            </a:r>
            <a:r>
              <a:rPr lang="en-US" sz="1800" cap="none" dirty="0" err="1" smtClean="0">
                <a:latin typeface="Arial" panose="020B0604020202020204" pitchFamily="34" charset="0"/>
                <a:cs typeface="Arial" panose="020B0604020202020204" pitchFamily="34" charset="0"/>
              </a:rPr>
              <a:t>Khfagy</a:t>
            </a:r>
            <a:r>
              <a:rPr lang="en-US" sz="1800" cap="none" dirty="0" smtClean="0">
                <a:latin typeface="Arial" panose="020B0604020202020204" pitchFamily="34" charset="0"/>
                <a:cs typeface="Arial" panose="020B0604020202020204" pitchFamily="34" charset="0"/>
              </a:rPr>
              <a:t>                                                            </a:t>
            </a:r>
            <a:r>
              <a:rPr lang="en-US" sz="1800" cap="none" dirty="0" err="1" smtClean="0">
                <a:solidFill>
                  <a:srgbClr val="FF0000"/>
                </a:solidFill>
                <a:latin typeface="Arial" panose="020B0604020202020204" pitchFamily="34" charset="0"/>
                <a:cs typeface="Arial" panose="020B0604020202020204" pitchFamily="34" charset="0"/>
              </a:rPr>
              <a:t>Sd</a:t>
            </a:r>
            <a:r>
              <a:rPr lang="en-US" sz="1800" cap="none" dirty="0" smtClean="0">
                <a:solidFill>
                  <a:srgbClr val="FF0000"/>
                </a:solidFill>
                <a:latin typeface="Arial" panose="020B0604020202020204" pitchFamily="34" charset="0"/>
                <a:cs typeface="Arial" panose="020B0604020202020204" pitchFamily="34" charset="0"/>
              </a:rPr>
              <a:t>\ </a:t>
            </a:r>
            <a:r>
              <a:rPr lang="en-US" sz="1800" cap="none" dirty="0" err="1" smtClean="0">
                <a:solidFill>
                  <a:srgbClr val="FF0000"/>
                </a:solidFill>
                <a:latin typeface="Arial" panose="020B0604020202020204" pitchFamily="34" charset="0"/>
                <a:cs typeface="Arial" panose="020B0604020202020204" pitchFamily="34" charset="0"/>
              </a:rPr>
              <a:t>S</a:t>
            </a:r>
            <a:r>
              <a:rPr lang="en-US" sz="1800" cap="none" dirty="0" err="1" smtClean="0">
                <a:solidFill>
                  <a:srgbClr val="FF0000"/>
                </a:solidFill>
                <a:latin typeface="Arial" panose="020B0604020202020204" pitchFamily="34" charset="0"/>
                <a:cs typeface="Arial" panose="020B0604020202020204" pitchFamily="34" charset="0"/>
              </a:rPr>
              <a:t>oliman</a:t>
            </a:r>
            <a:r>
              <a:rPr lang="en-US" sz="1800" cap="none" dirty="0" smtClean="0">
                <a:solidFill>
                  <a:srgbClr val="FF0000"/>
                </a:solidFill>
                <a:latin typeface="Arial" panose="020B0604020202020204" pitchFamily="34" charset="0"/>
                <a:cs typeface="Arial" panose="020B0604020202020204" pitchFamily="34" charset="0"/>
              </a:rPr>
              <a:t> Ali </a:t>
            </a:r>
            <a:r>
              <a:rPr lang="en-US" sz="1800" cap="none" dirty="0" err="1" smtClean="0">
                <a:solidFill>
                  <a:srgbClr val="FF0000"/>
                </a:solidFill>
                <a:latin typeface="Arial" panose="020B0604020202020204" pitchFamily="34" charset="0"/>
                <a:cs typeface="Arial" panose="020B0604020202020204" pitchFamily="34" charset="0"/>
              </a:rPr>
              <a:t>Soliman</a:t>
            </a:r>
            <a:r>
              <a:rPr lang="en-US" sz="1800" cap="none" dirty="0" smtClean="0">
                <a:solidFill>
                  <a:srgbClr val="FF0000"/>
                </a:solidFill>
                <a:latin typeface="Arial" panose="020B0604020202020204" pitchFamily="34" charset="0"/>
                <a:cs typeface="Arial" panose="020B0604020202020204" pitchFamily="34" charset="0"/>
              </a:rPr>
              <a:t> </a:t>
            </a:r>
          </a:p>
          <a:p>
            <a:r>
              <a:rPr lang="en-US" sz="1800" cap="none" dirty="0" err="1" smtClean="0">
                <a:latin typeface="Arial" panose="020B0604020202020204" pitchFamily="34" charset="0"/>
                <a:cs typeface="Arial" panose="020B0604020202020204" pitchFamily="34" charset="0"/>
              </a:rPr>
              <a:t>Dr</a:t>
            </a:r>
            <a:r>
              <a:rPr lang="en-US" sz="1800" cap="none" dirty="0" smtClean="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I</a:t>
            </a:r>
            <a:r>
              <a:rPr lang="en-US" sz="1800" cap="none" dirty="0" smtClean="0">
                <a:latin typeface="Arial" panose="020B0604020202020204" pitchFamily="34" charset="0"/>
                <a:cs typeface="Arial" panose="020B0604020202020204" pitchFamily="34" charset="0"/>
              </a:rPr>
              <a:t>brahim  El </a:t>
            </a:r>
            <a:r>
              <a:rPr lang="en-US" sz="1800" cap="none" dirty="0" smtClean="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S</a:t>
            </a:r>
            <a:r>
              <a:rPr lang="en-US" sz="1800" cap="none" dirty="0" smtClean="0">
                <a:latin typeface="Arial" panose="020B0604020202020204" pitchFamily="34" charset="0"/>
                <a:cs typeface="Arial" panose="020B0604020202020204" pitchFamily="34" charset="0"/>
              </a:rPr>
              <a:t>ayed  </a:t>
            </a:r>
            <a:endParaRPr lang="en-US" sz="1800" cap="none"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663348"/>
          </a:xfrm>
        </p:spPr>
        <p:txBody>
          <a:bodyPr>
            <a:noAutofit/>
          </a:bodyPr>
          <a:lstStyle/>
          <a:p>
            <a:pPr algn="ctr" fontAlgn="base"/>
            <a:r>
              <a:rPr lang="en-US" sz="2000" b="1" i="1" dirty="0">
                <a:latin typeface="Arial" panose="020B0604020202020204" pitchFamily="34" charset="0"/>
                <a:cs typeface="Arial" panose="020B0604020202020204" pitchFamily="34" charset="0"/>
              </a:rPr>
              <a:t>Socket programming</a:t>
            </a:r>
            <a:endParaRPr lang="en-US" sz="2000" i="1" dirty="0">
              <a:latin typeface="Arial" panose="020B0604020202020204" pitchFamily="34" charset="0"/>
              <a:cs typeface="Arial" panose="020B0604020202020204" pitchFamily="34" charset="0"/>
            </a:endParaRPr>
          </a:p>
        </p:txBody>
      </p:sp>
      <p:sp>
        <p:nvSpPr>
          <p:cNvPr id="6" name="TextBox 5"/>
          <p:cNvSpPr txBox="1"/>
          <p:nvPr/>
        </p:nvSpPr>
        <p:spPr>
          <a:xfrm>
            <a:off x="1292352" y="1703832"/>
            <a:ext cx="10021824" cy="1703030"/>
          </a:xfrm>
          <a:prstGeom prst="rect">
            <a:avLst/>
          </a:prstGeom>
          <a:noFill/>
        </p:spPr>
        <p:txBody>
          <a:bodyPr wrap="square" rtlCol="0">
            <a:spAutoFit/>
          </a:bodyPr>
          <a:lstStyle/>
          <a:p>
            <a:pPr fontAlgn="base">
              <a:lnSpc>
                <a:spcPct val="150000"/>
              </a:lnSpc>
            </a:pPr>
            <a:r>
              <a:rPr lang="en-US" b="1"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fontAlgn="base">
              <a:lnSpc>
                <a:spcPct val="150000"/>
              </a:lnSpc>
            </a:pPr>
            <a:r>
              <a:rPr lang="en-US" dirty="0">
                <a:latin typeface="Arial" panose="020B0604020202020204" pitchFamily="34" charset="0"/>
                <a:cs typeface="Arial" panose="020B0604020202020204" pitchFamily="34" charset="0"/>
              </a:rPr>
              <a:t>Sockets can be thought of as endpoints in a communication channel that is bi-directional, and establishes communication between a server and one or more clients. Here, we set up a socket on each end and allow a client to interact with other clients via the server.</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821588"/>
          </a:xfrm>
        </p:spPr>
        <p:txBody>
          <a:bodyPr>
            <a:noAutofit/>
          </a:bodyPr>
          <a:lstStyle/>
          <a:p>
            <a:pPr algn="ctr"/>
            <a:r>
              <a:rPr lang="en-US" sz="1800" b="1" dirty="0">
                <a:latin typeface="Arial" panose="020B0604020202020204" pitchFamily="34" charset="0"/>
                <a:cs typeface="Arial" panose="020B0604020202020204" pitchFamily="34" charset="0"/>
              </a:rPr>
              <a:t>Multi-Threading</a:t>
            </a:r>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65376"/>
            <a:ext cx="11029615" cy="2731008"/>
          </a:xfrm>
        </p:spPr>
        <p:txBody>
          <a:bodyPr>
            <a:normAutofit/>
          </a:bodyPr>
          <a:lstStyle/>
          <a:p>
            <a:pPr marL="0" indent="0" fontAlgn="base">
              <a:buNone/>
            </a:pPr>
            <a:endParaRPr lang="en-US" dirty="0"/>
          </a:p>
          <a:p>
            <a:pPr fontAlgn="base"/>
            <a:r>
              <a:rPr lang="en-US" dirty="0"/>
              <a:t>A thread is sub process that runs a set of commands individually of any other thread. So, every time a user connects to the server, a separate thread is created for that user and communication from server to client takes place along individual threads based on socket objects created for the sake of identity of each client.</a:t>
            </a:r>
          </a:p>
        </p:txBody>
      </p:sp>
    </p:spTree>
    <p:extLst>
      <p:ext uri="{BB962C8B-B14F-4D97-AF65-F5344CB8AC3E}">
        <p14:creationId xmlns:p14="http://schemas.microsoft.com/office/powerpoint/2010/main" val="351426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Server Side Script</a:t>
            </a:r>
            <a:endParaRPr lang="en-US" dirty="0"/>
          </a:p>
        </p:txBody>
      </p:sp>
      <p:sp>
        <p:nvSpPr>
          <p:cNvPr id="3" name="Content Placeholder 2"/>
          <p:cNvSpPr>
            <a:spLocks noGrp="1"/>
          </p:cNvSpPr>
          <p:nvPr>
            <p:ph idx="1"/>
          </p:nvPr>
        </p:nvSpPr>
        <p:spPr/>
        <p:txBody>
          <a:bodyPr/>
          <a:lstStyle/>
          <a:p>
            <a:pPr fontAlgn="base"/>
            <a:r>
              <a:rPr lang="en-US" dirty="0" smtClean="0"/>
              <a:t>The </a:t>
            </a:r>
            <a:r>
              <a:rPr lang="en-US" dirty="0"/>
              <a:t>server side script will attempt to establish a socket and bind it to an IP address and port specified by the user (windows users might have to make an exception for the specified port number in their firewall settings, or can rather use a port that is already open). The script will then stay open and receive connection requests, and will append respective socket objects to a list to keep track of active connections. Every time a user connects,</a:t>
            </a:r>
            <a:br>
              <a:rPr lang="en-US" dirty="0"/>
            </a:br>
            <a:r>
              <a:rPr lang="en-US" dirty="0"/>
              <a:t>a separate thread will be created for that user. In each thread, the server awaits a message, and sends that message to other users currently on the chat. If the server encounters an error while trying to receive a message from a particular thread, it will exit that thread.</a:t>
            </a:r>
          </a:p>
          <a:p>
            <a:endParaRPr lang="en-US" dirty="0"/>
          </a:p>
        </p:txBody>
      </p:sp>
    </p:spTree>
    <p:extLst>
      <p:ext uri="{BB962C8B-B14F-4D97-AF65-F5344CB8AC3E}">
        <p14:creationId xmlns:p14="http://schemas.microsoft.com/office/powerpoint/2010/main" val="104293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882804"/>
          </a:xfrm>
        </p:spPr>
        <p:txBody>
          <a:bodyPr>
            <a:normAutofit/>
          </a:bodyPr>
          <a:lstStyle/>
          <a:p>
            <a:pPr algn="ctr" fontAlgn="base"/>
            <a:r>
              <a:rPr lang="en-US" b="1" dirty="0"/>
              <a:t>Client Side Script</a:t>
            </a:r>
            <a:endParaRPr lang="en-US" dirty="0"/>
          </a:p>
        </p:txBody>
      </p:sp>
      <p:sp>
        <p:nvSpPr>
          <p:cNvPr id="3" name="Content Placeholder 2"/>
          <p:cNvSpPr>
            <a:spLocks noGrp="1"/>
          </p:cNvSpPr>
          <p:nvPr>
            <p:ph idx="1"/>
          </p:nvPr>
        </p:nvSpPr>
        <p:spPr>
          <a:xfrm>
            <a:off x="581192" y="2340864"/>
            <a:ext cx="11029615" cy="3474720"/>
          </a:xfrm>
        </p:spPr>
        <p:txBody>
          <a:bodyPr/>
          <a:lstStyle/>
          <a:p>
            <a:pPr fontAlgn="base"/>
            <a:r>
              <a:rPr lang="en-US" dirty="0" smtClean="0"/>
              <a:t>The </a:t>
            </a:r>
            <a:r>
              <a:rPr lang="en-US" dirty="0"/>
              <a:t>client side script will simply attempt to access the server socket created at the specified IP address and port. Once it connects, it will continuously check as to whether the input comes from the server or from the client, and accordingly redirects output. If the input is from the server, it displays the message on the terminal. If the input is from the user, it sends the message that the users enters to the server for it to be broadcasted to other users.</a:t>
            </a:r>
          </a:p>
          <a:p>
            <a:pPr marL="0" indent="0">
              <a:buNone/>
            </a:pPr>
            <a:r>
              <a:rPr lang="en-US" dirty="0"/>
              <a:t/>
            </a:r>
            <a:br>
              <a:rPr lang="en-US" dirty="0"/>
            </a:br>
            <a:endParaRPr lang="en-US" dirty="0"/>
          </a:p>
        </p:txBody>
      </p:sp>
    </p:spTree>
    <p:extLst>
      <p:ext uri="{BB962C8B-B14F-4D97-AF65-F5344CB8AC3E}">
        <p14:creationId xmlns:p14="http://schemas.microsoft.com/office/powerpoint/2010/main" val="395902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The page of chat room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Page login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686" y="2600166"/>
            <a:ext cx="3858163" cy="22291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412" y="2600166"/>
            <a:ext cx="3905795" cy="2248214"/>
          </a:xfrm>
          <a:prstGeom prst="rect">
            <a:avLst/>
          </a:prstGeom>
        </p:spPr>
      </p:pic>
    </p:spTree>
    <p:extLst>
      <p:ext uri="{BB962C8B-B14F-4D97-AF65-F5344CB8AC3E}">
        <p14:creationId xmlns:p14="http://schemas.microsoft.com/office/powerpoint/2010/main" val="213842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12116"/>
          </a:xfrm>
        </p:spPr>
        <p:txBody>
          <a:bodyPr>
            <a:normAutofit/>
          </a:bodyPr>
          <a:lstStyle/>
          <a:p>
            <a:pPr algn="ctr"/>
            <a:r>
              <a:rPr lang="en-US" sz="2000" cap="none" dirty="0" smtClean="0"/>
              <a:t>The chat room </a:t>
            </a:r>
            <a:endParaRPr lang="en-US" sz="2000"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880" y="1646619"/>
            <a:ext cx="7437121" cy="4912677"/>
          </a:xfrm>
        </p:spPr>
      </p:pic>
    </p:spTree>
    <p:extLst>
      <p:ext uri="{BB962C8B-B14F-4D97-AF65-F5344CB8AC3E}">
        <p14:creationId xmlns:p14="http://schemas.microsoft.com/office/powerpoint/2010/main" val="15402044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344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Franklin Gothic Book</vt:lpstr>
      <vt:lpstr>Franklin Gothic Demi</vt:lpstr>
      <vt:lpstr>Wingdings 2</vt:lpstr>
      <vt:lpstr>DividendVTI</vt:lpstr>
      <vt:lpstr>Project for network programming</vt:lpstr>
      <vt:lpstr>Socket programming</vt:lpstr>
      <vt:lpstr>Multi-Threading </vt:lpstr>
      <vt:lpstr>Server Side Script</vt:lpstr>
      <vt:lpstr>Client Side Script</vt:lpstr>
      <vt:lpstr>The page of chat room </vt:lpstr>
      <vt:lpstr>The chat room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2021-03-02T22:18:17Z</dcterms:created>
  <dcterms:modified xsi:type="dcterms:W3CDTF">2021-03-03T00:07:18Z</dcterms:modified>
</cp:coreProperties>
</file>