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7" r:id="rId2"/>
    <p:sldId id="260" r:id="rId3"/>
    <p:sldId id="317" r:id="rId4"/>
    <p:sldId id="270" r:id="rId5"/>
    <p:sldId id="307" r:id="rId6"/>
    <p:sldId id="262" r:id="rId7"/>
    <p:sldId id="318" r:id="rId8"/>
    <p:sldId id="308" r:id="rId9"/>
    <p:sldId id="319" r:id="rId10"/>
    <p:sldId id="306" r:id="rId11"/>
    <p:sldId id="261" r:id="rId12"/>
    <p:sldId id="313" r:id="rId13"/>
    <p:sldId id="314" r:id="rId14"/>
    <p:sldId id="316" r:id="rId15"/>
    <p:sldId id="277" r:id="rId16"/>
    <p:sldId id="311" r:id="rId17"/>
    <p:sldId id="284" r:id="rId18"/>
  </p:sldIdLst>
  <p:sldSz cx="9144000" cy="5143500" type="screen16x9"/>
  <p:notesSz cx="6858000" cy="9144000"/>
  <p:embeddedFontLst>
    <p:embeddedFont>
      <p:font typeface="Barlow Semi Condensed" panose="00000506000000000000" pitchFamily="2" charset="0"/>
      <p:regular r:id="rId20"/>
      <p:bold r:id="rId21"/>
      <p:italic r:id="rId22"/>
      <p:boldItalic r:id="rId23"/>
    </p:embeddedFont>
    <p:embeddedFont>
      <p:font typeface="Barlow Semi Condensed Medium" panose="00000606000000000000" pitchFamily="2" charset="0"/>
      <p:regular r:id="rId24"/>
      <p:bold r:id="rId25"/>
      <p:italic r:id="rId26"/>
      <p:boldItalic r:id="rId27"/>
    </p:embeddedFont>
    <p:embeddedFont>
      <p:font typeface="Fjalla One" panose="02000506040000020004" pitchFamily="2" charset="0"/>
      <p:regular r:id="rId28"/>
    </p:embeddedFont>
    <p:embeddedFont>
      <p:font typeface="Roboto Condensed Light" panose="020F0502020204030204"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4949"/>
    <a:srgbClr val="999999"/>
    <a:srgbClr val="D6EEFE"/>
    <a:srgbClr val="77C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7625A3-1037-43E9-8151-2876828747D5}">
  <a:tblStyle styleId="{E37625A3-1037-43E9-8151-2876828747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675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337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615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113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7"/>
        <p:cNvGrpSpPr/>
        <p:nvPr/>
      </p:nvGrpSpPr>
      <p:grpSpPr>
        <a:xfrm>
          <a:off x="0" y="0"/>
          <a:ext cx="0" cy="0"/>
          <a:chOff x="0" y="0"/>
          <a:chExt cx="0" cy="0"/>
        </a:xfrm>
      </p:grpSpPr>
      <p:sp>
        <p:nvSpPr>
          <p:cNvPr id="3188" name="Google Shape;3188;g8714a43093_3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9" name="Google Shape;3189;g8714a43093_3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0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034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895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522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041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22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5" r:id="rId3"/>
    <p:sldLayoutId id="2147483658" r:id="rId4"/>
    <p:sldLayoutId id="2147483660" r:id="rId5"/>
    <p:sldLayoutId id="2147483661" r:id="rId6"/>
    <p:sldLayoutId id="2147483665" r:id="rId7"/>
    <p:sldLayoutId id="2147483667" r:id="rId8"/>
    <p:sldLayoutId id="2147483669" r:id="rId9"/>
    <p:sldLayoutId id="2147483673" r:id="rId10"/>
    <p:sldLayoutId id="2147483674"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062213" y="24081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grpSp>
        <p:nvGrpSpPr>
          <p:cNvPr id="2" name="Group 1">
            <a:extLst>
              <a:ext uri="{FF2B5EF4-FFF2-40B4-BE49-F238E27FC236}">
                <a16:creationId xmlns:a16="http://schemas.microsoft.com/office/drawing/2014/main" id="{2E33EFB3-B638-8CA9-511C-A9B0AC985353}"/>
              </a:ext>
            </a:extLst>
          </p:cNvPr>
          <p:cNvGrpSpPr/>
          <p:nvPr/>
        </p:nvGrpSpPr>
        <p:grpSpPr>
          <a:xfrm>
            <a:off x="1469278" y="1132054"/>
            <a:ext cx="293111" cy="293388"/>
            <a:chOff x="256374" y="2846111"/>
            <a:chExt cx="293111" cy="293388"/>
          </a:xfrm>
        </p:grpSpPr>
        <p:sp>
          <p:nvSpPr>
            <p:cNvPr id="3" name="Google Shape;25;p2">
              <a:extLst>
                <a:ext uri="{FF2B5EF4-FFF2-40B4-BE49-F238E27FC236}">
                  <a16:creationId xmlns:a16="http://schemas.microsoft.com/office/drawing/2014/main" id="{91917A54-F2E1-AEB4-0D39-9E34DD7067F4}"/>
                </a:ext>
              </a:extLst>
            </p:cNvPr>
            <p:cNvSpPr/>
            <p:nvPr/>
          </p:nvSpPr>
          <p:spPr>
            <a:xfrm>
              <a:off x="258629" y="28486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p2">
              <a:extLst>
                <a:ext uri="{FF2B5EF4-FFF2-40B4-BE49-F238E27FC236}">
                  <a16:creationId xmlns:a16="http://schemas.microsoft.com/office/drawing/2014/main" id="{FCC099C0-4D97-2A43-42FF-90EF65E49D6F}"/>
                </a:ext>
              </a:extLst>
            </p:cNvPr>
            <p:cNvSpPr/>
            <p:nvPr/>
          </p:nvSpPr>
          <p:spPr>
            <a:xfrm>
              <a:off x="256374" y="28461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27;p2">
              <a:extLst>
                <a:ext uri="{FF2B5EF4-FFF2-40B4-BE49-F238E27FC236}">
                  <a16:creationId xmlns:a16="http://schemas.microsoft.com/office/drawing/2014/main" id="{29388A0B-80E3-6B82-4EF5-488E62925D88}"/>
                </a:ext>
              </a:extLst>
            </p:cNvPr>
            <p:cNvSpPr/>
            <p:nvPr/>
          </p:nvSpPr>
          <p:spPr>
            <a:xfrm>
              <a:off x="295118" y="2885145"/>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p2">
              <a:extLst>
                <a:ext uri="{FF2B5EF4-FFF2-40B4-BE49-F238E27FC236}">
                  <a16:creationId xmlns:a16="http://schemas.microsoft.com/office/drawing/2014/main" id="{247DD69B-5D03-3C91-CDFC-35E29A9372EC}"/>
                </a:ext>
              </a:extLst>
            </p:cNvPr>
            <p:cNvSpPr/>
            <p:nvPr/>
          </p:nvSpPr>
          <p:spPr>
            <a:xfrm>
              <a:off x="292876" y="2882613"/>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p2">
              <a:extLst>
                <a:ext uri="{FF2B5EF4-FFF2-40B4-BE49-F238E27FC236}">
                  <a16:creationId xmlns:a16="http://schemas.microsoft.com/office/drawing/2014/main" id="{03E5F228-0D5A-1465-5D99-30152234A294}"/>
                </a:ext>
              </a:extLst>
            </p:cNvPr>
            <p:cNvSpPr/>
            <p:nvPr/>
          </p:nvSpPr>
          <p:spPr>
            <a:xfrm>
              <a:off x="334706" y="2924720"/>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0;p2">
              <a:extLst>
                <a:ext uri="{FF2B5EF4-FFF2-40B4-BE49-F238E27FC236}">
                  <a16:creationId xmlns:a16="http://schemas.microsoft.com/office/drawing/2014/main" id="{90961500-DB4F-6A03-6F71-321864B233BE}"/>
                </a:ext>
              </a:extLst>
            </p:cNvPr>
            <p:cNvSpPr/>
            <p:nvPr/>
          </p:nvSpPr>
          <p:spPr>
            <a:xfrm>
              <a:off x="332464" y="2922478"/>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8A671555-4DDC-8103-7610-5F1751D7C0C9}"/>
              </a:ext>
            </a:extLst>
          </p:cNvPr>
          <p:cNvGrpSpPr/>
          <p:nvPr/>
        </p:nvGrpSpPr>
        <p:grpSpPr>
          <a:xfrm>
            <a:off x="1472128" y="1718878"/>
            <a:ext cx="293111" cy="293388"/>
            <a:chOff x="256374" y="2846111"/>
            <a:chExt cx="293111" cy="293388"/>
          </a:xfrm>
        </p:grpSpPr>
        <p:sp>
          <p:nvSpPr>
            <p:cNvPr id="10" name="Google Shape;25;p2">
              <a:extLst>
                <a:ext uri="{FF2B5EF4-FFF2-40B4-BE49-F238E27FC236}">
                  <a16:creationId xmlns:a16="http://schemas.microsoft.com/office/drawing/2014/main" id="{56DD83FA-4A0E-FB4D-592D-C29CC691AA3D}"/>
                </a:ext>
              </a:extLst>
            </p:cNvPr>
            <p:cNvSpPr/>
            <p:nvPr/>
          </p:nvSpPr>
          <p:spPr>
            <a:xfrm>
              <a:off x="258629" y="28486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p2">
              <a:extLst>
                <a:ext uri="{FF2B5EF4-FFF2-40B4-BE49-F238E27FC236}">
                  <a16:creationId xmlns:a16="http://schemas.microsoft.com/office/drawing/2014/main" id="{BAB9FB96-77F1-65DB-159D-ADE23FCD12EF}"/>
                </a:ext>
              </a:extLst>
            </p:cNvPr>
            <p:cNvSpPr/>
            <p:nvPr/>
          </p:nvSpPr>
          <p:spPr>
            <a:xfrm>
              <a:off x="256374" y="28461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p2">
              <a:extLst>
                <a:ext uri="{FF2B5EF4-FFF2-40B4-BE49-F238E27FC236}">
                  <a16:creationId xmlns:a16="http://schemas.microsoft.com/office/drawing/2014/main" id="{07C819EA-F3C5-A13D-A72F-5CA673244FEC}"/>
                </a:ext>
              </a:extLst>
            </p:cNvPr>
            <p:cNvSpPr/>
            <p:nvPr/>
          </p:nvSpPr>
          <p:spPr>
            <a:xfrm>
              <a:off x="295118" y="2885145"/>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p2">
              <a:extLst>
                <a:ext uri="{FF2B5EF4-FFF2-40B4-BE49-F238E27FC236}">
                  <a16:creationId xmlns:a16="http://schemas.microsoft.com/office/drawing/2014/main" id="{6AE698B3-31D4-69E4-5553-AFE5473FF70D}"/>
                </a:ext>
              </a:extLst>
            </p:cNvPr>
            <p:cNvSpPr/>
            <p:nvPr/>
          </p:nvSpPr>
          <p:spPr>
            <a:xfrm>
              <a:off x="292876" y="2882613"/>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p2">
              <a:extLst>
                <a:ext uri="{FF2B5EF4-FFF2-40B4-BE49-F238E27FC236}">
                  <a16:creationId xmlns:a16="http://schemas.microsoft.com/office/drawing/2014/main" id="{7F5998E9-7ADB-30D7-C9E0-CB5C323E85E4}"/>
                </a:ext>
              </a:extLst>
            </p:cNvPr>
            <p:cNvSpPr/>
            <p:nvPr/>
          </p:nvSpPr>
          <p:spPr>
            <a:xfrm>
              <a:off x="334706" y="2924720"/>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p2">
              <a:extLst>
                <a:ext uri="{FF2B5EF4-FFF2-40B4-BE49-F238E27FC236}">
                  <a16:creationId xmlns:a16="http://schemas.microsoft.com/office/drawing/2014/main" id="{4F56705A-0D67-5A2F-7BC7-38D14F1C7DD6}"/>
                </a:ext>
              </a:extLst>
            </p:cNvPr>
            <p:cNvSpPr/>
            <p:nvPr/>
          </p:nvSpPr>
          <p:spPr>
            <a:xfrm>
              <a:off x="332464" y="2922478"/>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roup 15">
            <a:extLst>
              <a:ext uri="{FF2B5EF4-FFF2-40B4-BE49-F238E27FC236}">
                <a16:creationId xmlns:a16="http://schemas.microsoft.com/office/drawing/2014/main" id="{580E4D22-80D6-C15A-DB12-29329FE9B525}"/>
              </a:ext>
            </a:extLst>
          </p:cNvPr>
          <p:cNvGrpSpPr/>
          <p:nvPr/>
        </p:nvGrpSpPr>
        <p:grpSpPr>
          <a:xfrm>
            <a:off x="1464522" y="2319246"/>
            <a:ext cx="293111" cy="293388"/>
            <a:chOff x="256374" y="2846111"/>
            <a:chExt cx="293111" cy="293388"/>
          </a:xfrm>
        </p:grpSpPr>
        <p:sp>
          <p:nvSpPr>
            <p:cNvPr id="17" name="Google Shape;25;p2">
              <a:extLst>
                <a:ext uri="{FF2B5EF4-FFF2-40B4-BE49-F238E27FC236}">
                  <a16:creationId xmlns:a16="http://schemas.microsoft.com/office/drawing/2014/main" id="{C1DF1DA6-109D-FEE9-723D-49AE292FF17A}"/>
                </a:ext>
              </a:extLst>
            </p:cNvPr>
            <p:cNvSpPr/>
            <p:nvPr/>
          </p:nvSpPr>
          <p:spPr>
            <a:xfrm>
              <a:off x="258629" y="28486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p2">
              <a:extLst>
                <a:ext uri="{FF2B5EF4-FFF2-40B4-BE49-F238E27FC236}">
                  <a16:creationId xmlns:a16="http://schemas.microsoft.com/office/drawing/2014/main" id="{CBE23A43-A183-30CE-1A26-F1D362302F3D}"/>
                </a:ext>
              </a:extLst>
            </p:cNvPr>
            <p:cNvSpPr/>
            <p:nvPr/>
          </p:nvSpPr>
          <p:spPr>
            <a:xfrm>
              <a:off x="256374" y="28461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p2">
              <a:extLst>
                <a:ext uri="{FF2B5EF4-FFF2-40B4-BE49-F238E27FC236}">
                  <a16:creationId xmlns:a16="http://schemas.microsoft.com/office/drawing/2014/main" id="{539D440F-84EF-E745-087D-37274D1A2A71}"/>
                </a:ext>
              </a:extLst>
            </p:cNvPr>
            <p:cNvSpPr/>
            <p:nvPr/>
          </p:nvSpPr>
          <p:spPr>
            <a:xfrm>
              <a:off x="295118" y="2885145"/>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p2">
              <a:extLst>
                <a:ext uri="{FF2B5EF4-FFF2-40B4-BE49-F238E27FC236}">
                  <a16:creationId xmlns:a16="http://schemas.microsoft.com/office/drawing/2014/main" id="{21C84314-AEF1-9105-F8A0-82C3F291D71A}"/>
                </a:ext>
              </a:extLst>
            </p:cNvPr>
            <p:cNvSpPr/>
            <p:nvPr/>
          </p:nvSpPr>
          <p:spPr>
            <a:xfrm>
              <a:off x="292876" y="2882613"/>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p2">
              <a:extLst>
                <a:ext uri="{FF2B5EF4-FFF2-40B4-BE49-F238E27FC236}">
                  <a16:creationId xmlns:a16="http://schemas.microsoft.com/office/drawing/2014/main" id="{841DE6C6-7D55-640F-3462-9840B60CB3B6}"/>
                </a:ext>
              </a:extLst>
            </p:cNvPr>
            <p:cNvSpPr/>
            <p:nvPr/>
          </p:nvSpPr>
          <p:spPr>
            <a:xfrm>
              <a:off x="334706" y="2924720"/>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p2">
              <a:extLst>
                <a:ext uri="{FF2B5EF4-FFF2-40B4-BE49-F238E27FC236}">
                  <a16:creationId xmlns:a16="http://schemas.microsoft.com/office/drawing/2014/main" id="{D06950A5-4D1D-4D18-0114-CFFCBE2D3490}"/>
                </a:ext>
              </a:extLst>
            </p:cNvPr>
            <p:cNvSpPr/>
            <p:nvPr/>
          </p:nvSpPr>
          <p:spPr>
            <a:xfrm>
              <a:off x="332464" y="2922478"/>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roup 22">
            <a:extLst>
              <a:ext uri="{FF2B5EF4-FFF2-40B4-BE49-F238E27FC236}">
                <a16:creationId xmlns:a16="http://schemas.microsoft.com/office/drawing/2014/main" id="{97366ED1-3119-2AFC-C5A9-BDD4C0CD1469}"/>
              </a:ext>
            </a:extLst>
          </p:cNvPr>
          <p:cNvGrpSpPr/>
          <p:nvPr/>
        </p:nvGrpSpPr>
        <p:grpSpPr>
          <a:xfrm>
            <a:off x="1469278" y="2940610"/>
            <a:ext cx="293111" cy="293388"/>
            <a:chOff x="256374" y="2846111"/>
            <a:chExt cx="293111" cy="293388"/>
          </a:xfrm>
        </p:grpSpPr>
        <p:sp>
          <p:nvSpPr>
            <p:cNvPr id="24" name="Google Shape;25;p2">
              <a:extLst>
                <a:ext uri="{FF2B5EF4-FFF2-40B4-BE49-F238E27FC236}">
                  <a16:creationId xmlns:a16="http://schemas.microsoft.com/office/drawing/2014/main" id="{16FD2EA5-B573-B3CD-F7A5-C8EFD9A4CD09}"/>
                </a:ext>
              </a:extLst>
            </p:cNvPr>
            <p:cNvSpPr/>
            <p:nvPr/>
          </p:nvSpPr>
          <p:spPr>
            <a:xfrm>
              <a:off x="258629" y="28486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p2">
              <a:extLst>
                <a:ext uri="{FF2B5EF4-FFF2-40B4-BE49-F238E27FC236}">
                  <a16:creationId xmlns:a16="http://schemas.microsoft.com/office/drawing/2014/main" id="{F58FA180-92CF-B158-3725-90E9A92187D9}"/>
                </a:ext>
              </a:extLst>
            </p:cNvPr>
            <p:cNvSpPr/>
            <p:nvPr/>
          </p:nvSpPr>
          <p:spPr>
            <a:xfrm>
              <a:off x="256374" y="28461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p2">
              <a:extLst>
                <a:ext uri="{FF2B5EF4-FFF2-40B4-BE49-F238E27FC236}">
                  <a16:creationId xmlns:a16="http://schemas.microsoft.com/office/drawing/2014/main" id="{0A815DDE-D7C1-C7FF-1EEE-2E311380AA2F}"/>
                </a:ext>
              </a:extLst>
            </p:cNvPr>
            <p:cNvSpPr/>
            <p:nvPr/>
          </p:nvSpPr>
          <p:spPr>
            <a:xfrm>
              <a:off x="295118" y="2885145"/>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p2">
              <a:extLst>
                <a:ext uri="{FF2B5EF4-FFF2-40B4-BE49-F238E27FC236}">
                  <a16:creationId xmlns:a16="http://schemas.microsoft.com/office/drawing/2014/main" id="{A56FA4A6-D711-7100-3D75-75CBDC968581}"/>
                </a:ext>
              </a:extLst>
            </p:cNvPr>
            <p:cNvSpPr/>
            <p:nvPr/>
          </p:nvSpPr>
          <p:spPr>
            <a:xfrm>
              <a:off x="292876" y="2882613"/>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p2">
              <a:extLst>
                <a:ext uri="{FF2B5EF4-FFF2-40B4-BE49-F238E27FC236}">
                  <a16:creationId xmlns:a16="http://schemas.microsoft.com/office/drawing/2014/main" id="{61B880D3-DC46-F501-DCA1-A1ABF9EC9AB8}"/>
                </a:ext>
              </a:extLst>
            </p:cNvPr>
            <p:cNvSpPr/>
            <p:nvPr/>
          </p:nvSpPr>
          <p:spPr>
            <a:xfrm>
              <a:off x="334706" y="2924720"/>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p2">
              <a:extLst>
                <a:ext uri="{FF2B5EF4-FFF2-40B4-BE49-F238E27FC236}">
                  <a16:creationId xmlns:a16="http://schemas.microsoft.com/office/drawing/2014/main" id="{5656D537-1C09-030E-505A-3377D8FBF969}"/>
                </a:ext>
              </a:extLst>
            </p:cNvPr>
            <p:cNvSpPr/>
            <p:nvPr/>
          </p:nvSpPr>
          <p:spPr>
            <a:xfrm>
              <a:off x="332464" y="2922478"/>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a:extLst>
              <a:ext uri="{FF2B5EF4-FFF2-40B4-BE49-F238E27FC236}">
                <a16:creationId xmlns:a16="http://schemas.microsoft.com/office/drawing/2014/main" id="{17455CE6-3FA3-AEFF-9DA4-5CB7FCF9AB74}"/>
              </a:ext>
            </a:extLst>
          </p:cNvPr>
          <p:cNvSpPr txBox="1"/>
          <p:nvPr/>
        </p:nvSpPr>
        <p:spPr>
          <a:xfrm>
            <a:off x="1840978" y="1034500"/>
            <a:ext cx="2119491" cy="2862322"/>
          </a:xfrm>
          <a:prstGeom prst="rect">
            <a:avLst/>
          </a:prstGeom>
          <a:noFill/>
        </p:spPr>
        <p:txBody>
          <a:bodyPr wrap="none" rtlCol="0">
            <a:spAutoFit/>
          </a:bodyPr>
          <a:lstStyle/>
          <a:p>
            <a:pPr algn="just"/>
            <a:r>
              <a:rPr lang="en-US" sz="2000" dirty="0">
                <a:solidFill>
                  <a:srgbClr val="494949"/>
                </a:solidFill>
                <a:latin typeface="Barlow Semi Condensed Medium" panose="020B0604020202020204" charset="0"/>
                <a:cs typeface="Arial" pitchFamily="34" charset="0"/>
              </a:rPr>
              <a:t>Introduction</a:t>
            </a:r>
          </a:p>
          <a:p>
            <a:pPr algn="just"/>
            <a:endParaRPr lang="en-US" sz="2000" dirty="0">
              <a:solidFill>
                <a:srgbClr val="494949"/>
              </a:solidFill>
              <a:latin typeface="Barlow Semi Condensed Medium" panose="020B0604020202020204" charset="0"/>
              <a:cs typeface="Arial" pitchFamily="34" charset="0"/>
            </a:endParaRPr>
          </a:p>
          <a:p>
            <a:pPr algn="just"/>
            <a:r>
              <a:rPr lang="en-US" sz="2000" dirty="0">
                <a:solidFill>
                  <a:srgbClr val="494949"/>
                </a:solidFill>
                <a:latin typeface="Barlow Semi Condensed Medium" panose="020B0604020202020204" charset="0"/>
                <a:cs typeface="Arial" pitchFamily="34" charset="0"/>
              </a:rPr>
              <a:t>Limitation</a:t>
            </a:r>
          </a:p>
          <a:p>
            <a:pPr algn="just"/>
            <a:endParaRPr lang="en-US" sz="2000" dirty="0">
              <a:solidFill>
                <a:srgbClr val="494949"/>
              </a:solidFill>
              <a:latin typeface="Barlow Semi Condensed Medium" panose="020B0604020202020204" charset="0"/>
              <a:cs typeface="Arial" pitchFamily="34" charset="0"/>
            </a:endParaRPr>
          </a:p>
          <a:p>
            <a:pPr algn="just"/>
            <a:r>
              <a:rPr lang="en-US" sz="2000" dirty="0">
                <a:solidFill>
                  <a:srgbClr val="494949"/>
                </a:solidFill>
                <a:latin typeface="Barlow Semi Condensed Medium" panose="020B0604020202020204" charset="0"/>
                <a:cs typeface="Arial" pitchFamily="34" charset="0"/>
              </a:rPr>
              <a:t>Problem statement</a:t>
            </a:r>
          </a:p>
          <a:p>
            <a:pPr algn="just"/>
            <a:endParaRPr lang="en-US" sz="2000" dirty="0">
              <a:solidFill>
                <a:srgbClr val="494949"/>
              </a:solidFill>
              <a:latin typeface="Barlow Semi Condensed Medium" panose="020B0604020202020204" charset="0"/>
              <a:cs typeface="Arial" pitchFamily="34" charset="0"/>
            </a:endParaRPr>
          </a:p>
          <a:p>
            <a:pPr algn="just"/>
            <a:r>
              <a:rPr lang="en-US" sz="2000" dirty="0">
                <a:solidFill>
                  <a:srgbClr val="494949"/>
                </a:solidFill>
                <a:latin typeface="Barlow Semi Condensed Medium" panose="020B0604020202020204" charset="0"/>
                <a:cs typeface="Arial" pitchFamily="34" charset="0"/>
              </a:rPr>
              <a:t>Motivation</a:t>
            </a:r>
          </a:p>
          <a:p>
            <a:pPr algn="just"/>
            <a:endParaRPr lang="en-US" sz="2000" dirty="0">
              <a:solidFill>
                <a:srgbClr val="494949"/>
              </a:solidFill>
              <a:latin typeface="Barlow Semi Condensed Medium" panose="020B0604020202020204" charset="0"/>
              <a:cs typeface="Arial" pitchFamily="34" charset="0"/>
            </a:endParaRPr>
          </a:p>
          <a:p>
            <a:r>
              <a:rPr lang="en-US" sz="2000" dirty="0">
                <a:solidFill>
                  <a:srgbClr val="494949"/>
                </a:solidFill>
                <a:latin typeface="Barlow Semi Condensed Medium" panose="020B0604020202020204" charset="0"/>
                <a:cs typeface="Arial" pitchFamily="34" charset="0"/>
              </a:rPr>
              <a:t>Objectives</a:t>
            </a:r>
          </a:p>
        </p:txBody>
      </p:sp>
      <p:sp>
        <p:nvSpPr>
          <p:cNvPr id="45" name="TextBox 44">
            <a:extLst>
              <a:ext uri="{FF2B5EF4-FFF2-40B4-BE49-F238E27FC236}">
                <a16:creationId xmlns:a16="http://schemas.microsoft.com/office/drawing/2014/main" id="{571A0F19-EE2C-F466-04D7-E4BE161AF35B}"/>
              </a:ext>
            </a:extLst>
          </p:cNvPr>
          <p:cNvSpPr txBox="1"/>
          <p:nvPr/>
        </p:nvSpPr>
        <p:spPr>
          <a:xfrm>
            <a:off x="5144011" y="1050319"/>
            <a:ext cx="2604429" cy="2862322"/>
          </a:xfrm>
          <a:prstGeom prst="rect">
            <a:avLst/>
          </a:prstGeom>
          <a:noFill/>
        </p:spPr>
        <p:txBody>
          <a:bodyPr wrap="square" rtlCol="0">
            <a:spAutoFit/>
          </a:bodyPr>
          <a:lstStyle/>
          <a:p>
            <a:r>
              <a:rPr lang="en-US" sz="2000" dirty="0">
                <a:solidFill>
                  <a:srgbClr val="494949"/>
                </a:solidFill>
                <a:latin typeface="Barlow Semi Condensed Medium" panose="020B0604020202020204" charset="0"/>
                <a:cs typeface="Arial" pitchFamily="34" charset="0"/>
              </a:rPr>
              <a:t>Literature Review</a:t>
            </a:r>
          </a:p>
          <a:p>
            <a:pPr algn="just"/>
            <a:endParaRPr lang="en-US" sz="2000" dirty="0">
              <a:solidFill>
                <a:srgbClr val="494949"/>
              </a:solidFill>
              <a:latin typeface="Barlow Semi Condensed Medium" panose="020B0604020202020204" charset="0"/>
              <a:cs typeface="Arial" pitchFamily="34" charset="0"/>
            </a:endParaRPr>
          </a:p>
          <a:p>
            <a:pPr algn="just"/>
            <a:r>
              <a:rPr lang="en-US" sz="2000" dirty="0">
                <a:solidFill>
                  <a:srgbClr val="494949"/>
                </a:solidFill>
                <a:latin typeface="Barlow Semi Condensed Medium" panose="020B0604020202020204" charset="0"/>
                <a:cs typeface="Arial" pitchFamily="34" charset="0"/>
              </a:rPr>
              <a:t>System Diagram</a:t>
            </a:r>
          </a:p>
          <a:p>
            <a:pPr algn="just"/>
            <a:endParaRPr lang="en-US" sz="2000" dirty="0">
              <a:solidFill>
                <a:srgbClr val="494949"/>
              </a:solidFill>
              <a:latin typeface="Barlow Semi Condensed Medium" panose="020B0604020202020204" charset="0"/>
              <a:cs typeface="Arial" pitchFamily="34" charset="0"/>
            </a:endParaRPr>
          </a:p>
          <a:p>
            <a:pPr algn="just"/>
            <a:r>
              <a:rPr lang="en-US" sz="2000" dirty="0">
                <a:solidFill>
                  <a:srgbClr val="494949"/>
                </a:solidFill>
                <a:latin typeface="Barlow Semi Condensed Medium" panose="020B0604020202020204" charset="0"/>
                <a:cs typeface="Arial" pitchFamily="34" charset="0"/>
              </a:rPr>
              <a:t>Requirement Analysis</a:t>
            </a:r>
          </a:p>
          <a:p>
            <a:pPr algn="just"/>
            <a:endParaRPr lang="en-US" sz="2000" dirty="0">
              <a:solidFill>
                <a:srgbClr val="494949"/>
              </a:solidFill>
              <a:latin typeface="Barlow Semi Condensed Medium" panose="020B0604020202020204" charset="0"/>
              <a:cs typeface="Arial" pitchFamily="34" charset="0"/>
            </a:endParaRPr>
          </a:p>
          <a:p>
            <a:pPr algn="just"/>
            <a:r>
              <a:rPr lang="en-US" sz="2000" dirty="0">
                <a:solidFill>
                  <a:srgbClr val="494949"/>
                </a:solidFill>
                <a:latin typeface="Barlow Semi Condensed Medium" panose="020B0604020202020204" charset="0"/>
                <a:cs typeface="Arial" pitchFamily="34" charset="0"/>
              </a:rPr>
              <a:t>Implementation</a:t>
            </a:r>
          </a:p>
          <a:p>
            <a:pPr algn="just"/>
            <a:endParaRPr lang="en-US" sz="2000" dirty="0">
              <a:solidFill>
                <a:srgbClr val="494949"/>
              </a:solidFill>
              <a:latin typeface="Barlow Semi Condensed Medium" panose="020B0604020202020204" charset="0"/>
              <a:cs typeface="Arial" pitchFamily="34" charset="0"/>
            </a:endParaRPr>
          </a:p>
          <a:p>
            <a:pPr algn="just"/>
            <a:r>
              <a:rPr lang="en-US" sz="2000" dirty="0">
                <a:solidFill>
                  <a:srgbClr val="494949"/>
                </a:solidFill>
                <a:latin typeface="Barlow Semi Condensed Medium" panose="020B0604020202020204" charset="0"/>
                <a:cs typeface="Arial" pitchFamily="34" charset="0"/>
              </a:rPr>
              <a:t>Conclusion</a:t>
            </a:r>
          </a:p>
        </p:txBody>
      </p:sp>
      <p:grpSp>
        <p:nvGrpSpPr>
          <p:cNvPr id="1856" name="Google Shape;31;p2">
            <a:extLst>
              <a:ext uri="{FF2B5EF4-FFF2-40B4-BE49-F238E27FC236}">
                <a16:creationId xmlns:a16="http://schemas.microsoft.com/office/drawing/2014/main" id="{BCB90512-6FFB-D418-4269-989DBACF1228}"/>
              </a:ext>
            </a:extLst>
          </p:cNvPr>
          <p:cNvGrpSpPr/>
          <p:nvPr/>
        </p:nvGrpSpPr>
        <p:grpSpPr>
          <a:xfrm>
            <a:off x="4484493" y="4877904"/>
            <a:ext cx="175013" cy="27000"/>
            <a:chOff x="5662375" y="212375"/>
            <a:chExt cx="175013" cy="27000"/>
          </a:xfrm>
        </p:grpSpPr>
        <p:sp>
          <p:nvSpPr>
            <p:cNvPr id="1857" name="Google Shape;32;p2">
              <a:extLst>
                <a:ext uri="{FF2B5EF4-FFF2-40B4-BE49-F238E27FC236}">
                  <a16:creationId xmlns:a16="http://schemas.microsoft.com/office/drawing/2014/main" id="{8BD9A2E9-82E3-F8F0-545E-D962936A4B25}"/>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33;p2">
              <a:extLst>
                <a:ext uri="{FF2B5EF4-FFF2-40B4-BE49-F238E27FC236}">
                  <a16:creationId xmlns:a16="http://schemas.microsoft.com/office/drawing/2014/main" id="{738DDC9E-8DB9-9D47-E6B6-5D5D252772D3}"/>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34;p2">
              <a:extLst>
                <a:ext uri="{FF2B5EF4-FFF2-40B4-BE49-F238E27FC236}">
                  <a16:creationId xmlns:a16="http://schemas.microsoft.com/office/drawing/2014/main" id="{D01EED54-8A02-74BD-6FA1-5B02D23C1768}"/>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0" name="Group 1859">
            <a:extLst>
              <a:ext uri="{FF2B5EF4-FFF2-40B4-BE49-F238E27FC236}">
                <a16:creationId xmlns:a16="http://schemas.microsoft.com/office/drawing/2014/main" id="{5EA0C688-B2CE-9BBD-A1C0-E8015A18AC35}"/>
              </a:ext>
            </a:extLst>
          </p:cNvPr>
          <p:cNvGrpSpPr/>
          <p:nvPr/>
        </p:nvGrpSpPr>
        <p:grpSpPr>
          <a:xfrm>
            <a:off x="4775219" y="1771628"/>
            <a:ext cx="293111" cy="293388"/>
            <a:chOff x="256374" y="2846111"/>
            <a:chExt cx="293111" cy="293388"/>
          </a:xfrm>
        </p:grpSpPr>
        <p:sp>
          <p:nvSpPr>
            <p:cNvPr id="1861" name="Google Shape;25;p2">
              <a:extLst>
                <a:ext uri="{FF2B5EF4-FFF2-40B4-BE49-F238E27FC236}">
                  <a16:creationId xmlns:a16="http://schemas.microsoft.com/office/drawing/2014/main" id="{83725C02-9EC6-E938-6DB2-E25E9E1A026B}"/>
                </a:ext>
              </a:extLst>
            </p:cNvPr>
            <p:cNvSpPr/>
            <p:nvPr/>
          </p:nvSpPr>
          <p:spPr>
            <a:xfrm>
              <a:off x="258629" y="28486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6;p2">
              <a:extLst>
                <a:ext uri="{FF2B5EF4-FFF2-40B4-BE49-F238E27FC236}">
                  <a16:creationId xmlns:a16="http://schemas.microsoft.com/office/drawing/2014/main" id="{75E13D51-439A-A723-79AE-DCA62510D063}"/>
                </a:ext>
              </a:extLst>
            </p:cNvPr>
            <p:cNvSpPr/>
            <p:nvPr/>
          </p:nvSpPr>
          <p:spPr>
            <a:xfrm>
              <a:off x="256374" y="28461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7;p2">
              <a:extLst>
                <a:ext uri="{FF2B5EF4-FFF2-40B4-BE49-F238E27FC236}">
                  <a16:creationId xmlns:a16="http://schemas.microsoft.com/office/drawing/2014/main" id="{408CD823-3149-B6D9-2C2A-D9DFE94B7694}"/>
                </a:ext>
              </a:extLst>
            </p:cNvPr>
            <p:cNvSpPr/>
            <p:nvPr/>
          </p:nvSpPr>
          <p:spPr>
            <a:xfrm>
              <a:off x="295118" y="2885145"/>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8;p2">
              <a:extLst>
                <a:ext uri="{FF2B5EF4-FFF2-40B4-BE49-F238E27FC236}">
                  <a16:creationId xmlns:a16="http://schemas.microsoft.com/office/drawing/2014/main" id="{01646AA5-A655-1AA3-8F1D-3D1C29A1FD0B}"/>
                </a:ext>
              </a:extLst>
            </p:cNvPr>
            <p:cNvSpPr/>
            <p:nvPr/>
          </p:nvSpPr>
          <p:spPr>
            <a:xfrm>
              <a:off x="292876" y="2882613"/>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9;p2">
              <a:extLst>
                <a:ext uri="{FF2B5EF4-FFF2-40B4-BE49-F238E27FC236}">
                  <a16:creationId xmlns:a16="http://schemas.microsoft.com/office/drawing/2014/main" id="{A0E74189-0E66-1509-FB22-465943AEFBCB}"/>
                </a:ext>
              </a:extLst>
            </p:cNvPr>
            <p:cNvSpPr/>
            <p:nvPr/>
          </p:nvSpPr>
          <p:spPr>
            <a:xfrm>
              <a:off x="334706" y="2924720"/>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30;p2">
              <a:extLst>
                <a:ext uri="{FF2B5EF4-FFF2-40B4-BE49-F238E27FC236}">
                  <a16:creationId xmlns:a16="http://schemas.microsoft.com/office/drawing/2014/main" id="{8BE82648-1CD3-4FC4-3928-33F536E33380}"/>
                </a:ext>
              </a:extLst>
            </p:cNvPr>
            <p:cNvSpPr/>
            <p:nvPr/>
          </p:nvSpPr>
          <p:spPr>
            <a:xfrm>
              <a:off x="332464" y="2922478"/>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7" name="Group 1866">
            <a:extLst>
              <a:ext uri="{FF2B5EF4-FFF2-40B4-BE49-F238E27FC236}">
                <a16:creationId xmlns:a16="http://schemas.microsoft.com/office/drawing/2014/main" id="{76A91A1C-B9D5-5999-00F2-804A2D67F8FF}"/>
              </a:ext>
            </a:extLst>
          </p:cNvPr>
          <p:cNvGrpSpPr/>
          <p:nvPr/>
        </p:nvGrpSpPr>
        <p:grpSpPr>
          <a:xfrm>
            <a:off x="4775219" y="2358068"/>
            <a:ext cx="293111" cy="293388"/>
            <a:chOff x="256374" y="2846111"/>
            <a:chExt cx="293111" cy="293388"/>
          </a:xfrm>
        </p:grpSpPr>
        <p:sp>
          <p:nvSpPr>
            <p:cNvPr id="1868" name="Google Shape;25;p2">
              <a:extLst>
                <a:ext uri="{FF2B5EF4-FFF2-40B4-BE49-F238E27FC236}">
                  <a16:creationId xmlns:a16="http://schemas.microsoft.com/office/drawing/2014/main" id="{D494397A-2621-0BC1-4F05-510E3E55BBCB}"/>
                </a:ext>
              </a:extLst>
            </p:cNvPr>
            <p:cNvSpPr/>
            <p:nvPr/>
          </p:nvSpPr>
          <p:spPr>
            <a:xfrm>
              <a:off x="258629" y="28486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6;p2">
              <a:extLst>
                <a:ext uri="{FF2B5EF4-FFF2-40B4-BE49-F238E27FC236}">
                  <a16:creationId xmlns:a16="http://schemas.microsoft.com/office/drawing/2014/main" id="{FDF6BCD2-F93D-8EB1-3FFF-028FFC234A34}"/>
                </a:ext>
              </a:extLst>
            </p:cNvPr>
            <p:cNvSpPr/>
            <p:nvPr/>
          </p:nvSpPr>
          <p:spPr>
            <a:xfrm>
              <a:off x="256374" y="28461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7;p2">
              <a:extLst>
                <a:ext uri="{FF2B5EF4-FFF2-40B4-BE49-F238E27FC236}">
                  <a16:creationId xmlns:a16="http://schemas.microsoft.com/office/drawing/2014/main" id="{7635D52E-29D7-A6EE-D1E6-EB7168AA8F3B}"/>
                </a:ext>
              </a:extLst>
            </p:cNvPr>
            <p:cNvSpPr/>
            <p:nvPr/>
          </p:nvSpPr>
          <p:spPr>
            <a:xfrm>
              <a:off x="295118" y="2885145"/>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8;p2">
              <a:extLst>
                <a:ext uri="{FF2B5EF4-FFF2-40B4-BE49-F238E27FC236}">
                  <a16:creationId xmlns:a16="http://schemas.microsoft.com/office/drawing/2014/main" id="{2E85C867-212B-8BD0-0B4D-D8F70F279D19}"/>
                </a:ext>
              </a:extLst>
            </p:cNvPr>
            <p:cNvSpPr/>
            <p:nvPr/>
          </p:nvSpPr>
          <p:spPr>
            <a:xfrm>
              <a:off x="292876" y="2882613"/>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9;p2">
              <a:extLst>
                <a:ext uri="{FF2B5EF4-FFF2-40B4-BE49-F238E27FC236}">
                  <a16:creationId xmlns:a16="http://schemas.microsoft.com/office/drawing/2014/main" id="{AF00CAB7-0C54-77A2-A998-2FAA3180D901}"/>
                </a:ext>
              </a:extLst>
            </p:cNvPr>
            <p:cNvSpPr/>
            <p:nvPr/>
          </p:nvSpPr>
          <p:spPr>
            <a:xfrm>
              <a:off x="334706" y="2924720"/>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30;p2">
              <a:extLst>
                <a:ext uri="{FF2B5EF4-FFF2-40B4-BE49-F238E27FC236}">
                  <a16:creationId xmlns:a16="http://schemas.microsoft.com/office/drawing/2014/main" id="{6DF079F9-2CB5-42B8-CAFB-5F4F7D2444D8}"/>
                </a:ext>
              </a:extLst>
            </p:cNvPr>
            <p:cNvSpPr/>
            <p:nvPr/>
          </p:nvSpPr>
          <p:spPr>
            <a:xfrm>
              <a:off x="332464" y="2922478"/>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roup 1873">
            <a:extLst>
              <a:ext uri="{FF2B5EF4-FFF2-40B4-BE49-F238E27FC236}">
                <a16:creationId xmlns:a16="http://schemas.microsoft.com/office/drawing/2014/main" id="{A7E9A14B-69BB-9A41-B420-A11FFA86FD02}"/>
              </a:ext>
            </a:extLst>
          </p:cNvPr>
          <p:cNvGrpSpPr/>
          <p:nvPr/>
        </p:nvGrpSpPr>
        <p:grpSpPr>
          <a:xfrm>
            <a:off x="4796187" y="2980465"/>
            <a:ext cx="293111" cy="293388"/>
            <a:chOff x="256374" y="2846111"/>
            <a:chExt cx="293111" cy="293388"/>
          </a:xfrm>
        </p:grpSpPr>
        <p:sp>
          <p:nvSpPr>
            <p:cNvPr id="1875" name="Google Shape;25;p2">
              <a:extLst>
                <a:ext uri="{FF2B5EF4-FFF2-40B4-BE49-F238E27FC236}">
                  <a16:creationId xmlns:a16="http://schemas.microsoft.com/office/drawing/2014/main" id="{C0F5305F-106E-6BD6-AC33-6FBB79AEECCB}"/>
                </a:ext>
              </a:extLst>
            </p:cNvPr>
            <p:cNvSpPr/>
            <p:nvPr/>
          </p:nvSpPr>
          <p:spPr>
            <a:xfrm>
              <a:off x="258629" y="28486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6;p2">
              <a:extLst>
                <a:ext uri="{FF2B5EF4-FFF2-40B4-BE49-F238E27FC236}">
                  <a16:creationId xmlns:a16="http://schemas.microsoft.com/office/drawing/2014/main" id="{14D6708C-33A4-84A9-ACE4-45561A81DE45}"/>
                </a:ext>
              </a:extLst>
            </p:cNvPr>
            <p:cNvSpPr/>
            <p:nvPr/>
          </p:nvSpPr>
          <p:spPr>
            <a:xfrm>
              <a:off x="256374" y="28461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7;p2">
              <a:extLst>
                <a:ext uri="{FF2B5EF4-FFF2-40B4-BE49-F238E27FC236}">
                  <a16:creationId xmlns:a16="http://schemas.microsoft.com/office/drawing/2014/main" id="{A3FE776A-2B27-87F9-B2C0-1879BA4D734A}"/>
                </a:ext>
              </a:extLst>
            </p:cNvPr>
            <p:cNvSpPr/>
            <p:nvPr/>
          </p:nvSpPr>
          <p:spPr>
            <a:xfrm>
              <a:off x="295118" y="2885145"/>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8;p2">
              <a:extLst>
                <a:ext uri="{FF2B5EF4-FFF2-40B4-BE49-F238E27FC236}">
                  <a16:creationId xmlns:a16="http://schemas.microsoft.com/office/drawing/2014/main" id="{D2B118C5-400D-4F0C-B11E-70239986269B}"/>
                </a:ext>
              </a:extLst>
            </p:cNvPr>
            <p:cNvSpPr/>
            <p:nvPr/>
          </p:nvSpPr>
          <p:spPr>
            <a:xfrm>
              <a:off x="292876" y="2882613"/>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9;p2">
              <a:extLst>
                <a:ext uri="{FF2B5EF4-FFF2-40B4-BE49-F238E27FC236}">
                  <a16:creationId xmlns:a16="http://schemas.microsoft.com/office/drawing/2014/main" id="{2FDE15B5-104C-3781-B3D9-24102D8DE39B}"/>
                </a:ext>
              </a:extLst>
            </p:cNvPr>
            <p:cNvSpPr/>
            <p:nvPr/>
          </p:nvSpPr>
          <p:spPr>
            <a:xfrm>
              <a:off x="334706" y="2924720"/>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30;p2">
              <a:extLst>
                <a:ext uri="{FF2B5EF4-FFF2-40B4-BE49-F238E27FC236}">
                  <a16:creationId xmlns:a16="http://schemas.microsoft.com/office/drawing/2014/main" id="{32AB765C-4E08-0BAE-7037-19196C050D0B}"/>
                </a:ext>
              </a:extLst>
            </p:cNvPr>
            <p:cNvSpPr/>
            <p:nvPr/>
          </p:nvSpPr>
          <p:spPr>
            <a:xfrm>
              <a:off x="332464" y="2922478"/>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1" name="Group 1880">
            <a:extLst>
              <a:ext uri="{FF2B5EF4-FFF2-40B4-BE49-F238E27FC236}">
                <a16:creationId xmlns:a16="http://schemas.microsoft.com/office/drawing/2014/main" id="{F04811BF-CF9F-59BA-12B6-9418FF0B2B5D}"/>
              </a:ext>
            </a:extLst>
          </p:cNvPr>
          <p:cNvGrpSpPr/>
          <p:nvPr/>
        </p:nvGrpSpPr>
        <p:grpSpPr>
          <a:xfrm>
            <a:off x="4816693" y="3582160"/>
            <a:ext cx="293111" cy="293388"/>
            <a:chOff x="256374" y="2846111"/>
            <a:chExt cx="293111" cy="293388"/>
          </a:xfrm>
        </p:grpSpPr>
        <p:sp>
          <p:nvSpPr>
            <p:cNvPr id="1882" name="Google Shape;25;p2">
              <a:extLst>
                <a:ext uri="{FF2B5EF4-FFF2-40B4-BE49-F238E27FC236}">
                  <a16:creationId xmlns:a16="http://schemas.microsoft.com/office/drawing/2014/main" id="{D1CAB219-2C96-7CCA-69FE-D29F9D0709B0}"/>
                </a:ext>
              </a:extLst>
            </p:cNvPr>
            <p:cNvSpPr/>
            <p:nvPr/>
          </p:nvSpPr>
          <p:spPr>
            <a:xfrm>
              <a:off x="258629" y="28486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6;p2">
              <a:extLst>
                <a:ext uri="{FF2B5EF4-FFF2-40B4-BE49-F238E27FC236}">
                  <a16:creationId xmlns:a16="http://schemas.microsoft.com/office/drawing/2014/main" id="{0188B321-203C-4FE1-3C04-5148F1CE8EB4}"/>
                </a:ext>
              </a:extLst>
            </p:cNvPr>
            <p:cNvSpPr/>
            <p:nvPr/>
          </p:nvSpPr>
          <p:spPr>
            <a:xfrm>
              <a:off x="256374" y="28461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7;p2">
              <a:extLst>
                <a:ext uri="{FF2B5EF4-FFF2-40B4-BE49-F238E27FC236}">
                  <a16:creationId xmlns:a16="http://schemas.microsoft.com/office/drawing/2014/main" id="{86DAF5C2-5F57-0AFE-D733-759648254D21}"/>
                </a:ext>
              </a:extLst>
            </p:cNvPr>
            <p:cNvSpPr/>
            <p:nvPr/>
          </p:nvSpPr>
          <p:spPr>
            <a:xfrm>
              <a:off x="295118" y="2885145"/>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28;p2">
              <a:extLst>
                <a:ext uri="{FF2B5EF4-FFF2-40B4-BE49-F238E27FC236}">
                  <a16:creationId xmlns:a16="http://schemas.microsoft.com/office/drawing/2014/main" id="{E8D96D00-8209-6CF3-6738-59F1956D37BC}"/>
                </a:ext>
              </a:extLst>
            </p:cNvPr>
            <p:cNvSpPr/>
            <p:nvPr/>
          </p:nvSpPr>
          <p:spPr>
            <a:xfrm>
              <a:off x="292876" y="2882613"/>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29;p2">
              <a:extLst>
                <a:ext uri="{FF2B5EF4-FFF2-40B4-BE49-F238E27FC236}">
                  <a16:creationId xmlns:a16="http://schemas.microsoft.com/office/drawing/2014/main" id="{B800D2B2-D997-A9E3-162F-5000D0C92BE8}"/>
                </a:ext>
              </a:extLst>
            </p:cNvPr>
            <p:cNvSpPr/>
            <p:nvPr/>
          </p:nvSpPr>
          <p:spPr>
            <a:xfrm>
              <a:off x="334706" y="2924720"/>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30;p2">
              <a:extLst>
                <a:ext uri="{FF2B5EF4-FFF2-40B4-BE49-F238E27FC236}">
                  <a16:creationId xmlns:a16="http://schemas.microsoft.com/office/drawing/2014/main" id="{BC613C37-EC4E-6BD7-A5F3-E9704DAC31EE}"/>
                </a:ext>
              </a:extLst>
            </p:cNvPr>
            <p:cNvSpPr/>
            <p:nvPr/>
          </p:nvSpPr>
          <p:spPr>
            <a:xfrm>
              <a:off x="332464" y="2922478"/>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roup 29">
            <a:extLst>
              <a:ext uri="{FF2B5EF4-FFF2-40B4-BE49-F238E27FC236}">
                <a16:creationId xmlns:a16="http://schemas.microsoft.com/office/drawing/2014/main" id="{2FD692A0-2308-AD61-39DC-7AE2236E6613}"/>
              </a:ext>
            </a:extLst>
          </p:cNvPr>
          <p:cNvGrpSpPr/>
          <p:nvPr/>
        </p:nvGrpSpPr>
        <p:grpSpPr>
          <a:xfrm>
            <a:off x="1442528" y="3558074"/>
            <a:ext cx="293111" cy="293388"/>
            <a:chOff x="256374" y="2846111"/>
            <a:chExt cx="293111" cy="293388"/>
          </a:xfrm>
        </p:grpSpPr>
        <p:sp>
          <p:nvSpPr>
            <p:cNvPr id="31" name="Google Shape;25;p2">
              <a:extLst>
                <a:ext uri="{FF2B5EF4-FFF2-40B4-BE49-F238E27FC236}">
                  <a16:creationId xmlns:a16="http://schemas.microsoft.com/office/drawing/2014/main" id="{04164FCB-EA09-C0D4-E2B4-FA71310B2CD5}"/>
                </a:ext>
              </a:extLst>
            </p:cNvPr>
            <p:cNvSpPr/>
            <p:nvPr/>
          </p:nvSpPr>
          <p:spPr>
            <a:xfrm>
              <a:off x="258629" y="28486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p2">
              <a:extLst>
                <a:ext uri="{FF2B5EF4-FFF2-40B4-BE49-F238E27FC236}">
                  <a16:creationId xmlns:a16="http://schemas.microsoft.com/office/drawing/2014/main" id="{F5E1A3F2-C683-300C-4F23-0D1FF24C8443}"/>
                </a:ext>
              </a:extLst>
            </p:cNvPr>
            <p:cNvSpPr/>
            <p:nvPr/>
          </p:nvSpPr>
          <p:spPr>
            <a:xfrm>
              <a:off x="256374" y="28461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p2">
              <a:extLst>
                <a:ext uri="{FF2B5EF4-FFF2-40B4-BE49-F238E27FC236}">
                  <a16:creationId xmlns:a16="http://schemas.microsoft.com/office/drawing/2014/main" id="{30826294-F3B5-39B0-469C-693570E22139}"/>
                </a:ext>
              </a:extLst>
            </p:cNvPr>
            <p:cNvSpPr/>
            <p:nvPr/>
          </p:nvSpPr>
          <p:spPr>
            <a:xfrm>
              <a:off x="295118" y="2885145"/>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p2">
              <a:extLst>
                <a:ext uri="{FF2B5EF4-FFF2-40B4-BE49-F238E27FC236}">
                  <a16:creationId xmlns:a16="http://schemas.microsoft.com/office/drawing/2014/main" id="{9846FF42-5D34-527A-A45F-C1FBEDE8A513}"/>
                </a:ext>
              </a:extLst>
            </p:cNvPr>
            <p:cNvSpPr/>
            <p:nvPr/>
          </p:nvSpPr>
          <p:spPr>
            <a:xfrm>
              <a:off x="292876" y="2882613"/>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p2">
              <a:extLst>
                <a:ext uri="{FF2B5EF4-FFF2-40B4-BE49-F238E27FC236}">
                  <a16:creationId xmlns:a16="http://schemas.microsoft.com/office/drawing/2014/main" id="{CC2D2AC4-12AF-E3E2-536B-3EA46EE785A1}"/>
                </a:ext>
              </a:extLst>
            </p:cNvPr>
            <p:cNvSpPr/>
            <p:nvPr/>
          </p:nvSpPr>
          <p:spPr>
            <a:xfrm>
              <a:off x="334706" y="2924720"/>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p2">
              <a:extLst>
                <a:ext uri="{FF2B5EF4-FFF2-40B4-BE49-F238E27FC236}">
                  <a16:creationId xmlns:a16="http://schemas.microsoft.com/office/drawing/2014/main" id="{669AF1D4-5A17-5B38-282A-244707B2B9B5}"/>
                </a:ext>
              </a:extLst>
            </p:cNvPr>
            <p:cNvSpPr/>
            <p:nvPr/>
          </p:nvSpPr>
          <p:spPr>
            <a:xfrm>
              <a:off x="332464" y="2922478"/>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roup 45">
            <a:extLst>
              <a:ext uri="{FF2B5EF4-FFF2-40B4-BE49-F238E27FC236}">
                <a16:creationId xmlns:a16="http://schemas.microsoft.com/office/drawing/2014/main" id="{AB12D766-61F3-8F33-5824-BC5B795009A4}"/>
              </a:ext>
            </a:extLst>
          </p:cNvPr>
          <p:cNvGrpSpPr/>
          <p:nvPr/>
        </p:nvGrpSpPr>
        <p:grpSpPr>
          <a:xfrm>
            <a:off x="4743716" y="1175352"/>
            <a:ext cx="293111" cy="293388"/>
            <a:chOff x="256374" y="2846111"/>
            <a:chExt cx="293111" cy="293388"/>
          </a:xfrm>
        </p:grpSpPr>
        <p:sp>
          <p:nvSpPr>
            <p:cNvPr id="47" name="Google Shape;25;p2">
              <a:extLst>
                <a:ext uri="{FF2B5EF4-FFF2-40B4-BE49-F238E27FC236}">
                  <a16:creationId xmlns:a16="http://schemas.microsoft.com/office/drawing/2014/main" id="{E0312F12-89AF-E9A2-9951-4742E926A971}"/>
                </a:ext>
              </a:extLst>
            </p:cNvPr>
            <p:cNvSpPr/>
            <p:nvPr/>
          </p:nvSpPr>
          <p:spPr>
            <a:xfrm>
              <a:off x="258629" y="28486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p2">
              <a:extLst>
                <a:ext uri="{FF2B5EF4-FFF2-40B4-BE49-F238E27FC236}">
                  <a16:creationId xmlns:a16="http://schemas.microsoft.com/office/drawing/2014/main" id="{BBD327A3-263C-C0A6-99E3-E630617A3F46}"/>
                </a:ext>
              </a:extLst>
            </p:cNvPr>
            <p:cNvSpPr/>
            <p:nvPr/>
          </p:nvSpPr>
          <p:spPr>
            <a:xfrm>
              <a:off x="256374" y="28461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p2">
              <a:extLst>
                <a:ext uri="{FF2B5EF4-FFF2-40B4-BE49-F238E27FC236}">
                  <a16:creationId xmlns:a16="http://schemas.microsoft.com/office/drawing/2014/main" id="{D053A6B1-637B-3A8D-5B73-5914E84D64E1}"/>
                </a:ext>
              </a:extLst>
            </p:cNvPr>
            <p:cNvSpPr/>
            <p:nvPr/>
          </p:nvSpPr>
          <p:spPr>
            <a:xfrm>
              <a:off x="295118" y="2885145"/>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p2">
              <a:extLst>
                <a:ext uri="{FF2B5EF4-FFF2-40B4-BE49-F238E27FC236}">
                  <a16:creationId xmlns:a16="http://schemas.microsoft.com/office/drawing/2014/main" id="{4262EB39-AE9F-2568-3A15-48F877760142}"/>
                </a:ext>
              </a:extLst>
            </p:cNvPr>
            <p:cNvSpPr/>
            <p:nvPr/>
          </p:nvSpPr>
          <p:spPr>
            <a:xfrm>
              <a:off x="292876" y="2882613"/>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p2">
              <a:extLst>
                <a:ext uri="{FF2B5EF4-FFF2-40B4-BE49-F238E27FC236}">
                  <a16:creationId xmlns:a16="http://schemas.microsoft.com/office/drawing/2014/main" id="{252FC8E4-8A09-9985-A462-454BD75F1242}"/>
                </a:ext>
              </a:extLst>
            </p:cNvPr>
            <p:cNvSpPr/>
            <p:nvPr/>
          </p:nvSpPr>
          <p:spPr>
            <a:xfrm>
              <a:off x="334706" y="2924720"/>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p2">
              <a:extLst>
                <a:ext uri="{FF2B5EF4-FFF2-40B4-BE49-F238E27FC236}">
                  <a16:creationId xmlns:a16="http://schemas.microsoft.com/office/drawing/2014/main" id="{6A415EDF-5BF7-F9D4-6EC2-E6548F08B7CD}"/>
                </a:ext>
              </a:extLst>
            </p:cNvPr>
            <p:cNvSpPr/>
            <p:nvPr/>
          </p:nvSpPr>
          <p:spPr>
            <a:xfrm>
              <a:off x="332464" y="2922478"/>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 name="Straight Connector 52">
            <a:extLst>
              <a:ext uri="{FF2B5EF4-FFF2-40B4-BE49-F238E27FC236}">
                <a16:creationId xmlns:a16="http://schemas.microsoft.com/office/drawing/2014/main" id="{FF8B14F2-F990-E85C-1EE9-2721FD80E2F0}"/>
              </a:ext>
            </a:extLst>
          </p:cNvPr>
          <p:cNvCxnSpPr>
            <a:cxnSpLocks/>
          </p:cNvCxnSpPr>
          <p:nvPr/>
        </p:nvCxnSpPr>
        <p:spPr>
          <a:xfrm>
            <a:off x="4472940" y="1104987"/>
            <a:ext cx="0" cy="2968583"/>
          </a:xfrm>
          <a:prstGeom prst="line">
            <a:avLst/>
          </a:prstGeom>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C93A0E5B-BE0F-945C-F708-24C8BCF3D1F5}"/>
              </a:ext>
            </a:extLst>
          </p:cNvPr>
          <p:cNvCxnSpPr>
            <a:cxnSpLocks/>
          </p:cNvCxnSpPr>
          <p:nvPr/>
        </p:nvCxnSpPr>
        <p:spPr>
          <a:xfrm>
            <a:off x="1135380" y="1067814"/>
            <a:ext cx="0" cy="2968583"/>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pic>
        <p:nvPicPr>
          <p:cNvPr id="3" name="Picture 2">
            <a:extLst>
              <a:ext uri="{FF2B5EF4-FFF2-40B4-BE49-F238E27FC236}">
                <a16:creationId xmlns:a16="http://schemas.microsoft.com/office/drawing/2014/main" id="{35652BB7-63C4-1E03-7F0A-8B12B1EDEAD8}"/>
              </a:ext>
            </a:extLst>
          </p:cNvPr>
          <p:cNvPicPr>
            <a:picLocks noChangeAspect="1"/>
          </p:cNvPicPr>
          <p:nvPr/>
        </p:nvPicPr>
        <p:blipFill rotWithShape="1">
          <a:blip r:embed="rId3"/>
          <a:srcRect l="11479" t="3791" r="17409" b="24569"/>
          <a:stretch/>
        </p:blipFill>
        <p:spPr>
          <a:xfrm>
            <a:off x="3901439" y="982979"/>
            <a:ext cx="3726157" cy="3753758"/>
          </a:xfrm>
          <a:prstGeom prst="rect">
            <a:avLst/>
          </a:prstGeom>
        </p:spPr>
      </p:pic>
      <p:sp>
        <p:nvSpPr>
          <p:cNvPr id="6" name="Google Shape;2195;p40">
            <a:extLst>
              <a:ext uri="{FF2B5EF4-FFF2-40B4-BE49-F238E27FC236}">
                <a16:creationId xmlns:a16="http://schemas.microsoft.com/office/drawing/2014/main" id="{683FF779-FC26-2F30-7AAF-141B5D5ECE87}"/>
              </a:ext>
            </a:extLst>
          </p:cNvPr>
          <p:cNvSpPr txBox="1">
            <a:spLocks noGrp="1"/>
          </p:cNvSpPr>
          <p:nvPr>
            <p:ph type="title"/>
          </p:nvPr>
        </p:nvSpPr>
        <p:spPr>
          <a:xfrm>
            <a:off x="1715536" y="265574"/>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System Diagram</a:t>
            </a:r>
            <a:br>
              <a:rPr lang="en-US" dirty="0"/>
            </a:br>
            <a:endParaRPr lang="en-US" dirty="0"/>
          </a:p>
        </p:txBody>
      </p:sp>
      <p:grpSp>
        <p:nvGrpSpPr>
          <p:cNvPr id="4" name="Google Shape;2739;p51">
            <a:extLst>
              <a:ext uri="{FF2B5EF4-FFF2-40B4-BE49-F238E27FC236}">
                <a16:creationId xmlns:a16="http://schemas.microsoft.com/office/drawing/2014/main" id="{8BE74765-DBD0-8334-09DE-BCDB4E9050EF}"/>
              </a:ext>
            </a:extLst>
          </p:cNvPr>
          <p:cNvGrpSpPr/>
          <p:nvPr/>
        </p:nvGrpSpPr>
        <p:grpSpPr>
          <a:xfrm>
            <a:off x="-103941" y="3397742"/>
            <a:ext cx="2554842" cy="1745758"/>
            <a:chOff x="277900" y="420125"/>
            <a:chExt cx="6852525" cy="4682425"/>
          </a:xfrm>
        </p:grpSpPr>
        <p:sp>
          <p:nvSpPr>
            <p:cNvPr id="5" name="Google Shape;2740;p51">
              <a:extLst>
                <a:ext uri="{FF2B5EF4-FFF2-40B4-BE49-F238E27FC236}">
                  <a16:creationId xmlns:a16="http://schemas.microsoft.com/office/drawing/2014/main" id="{7F5567B7-0A31-BF18-5EE1-7E25CC8FBE94}"/>
                </a:ext>
              </a:extLst>
            </p:cNvPr>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41;p51">
              <a:extLst>
                <a:ext uri="{FF2B5EF4-FFF2-40B4-BE49-F238E27FC236}">
                  <a16:creationId xmlns:a16="http://schemas.microsoft.com/office/drawing/2014/main" id="{04908D51-0C65-9D7D-B488-7ACC1C0A51C8}"/>
                </a:ext>
              </a:extLst>
            </p:cNvPr>
            <p:cNvSpPr/>
            <p:nvPr/>
          </p:nvSpPr>
          <p:spPr>
            <a:xfrm>
              <a:off x="582900" y="1424119"/>
              <a:ext cx="6424601" cy="3605431"/>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742;p51">
              <a:extLst>
                <a:ext uri="{FF2B5EF4-FFF2-40B4-BE49-F238E27FC236}">
                  <a16:creationId xmlns:a16="http://schemas.microsoft.com/office/drawing/2014/main" id="{3C5CE444-126F-0F48-7E26-DAA4F16B0CF0}"/>
                </a:ext>
              </a:extLst>
            </p:cNvPr>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43;p51">
              <a:extLst>
                <a:ext uri="{FF2B5EF4-FFF2-40B4-BE49-F238E27FC236}">
                  <a16:creationId xmlns:a16="http://schemas.microsoft.com/office/drawing/2014/main" id="{6073844C-A506-62AC-A455-E27ABB815A5C}"/>
                </a:ext>
              </a:extLst>
            </p:cNvPr>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44;p51">
              <a:extLst>
                <a:ext uri="{FF2B5EF4-FFF2-40B4-BE49-F238E27FC236}">
                  <a16:creationId xmlns:a16="http://schemas.microsoft.com/office/drawing/2014/main" id="{64462849-8762-CB9F-5600-8352DC2D8A22}"/>
                </a:ext>
              </a:extLst>
            </p:cNvPr>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45;p51">
              <a:extLst>
                <a:ext uri="{FF2B5EF4-FFF2-40B4-BE49-F238E27FC236}">
                  <a16:creationId xmlns:a16="http://schemas.microsoft.com/office/drawing/2014/main" id="{7EECD774-4CC3-7ADD-8CB1-D66A0175D705}"/>
                </a:ext>
              </a:extLst>
            </p:cNvPr>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46;p51">
              <a:extLst>
                <a:ext uri="{FF2B5EF4-FFF2-40B4-BE49-F238E27FC236}">
                  <a16:creationId xmlns:a16="http://schemas.microsoft.com/office/drawing/2014/main" id="{6D1F5EA0-AA33-0C75-AF93-9DD805CA5345}"/>
                </a:ext>
              </a:extLst>
            </p:cNvPr>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47;p51">
              <a:extLst>
                <a:ext uri="{FF2B5EF4-FFF2-40B4-BE49-F238E27FC236}">
                  <a16:creationId xmlns:a16="http://schemas.microsoft.com/office/drawing/2014/main" id="{78E9FDA6-4DF4-FF3B-2961-90758B947D9A}"/>
                </a:ext>
              </a:extLst>
            </p:cNvPr>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48;p51">
              <a:extLst>
                <a:ext uri="{FF2B5EF4-FFF2-40B4-BE49-F238E27FC236}">
                  <a16:creationId xmlns:a16="http://schemas.microsoft.com/office/drawing/2014/main" id="{C24EDF03-28E0-E5F1-F968-1EF9C9FA4632}"/>
                </a:ext>
              </a:extLst>
            </p:cNvPr>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49;p51">
              <a:extLst>
                <a:ext uri="{FF2B5EF4-FFF2-40B4-BE49-F238E27FC236}">
                  <a16:creationId xmlns:a16="http://schemas.microsoft.com/office/drawing/2014/main" id="{0025FE9F-EF0E-57B5-BEC2-D0E33246E4CF}"/>
                </a:ext>
              </a:extLst>
            </p:cNvPr>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50;p51">
              <a:extLst>
                <a:ext uri="{FF2B5EF4-FFF2-40B4-BE49-F238E27FC236}">
                  <a16:creationId xmlns:a16="http://schemas.microsoft.com/office/drawing/2014/main" id="{ED86D9F7-56D3-6477-342D-48FFF5E623CA}"/>
                </a:ext>
              </a:extLst>
            </p:cNvPr>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51;p51">
              <a:extLst>
                <a:ext uri="{FF2B5EF4-FFF2-40B4-BE49-F238E27FC236}">
                  <a16:creationId xmlns:a16="http://schemas.microsoft.com/office/drawing/2014/main" id="{5E6602F3-D010-F0DF-5824-6DCF3A1A9B5C}"/>
                </a:ext>
              </a:extLst>
            </p:cNvPr>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52;p51">
              <a:extLst>
                <a:ext uri="{FF2B5EF4-FFF2-40B4-BE49-F238E27FC236}">
                  <a16:creationId xmlns:a16="http://schemas.microsoft.com/office/drawing/2014/main" id="{D69BD7E8-5082-57B1-E5F0-08D3271636ED}"/>
                </a:ext>
              </a:extLst>
            </p:cNvPr>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53;p51">
              <a:extLst>
                <a:ext uri="{FF2B5EF4-FFF2-40B4-BE49-F238E27FC236}">
                  <a16:creationId xmlns:a16="http://schemas.microsoft.com/office/drawing/2014/main" id="{97C812BA-B99A-FA15-5120-C73AA0AF61DF}"/>
                </a:ext>
              </a:extLst>
            </p:cNvPr>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54;p51">
              <a:extLst>
                <a:ext uri="{FF2B5EF4-FFF2-40B4-BE49-F238E27FC236}">
                  <a16:creationId xmlns:a16="http://schemas.microsoft.com/office/drawing/2014/main" id="{EC792EC7-6E5A-E5A1-EA5B-D00A0216DC40}"/>
                </a:ext>
              </a:extLst>
            </p:cNvPr>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55;p51">
              <a:extLst>
                <a:ext uri="{FF2B5EF4-FFF2-40B4-BE49-F238E27FC236}">
                  <a16:creationId xmlns:a16="http://schemas.microsoft.com/office/drawing/2014/main" id="{F1BBCAE3-843E-E878-7061-7034E31729AC}"/>
                </a:ext>
              </a:extLst>
            </p:cNvPr>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56;p51">
              <a:extLst>
                <a:ext uri="{FF2B5EF4-FFF2-40B4-BE49-F238E27FC236}">
                  <a16:creationId xmlns:a16="http://schemas.microsoft.com/office/drawing/2014/main" id="{E6891DA8-46E8-A197-C9C5-173B05DBFD6B}"/>
                </a:ext>
              </a:extLst>
            </p:cNvPr>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57;p51">
              <a:extLst>
                <a:ext uri="{FF2B5EF4-FFF2-40B4-BE49-F238E27FC236}">
                  <a16:creationId xmlns:a16="http://schemas.microsoft.com/office/drawing/2014/main" id="{F4A25052-E427-C028-4FA1-59C44322C191}"/>
                </a:ext>
              </a:extLst>
            </p:cNvPr>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58;p51">
              <a:extLst>
                <a:ext uri="{FF2B5EF4-FFF2-40B4-BE49-F238E27FC236}">
                  <a16:creationId xmlns:a16="http://schemas.microsoft.com/office/drawing/2014/main" id="{F516C349-8F2D-07B1-9A7D-7A0DAB43007E}"/>
                </a:ext>
              </a:extLst>
            </p:cNvPr>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59;p51">
              <a:extLst>
                <a:ext uri="{FF2B5EF4-FFF2-40B4-BE49-F238E27FC236}">
                  <a16:creationId xmlns:a16="http://schemas.microsoft.com/office/drawing/2014/main" id="{B550FB9D-32C0-982E-1925-04358EF76A3E}"/>
                </a:ext>
              </a:extLst>
            </p:cNvPr>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60;p51">
              <a:extLst>
                <a:ext uri="{FF2B5EF4-FFF2-40B4-BE49-F238E27FC236}">
                  <a16:creationId xmlns:a16="http://schemas.microsoft.com/office/drawing/2014/main" id="{326BB7C5-003B-9BF8-6621-BCB0C62F5BB1}"/>
                </a:ext>
              </a:extLst>
            </p:cNvPr>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61;p51">
              <a:extLst>
                <a:ext uri="{FF2B5EF4-FFF2-40B4-BE49-F238E27FC236}">
                  <a16:creationId xmlns:a16="http://schemas.microsoft.com/office/drawing/2014/main" id="{D0A7C3D9-4FFB-DF36-4D9E-8437BA267D58}"/>
                </a:ext>
              </a:extLst>
            </p:cNvPr>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62;p51">
              <a:extLst>
                <a:ext uri="{FF2B5EF4-FFF2-40B4-BE49-F238E27FC236}">
                  <a16:creationId xmlns:a16="http://schemas.microsoft.com/office/drawing/2014/main" id="{EC0A0D0A-B086-D453-3C8E-2DEE1E370659}"/>
                </a:ext>
              </a:extLst>
            </p:cNvPr>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63;p51">
              <a:extLst>
                <a:ext uri="{FF2B5EF4-FFF2-40B4-BE49-F238E27FC236}">
                  <a16:creationId xmlns:a16="http://schemas.microsoft.com/office/drawing/2014/main" id="{EF4C072E-D8E9-6CED-EA1F-FD76F5EA1627}"/>
                </a:ext>
              </a:extLst>
            </p:cNvPr>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64;p51">
              <a:extLst>
                <a:ext uri="{FF2B5EF4-FFF2-40B4-BE49-F238E27FC236}">
                  <a16:creationId xmlns:a16="http://schemas.microsoft.com/office/drawing/2014/main" id="{2D42D0C3-AAAA-291C-5738-DDFE0F62E609}"/>
                </a:ext>
              </a:extLst>
            </p:cNvPr>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65;p51">
              <a:extLst>
                <a:ext uri="{FF2B5EF4-FFF2-40B4-BE49-F238E27FC236}">
                  <a16:creationId xmlns:a16="http://schemas.microsoft.com/office/drawing/2014/main" id="{71EBEA3D-173B-D7A3-5543-29B3175C512C}"/>
                </a:ext>
              </a:extLst>
            </p:cNvPr>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66;p51">
              <a:extLst>
                <a:ext uri="{FF2B5EF4-FFF2-40B4-BE49-F238E27FC236}">
                  <a16:creationId xmlns:a16="http://schemas.microsoft.com/office/drawing/2014/main" id="{5F9A3D15-182E-C919-CB83-B14D7EAFBEAC}"/>
                </a:ext>
              </a:extLst>
            </p:cNvPr>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67;p51">
              <a:extLst>
                <a:ext uri="{FF2B5EF4-FFF2-40B4-BE49-F238E27FC236}">
                  <a16:creationId xmlns:a16="http://schemas.microsoft.com/office/drawing/2014/main" id="{E36BC04F-614A-8E12-9612-F9F7E7EBF485}"/>
                </a:ext>
              </a:extLst>
            </p:cNvPr>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68;p51">
              <a:extLst>
                <a:ext uri="{FF2B5EF4-FFF2-40B4-BE49-F238E27FC236}">
                  <a16:creationId xmlns:a16="http://schemas.microsoft.com/office/drawing/2014/main" id="{622EF646-3C4C-1728-E28E-68EAA2038599}"/>
                </a:ext>
              </a:extLst>
            </p:cNvPr>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69;p51">
              <a:extLst>
                <a:ext uri="{FF2B5EF4-FFF2-40B4-BE49-F238E27FC236}">
                  <a16:creationId xmlns:a16="http://schemas.microsoft.com/office/drawing/2014/main" id="{E6879A29-D569-EA61-941C-C782103CFF50}"/>
                </a:ext>
              </a:extLst>
            </p:cNvPr>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70;p51">
              <a:extLst>
                <a:ext uri="{FF2B5EF4-FFF2-40B4-BE49-F238E27FC236}">
                  <a16:creationId xmlns:a16="http://schemas.microsoft.com/office/drawing/2014/main" id="{C523EA4B-7530-B4B8-D4BD-DE3DAA388313}"/>
                </a:ext>
              </a:extLst>
            </p:cNvPr>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71;p51">
              <a:extLst>
                <a:ext uri="{FF2B5EF4-FFF2-40B4-BE49-F238E27FC236}">
                  <a16:creationId xmlns:a16="http://schemas.microsoft.com/office/drawing/2014/main" id="{5C2F450F-454D-F1F2-F649-B8B25876402B}"/>
                </a:ext>
              </a:extLst>
            </p:cNvPr>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72;p51">
              <a:extLst>
                <a:ext uri="{FF2B5EF4-FFF2-40B4-BE49-F238E27FC236}">
                  <a16:creationId xmlns:a16="http://schemas.microsoft.com/office/drawing/2014/main" id="{0E9A6787-5FD2-AFF0-D23A-DA36935AD079}"/>
                </a:ext>
              </a:extLst>
            </p:cNvPr>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73;p51">
              <a:extLst>
                <a:ext uri="{FF2B5EF4-FFF2-40B4-BE49-F238E27FC236}">
                  <a16:creationId xmlns:a16="http://schemas.microsoft.com/office/drawing/2014/main" id="{6D08E1E6-5724-59A3-0C74-EA875CA07F7D}"/>
                </a:ext>
              </a:extLst>
            </p:cNvPr>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74;p51">
              <a:extLst>
                <a:ext uri="{FF2B5EF4-FFF2-40B4-BE49-F238E27FC236}">
                  <a16:creationId xmlns:a16="http://schemas.microsoft.com/office/drawing/2014/main" id="{524DE820-0AD1-90B6-4D8B-2F6B721B00C2}"/>
                </a:ext>
              </a:extLst>
            </p:cNvPr>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75;p51">
              <a:extLst>
                <a:ext uri="{FF2B5EF4-FFF2-40B4-BE49-F238E27FC236}">
                  <a16:creationId xmlns:a16="http://schemas.microsoft.com/office/drawing/2014/main" id="{592A6F30-4931-90E9-5EE7-C90D761F3588}"/>
                </a:ext>
              </a:extLst>
            </p:cNvPr>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76;p51">
              <a:extLst>
                <a:ext uri="{FF2B5EF4-FFF2-40B4-BE49-F238E27FC236}">
                  <a16:creationId xmlns:a16="http://schemas.microsoft.com/office/drawing/2014/main" id="{9D638413-9B78-6722-62B7-9EEDFCDD43B9}"/>
                </a:ext>
              </a:extLst>
            </p:cNvPr>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77;p51">
              <a:extLst>
                <a:ext uri="{FF2B5EF4-FFF2-40B4-BE49-F238E27FC236}">
                  <a16:creationId xmlns:a16="http://schemas.microsoft.com/office/drawing/2014/main" id="{B51D5814-DA95-4C22-7D3A-90925E5F6A31}"/>
                </a:ext>
              </a:extLst>
            </p:cNvPr>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78;p51">
              <a:extLst>
                <a:ext uri="{FF2B5EF4-FFF2-40B4-BE49-F238E27FC236}">
                  <a16:creationId xmlns:a16="http://schemas.microsoft.com/office/drawing/2014/main" id="{969A408A-D4D9-6E91-33C4-072D2C360D4E}"/>
                </a:ext>
              </a:extLst>
            </p:cNvPr>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79;p51">
              <a:extLst>
                <a:ext uri="{FF2B5EF4-FFF2-40B4-BE49-F238E27FC236}">
                  <a16:creationId xmlns:a16="http://schemas.microsoft.com/office/drawing/2014/main" id="{27FD4829-6101-94D3-23F5-534FF5F58D36}"/>
                </a:ext>
              </a:extLst>
            </p:cNvPr>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80;p51">
              <a:extLst>
                <a:ext uri="{FF2B5EF4-FFF2-40B4-BE49-F238E27FC236}">
                  <a16:creationId xmlns:a16="http://schemas.microsoft.com/office/drawing/2014/main" id="{CF2223DF-CBBE-6CCC-2141-452BA5655BD4}"/>
                </a:ext>
              </a:extLst>
            </p:cNvPr>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81;p51">
              <a:extLst>
                <a:ext uri="{FF2B5EF4-FFF2-40B4-BE49-F238E27FC236}">
                  <a16:creationId xmlns:a16="http://schemas.microsoft.com/office/drawing/2014/main" id="{2403CAA0-F70E-F2E9-5D06-B19880E01084}"/>
                </a:ext>
              </a:extLst>
            </p:cNvPr>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82;p51">
              <a:extLst>
                <a:ext uri="{FF2B5EF4-FFF2-40B4-BE49-F238E27FC236}">
                  <a16:creationId xmlns:a16="http://schemas.microsoft.com/office/drawing/2014/main" id="{E5420FCF-8F6A-14C8-D2BF-D35C79AC9139}"/>
                </a:ext>
              </a:extLst>
            </p:cNvPr>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83;p51">
              <a:extLst>
                <a:ext uri="{FF2B5EF4-FFF2-40B4-BE49-F238E27FC236}">
                  <a16:creationId xmlns:a16="http://schemas.microsoft.com/office/drawing/2014/main" id="{0110BF45-70BA-DD0B-0E66-47247C61E99B}"/>
                </a:ext>
              </a:extLst>
            </p:cNvPr>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84;p51">
              <a:extLst>
                <a:ext uri="{FF2B5EF4-FFF2-40B4-BE49-F238E27FC236}">
                  <a16:creationId xmlns:a16="http://schemas.microsoft.com/office/drawing/2014/main" id="{F03B6B49-9E5B-FEE5-83A1-CF65C523EBD2}"/>
                </a:ext>
              </a:extLst>
            </p:cNvPr>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85;p51">
              <a:extLst>
                <a:ext uri="{FF2B5EF4-FFF2-40B4-BE49-F238E27FC236}">
                  <a16:creationId xmlns:a16="http://schemas.microsoft.com/office/drawing/2014/main" id="{B09E74C2-7A02-A491-D156-348D5FFFEABE}"/>
                </a:ext>
              </a:extLst>
            </p:cNvPr>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86;p51">
              <a:extLst>
                <a:ext uri="{FF2B5EF4-FFF2-40B4-BE49-F238E27FC236}">
                  <a16:creationId xmlns:a16="http://schemas.microsoft.com/office/drawing/2014/main" id="{EBA8C2C9-48ED-C44A-FD61-E70E52DDF303}"/>
                </a:ext>
              </a:extLst>
            </p:cNvPr>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87;p51">
              <a:extLst>
                <a:ext uri="{FF2B5EF4-FFF2-40B4-BE49-F238E27FC236}">
                  <a16:creationId xmlns:a16="http://schemas.microsoft.com/office/drawing/2014/main" id="{B3AB61EF-F795-D23C-E9CB-48435F3ABDD0}"/>
                </a:ext>
              </a:extLst>
            </p:cNvPr>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88;p51">
              <a:extLst>
                <a:ext uri="{FF2B5EF4-FFF2-40B4-BE49-F238E27FC236}">
                  <a16:creationId xmlns:a16="http://schemas.microsoft.com/office/drawing/2014/main" id="{F6CD2099-B7B4-D447-FD9D-3F6ECCB27491}"/>
                </a:ext>
              </a:extLst>
            </p:cNvPr>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89;p51">
              <a:extLst>
                <a:ext uri="{FF2B5EF4-FFF2-40B4-BE49-F238E27FC236}">
                  <a16:creationId xmlns:a16="http://schemas.microsoft.com/office/drawing/2014/main" id="{65F2FF88-BB7B-2653-8EC4-AD5429971EFD}"/>
                </a:ext>
              </a:extLst>
            </p:cNvPr>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90;p51">
              <a:extLst>
                <a:ext uri="{FF2B5EF4-FFF2-40B4-BE49-F238E27FC236}">
                  <a16:creationId xmlns:a16="http://schemas.microsoft.com/office/drawing/2014/main" id="{81807E33-3EE0-6590-9495-3DA054FE14F2}"/>
                </a:ext>
              </a:extLst>
            </p:cNvPr>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91;p51">
              <a:extLst>
                <a:ext uri="{FF2B5EF4-FFF2-40B4-BE49-F238E27FC236}">
                  <a16:creationId xmlns:a16="http://schemas.microsoft.com/office/drawing/2014/main" id="{7BD73DD3-B474-F87A-1171-25C7579B11CB}"/>
                </a:ext>
              </a:extLst>
            </p:cNvPr>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92;p51">
              <a:extLst>
                <a:ext uri="{FF2B5EF4-FFF2-40B4-BE49-F238E27FC236}">
                  <a16:creationId xmlns:a16="http://schemas.microsoft.com/office/drawing/2014/main" id="{E79608C4-F56C-2395-9E97-8619CC6869E4}"/>
                </a:ext>
              </a:extLst>
            </p:cNvPr>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93;p51">
              <a:extLst>
                <a:ext uri="{FF2B5EF4-FFF2-40B4-BE49-F238E27FC236}">
                  <a16:creationId xmlns:a16="http://schemas.microsoft.com/office/drawing/2014/main" id="{D01FB930-562E-6335-B0E4-5A8ADA6A1534}"/>
                </a:ext>
              </a:extLst>
            </p:cNvPr>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94;p51">
              <a:extLst>
                <a:ext uri="{FF2B5EF4-FFF2-40B4-BE49-F238E27FC236}">
                  <a16:creationId xmlns:a16="http://schemas.microsoft.com/office/drawing/2014/main" id="{DDB9FEE5-790F-0D07-A307-10E38F8403A7}"/>
                </a:ext>
              </a:extLst>
            </p:cNvPr>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95;p51">
              <a:extLst>
                <a:ext uri="{FF2B5EF4-FFF2-40B4-BE49-F238E27FC236}">
                  <a16:creationId xmlns:a16="http://schemas.microsoft.com/office/drawing/2014/main" id="{AB4CF870-1DEC-E56F-57A6-9F460D29C40B}"/>
                </a:ext>
              </a:extLst>
            </p:cNvPr>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96;p51">
              <a:extLst>
                <a:ext uri="{FF2B5EF4-FFF2-40B4-BE49-F238E27FC236}">
                  <a16:creationId xmlns:a16="http://schemas.microsoft.com/office/drawing/2014/main" id="{DC5BC13E-8143-EAE1-D71B-705092D2019A}"/>
                </a:ext>
              </a:extLst>
            </p:cNvPr>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97;p51">
              <a:extLst>
                <a:ext uri="{FF2B5EF4-FFF2-40B4-BE49-F238E27FC236}">
                  <a16:creationId xmlns:a16="http://schemas.microsoft.com/office/drawing/2014/main" id="{CDEBE82B-3717-2E5C-5612-23E2774857DA}"/>
                </a:ext>
              </a:extLst>
            </p:cNvPr>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98;p51">
              <a:extLst>
                <a:ext uri="{FF2B5EF4-FFF2-40B4-BE49-F238E27FC236}">
                  <a16:creationId xmlns:a16="http://schemas.microsoft.com/office/drawing/2014/main" id="{2E0B2960-6B90-DD0F-D014-6EAA9E6DEB53}"/>
                </a:ext>
              </a:extLst>
            </p:cNvPr>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99;p51">
              <a:extLst>
                <a:ext uri="{FF2B5EF4-FFF2-40B4-BE49-F238E27FC236}">
                  <a16:creationId xmlns:a16="http://schemas.microsoft.com/office/drawing/2014/main" id="{6F2EB163-509D-EB91-7792-DED965387853}"/>
                </a:ext>
              </a:extLst>
            </p:cNvPr>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00;p51">
              <a:extLst>
                <a:ext uri="{FF2B5EF4-FFF2-40B4-BE49-F238E27FC236}">
                  <a16:creationId xmlns:a16="http://schemas.microsoft.com/office/drawing/2014/main" id="{21F96F68-B003-7A4D-6547-D7FE6AB36111}"/>
                </a:ext>
              </a:extLst>
            </p:cNvPr>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01;p51">
              <a:extLst>
                <a:ext uri="{FF2B5EF4-FFF2-40B4-BE49-F238E27FC236}">
                  <a16:creationId xmlns:a16="http://schemas.microsoft.com/office/drawing/2014/main" id="{A056B23D-6F9D-FA06-1434-3FDC822BCEDD}"/>
                </a:ext>
              </a:extLst>
            </p:cNvPr>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02;p51">
              <a:extLst>
                <a:ext uri="{FF2B5EF4-FFF2-40B4-BE49-F238E27FC236}">
                  <a16:creationId xmlns:a16="http://schemas.microsoft.com/office/drawing/2014/main" id="{0FB11161-3CE7-BAFA-1349-4F9073E8981A}"/>
                </a:ext>
              </a:extLst>
            </p:cNvPr>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03;p51">
              <a:extLst>
                <a:ext uri="{FF2B5EF4-FFF2-40B4-BE49-F238E27FC236}">
                  <a16:creationId xmlns:a16="http://schemas.microsoft.com/office/drawing/2014/main" id="{A319E7A5-2BDA-988C-E583-91B56FE576A2}"/>
                </a:ext>
              </a:extLst>
            </p:cNvPr>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04;p51">
              <a:extLst>
                <a:ext uri="{FF2B5EF4-FFF2-40B4-BE49-F238E27FC236}">
                  <a16:creationId xmlns:a16="http://schemas.microsoft.com/office/drawing/2014/main" id="{DD504396-2247-9989-DA4F-D8640E2CC3F3}"/>
                </a:ext>
              </a:extLst>
            </p:cNvPr>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05;p51">
              <a:extLst>
                <a:ext uri="{FF2B5EF4-FFF2-40B4-BE49-F238E27FC236}">
                  <a16:creationId xmlns:a16="http://schemas.microsoft.com/office/drawing/2014/main" id="{9FD3D34B-CC0F-315C-57CF-070BFC69BA29}"/>
                </a:ext>
              </a:extLst>
            </p:cNvPr>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06;p51">
              <a:extLst>
                <a:ext uri="{FF2B5EF4-FFF2-40B4-BE49-F238E27FC236}">
                  <a16:creationId xmlns:a16="http://schemas.microsoft.com/office/drawing/2014/main" id="{15C60A35-1450-6A8E-79ED-F690D0286939}"/>
                </a:ext>
              </a:extLst>
            </p:cNvPr>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07;p51">
              <a:extLst>
                <a:ext uri="{FF2B5EF4-FFF2-40B4-BE49-F238E27FC236}">
                  <a16:creationId xmlns:a16="http://schemas.microsoft.com/office/drawing/2014/main" id="{D4CA46B7-2368-67D3-0C4B-950C3742F755}"/>
                </a:ext>
              </a:extLst>
            </p:cNvPr>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08;p51">
              <a:extLst>
                <a:ext uri="{FF2B5EF4-FFF2-40B4-BE49-F238E27FC236}">
                  <a16:creationId xmlns:a16="http://schemas.microsoft.com/office/drawing/2014/main" id="{48E60C18-C86E-836D-C5DD-15271BDA68BF}"/>
                </a:ext>
              </a:extLst>
            </p:cNvPr>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09;p51">
              <a:extLst>
                <a:ext uri="{FF2B5EF4-FFF2-40B4-BE49-F238E27FC236}">
                  <a16:creationId xmlns:a16="http://schemas.microsoft.com/office/drawing/2014/main" id="{77D96B34-48A4-CF50-642F-413C5B214A44}"/>
                </a:ext>
              </a:extLst>
            </p:cNvPr>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10;p51">
              <a:extLst>
                <a:ext uri="{FF2B5EF4-FFF2-40B4-BE49-F238E27FC236}">
                  <a16:creationId xmlns:a16="http://schemas.microsoft.com/office/drawing/2014/main" id="{F958318A-E43B-A7C7-E161-AB4468041D3A}"/>
                </a:ext>
              </a:extLst>
            </p:cNvPr>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11;p51">
              <a:extLst>
                <a:ext uri="{FF2B5EF4-FFF2-40B4-BE49-F238E27FC236}">
                  <a16:creationId xmlns:a16="http://schemas.microsoft.com/office/drawing/2014/main" id="{6207D62A-FA02-2E2E-5693-0089BAAD8BE3}"/>
                </a:ext>
              </a:extLst>
            </p:cNvPr>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12;p51">
              <a:extLst>
                <a:ext uri="{FF2B5EF4-FFF2-40B4-BE49-F238E27FC236}">
                  <a16:creationId xmlns:a16="http://schemas.microsoft.com/office/drawing/2014/main" id="{B70A49A1-2FB5-D5DF-1C77-B0C5DB539D53}"/>
                </a:ext>
              </a:extLst>
            </p:cNvPr>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13;p51">
              <a:extLst>
                <a:ext uri="{FF2B5EF4-FFF2-40B4-BE49-F238E27FC236}">
                  <a16:creationId xmlns:a16="http://schemas.microsoft.com/office/drawing/2014/main" id="{31B8E564-1C80-8585-9A44-6ECB6353812F}"/>
                </a:ext>
              </a:extLst>
            </p:cNvPr>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14;p51">
              <a:extLst>
                <a:ext uri="{FF2B5EF4-FFF2-40B4-BE49-F238E27FC236}">
                  <a16:creationId xmlns:a16="http://schemas.microsoft.com/office/drawing/2014/main" id="{EB795755-BC12-84EE-EDEA-F8EACFDAB23E}"/>
                </a:ext>
              </a:extLst>
            </p:cNvPr>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15;p51">
              <a:extLst>
                <a:ext uri="{FF2B5EF4-FFF2-40B4-BE49-F238E27FC236}">
                  <a16:creationId xmlns:a16="http://schemas.microsoft.com/office/drawing/2014/main" id="{9095DA3F-C379-107D-85E2-67BB89CB549C}"/>
                </a:ext>
              </a:extLst>
            </p:cNvPr>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16;p51">
              <a:extLst>
                <a:ext uri="{FF2B5EF4-FFF2-40B4-BE49-F238E27FC236}">
                  <a16:creationId xmlns:a16="http://schemas.microsoft.com/office/drawing/2014/main" id="{53684B72-BA6B-3D5D-17E7-F488C84A9F0A}"/>
                </a:ext>
              </a:extLst>
            </p:cNvPr>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17;p51">
              <a:extLst>
                <a:ext uri="{FF2B5EF4-FFF2-40B4-BE49-F238E27FC236}">
                  <a16:creationId xmlns:a16="http://schemas.microsoft.com/office/drawing/2014/main" id="{DBC09395-1ACC-170C-3CDE-A01FF2D61C63}"/>
                </a:ext>
              </a:extLst>
            </p:cNvPr>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18;p51">
              <a:extLst>
                <a:ext uri="{FF2B5EF4-FFF2-40B4-BE49-F238E27FC236}">
                  <a16:creationId xmlns:a16="http://schemas.microsoft.com/office/drawing/2014/main" id="{AD56C0DF-0D74-6A63-FAF8-71E9179254BD}"/>
                </a:ext>
              </a:extLst>
            </p:cNvPr>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19;p51">
              <a:extLst>
                <a:ext uri="{FF2B5EF4-FFF2-40B4-BE49-F238E27FC236}">
                  <a16:creationId xmlns:a16="http://schemas.microsoft.com/office/drawing/2014/main" id="{895F0FC3-E53F-A35D-C3F2-7649BA1BDE5D}"/>
                </a:ext>
              </a:extLst>
            </p:cNvPr>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20;p51">
              <a:extLst>
                <a:ext uri="{FF2B5EF4-FFF2-40B4-BE49-F238E27FC236}">
                  <a16:creationId xmlns:a16="http://schemas.microsoft.com/office/drawing/2014/main" id="{EA681B2F-60BE-76F9-4279-37F9E8FC7DE6}"/>
                </a:ext>
              </a:extLst>
            </p:cNvPr>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21;p51">
              <a:extLst>
                <a:ext uri="{FF2B5EF4-FFF2-40B4-BE49-F238E27FC236}">
                  <a16:creationId xmlns:a16="http://schemas.microsoft.com/office/drawing/2014/main" id="{B0B2E387-D9C8-72F9-2124-52300C11D5D8}"/>
                </a:ext>
              </a:extLst>
            </p:cNvPr>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22;p51">
              <a:extLst>
                <a:ext uri="{FF2B5EF4-FFF2-40B4-BE49-F238E27FC236}">
                  <a16:creationId xmlns:a16="http://schemas.microsoft.com/office/drawing/2014/main" id="{D98A9D6A-00DD-DAD9-27B9-4D5F6D0BC9BD}"/>
                </a:ext>
              </a:extLst>
            </p:cNvPr>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23;p51">
              <a:extLst>
                <a:ext uri="{FF2B5EF4-FFF2-40B4-BE49-F238E27FC236}">
                  <a16:creationId xmlns:a16="http://schemas.microsoft.com/office/drawing/2014/main" id="{340453EC-9CFC-BA6A-A1B1-B99DA1D36D7D}"/>
                </a:ext>
              </a:extLst>
            </p:cNvPr>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24;p51">
              <a:extLst>
                <a:ext uri="{FF2B5EF4-FFF2-40B4-BE49-F238E27FC236}">
                  <a16:creationId xmlns:a16="http://schemas.microsoft.com/office/drawing/2014/main" id="{722CECB8-65E8-ACE1-8BD4-93DFB894B642}"/>
                </a:ext>
              </a:extLst>
            </p:cNvPr>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25;p51">
              <a:extLst>
                <a:ext uri="{FF2B5EF4-FFF2-40B4-BE49-F238E27FC236}">
                  <a16:creationId xmlns:a16="http://schemas.microsoft.com/office/drawing/2014/main" id="{261F818D-AB43-9D1E-D3CE-3A6982058FDC}"/>
                </a:ext>
              </a:extLst>
            </p:cNvPr>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26;p51">
              <a:extLst>
                <a:ext uri="{FF2B5EF4-FFF2-40B4-BE49-F238E27FC236}">
                  <a16:creationId xmlns:a16="http://schemas.microsoft.com/office/drawing/2014/main" id="{7934176E-C2C7-503B-661D-B1BAD4FBF60D}"/>
                </a:ext>
              </a:extLst>
            </p:cNvPr>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27;p51">
              <a:extLst>
                <a:ext uri="{FF2B5EF4-FFF2-40B4-BE49-F238E27FC236}">
                  <a16:creationId xmlns:a16="http://schemas.microsoft.com/office/drawing/2014/main" id="{03BAF0C1-BC2F-CC71-34BE-0E4FF79E8BEA}"/>
                </a:ext>
              </a:extLst>
            </p:cNvPr>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28;p51">
              <a:extLst>
                <a:ext uri="{FF2B5EF4-FFF2-40B4-BE49-F238E27FC236}">
                  <a16:creationId xmlns:a16="http://schemas.microsoft.com/office/drawing/2014/main" id="{D9887715-CAF3-8606-72D9-18C3BDD5A2EF}"/>
                </a:ext>
              </a:extLst>
            </p:cNvPr>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29;p51">
              <a:extLst>
                <a:ext uri="{FF2B5EF4-FFF2-40B4-BE49-F238E27FC236}">
                  <a16:creationId xmlns:a16="http://schemas.microsoft.com/office/drawing/2014/main" id="{44DCE8F9-0292-C8D9-5F09-C0C08FB9849E}"/>
                </a:ext>
              </a:extLst>
            </p:cNvPr>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30;p51">
              <a:extLst>
                <a:ext uri="{FF2B5EF4-FFF2-40B4-BE49-F238E27FC236}">
                  <a16:creationId xmlns:a16="http://schemas.microsoft.com/office/drawing/2014/main" id="{B9DDFC8F-EF2E-5F0E-FFFA-D4CE3430A8C0}"/>
                </a:ext>
              </a:extLst>
            </p:cNvPr>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31;p51">
              <a:extLst>
                <a:ext uri="{FF2B5EF4-FFF2-40B4-BE49-F238E27FC236}">
                  <a16:creationId xmlns:a16="http://schemas.microsoft.com/office/drawing/2014/main" id="{3B0A9ECF-83A1-F055-8250-7ECD774FAE0F}"/>
                </a:ext>
              </a:extLst>
            </p:cNvPr>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32;p51">
              <a:extLst>
                <a:ext uri="{FF2B5EF4-FFF2-40B4-BE49-F238E27FC236}">
                  <a16:creationId xmlns:a16="http://schemas.microsoft.com/office/drawing/2014/main" id="{C293C73E-2426-3A3E-D8CC-F214B3DC448B}"/>
                </a:ext>
              </a:extLst>
            </p:cNvPr>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33;p51">
              <a:extLst>
                <a:ext uri="{FF2B5EF4-FFF2-40B4-BE49-F238E27FC236}">
                  <a16:creationId xmlns:a16="http://schemas.microsoft.com/office/drawing/2014/main" id="{C5B10611-4595-D1E8-1430-BC61B51BFFE6}"/>
                </a:ext>
              </a:extLst>
            </p:cNvPr>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34;p51">
              <a:extLst>
                <a:ext uri="{FF2B5EF4-FFF2-40B4-BE49-F238E27FC236}">
                  <a16:creationId xmlns:a16="http://schemas.microsoft.com/office/drawing/2014/main" id="{B1F62FF4-AE6F-8FDB-6272-F3BB94C60AC9}"/>
                </a:ext>
              </a:extLst>
            </p:cNvPr>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35;p51">
              <a:extLst>
                <a:ext uri="{FF2B5EF4-FFF2-40B4-BE49-F238E27FC236}">
                  <a16:creationId xmlns:a16="http://schemas.microsoft.com/office/drawing/2014/main" id="{0ACB0D2A-C4FD-CB5A-B8DB-64B150B81D3B}"/>
                </a:ext>
              </a:extLst>
            </p:cNvPr>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36;p51">
              <a:extLst>
                <a:ext uri="{FF2B5EF4-FFF2-40B4-BE49-F238E27FC236}">
                  <a16:creationId xmlns:a16="http://schemas.microsoft.com/office/drawing/2014/main" id="{43476C41-6965-7C95-7D6C-A4C23903B209}"/>
                </a:ext>
              </a:extLst>
            </p:cNvPr>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37;p51">
              <a:extLst>
                <a:ext uri="{FF2B5EF4-FFF2-40B4-BE49-F238E27FC236}">
                  <a16:creationId xmlns:a16="http://schemas.microsoft.com/office/drawing/2014/main" id="{B267B525-180A-32AA-848B-035C0989DC5B}"/>
                </a:ext>
              </a:extLst>
            </p:cNvPr>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38;p51">
              <a:extLst>
                <a:ext uri="{FF2B5EF4-FFF2-40B4-BE49-F238E27FC236}">
                  <a16:creationId xmlns:a16="http://schemas.microsoft.com/office/drawing/2014/main" id="{ECE1171F-B910-635B-5CAC-F9559DC361FC}"/>
                </a:ext>
              </a:extLst>
            </p:cNvPr>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39;p51">
              <a:extLst>
                <a:ext uri="{FF2B5EF4-FFF2-40B4-BE49-F238E27FC236}">
                  <a16:creationId xmlns:a16="http://schemas.microsoft.com/office/drawing/2014/main" id="{00D84622-3178-89FF-21E5-D4947127F032}"/>
                </a:ext>
              </a:extLst>
            </p:cNvPr>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40;p51">
              <a:extLst>
                <a:ext uri="{FF2B5EF4-FFF2-40B4-BE49-F238E27FC236}">
                  <a16:creationId xmlns:a16="http://schemas.microsoft.com/office/drawing/2014/main" id="{3D3E9407-6DF3-06B7-939D-63D2B286D52F}"/>
                </a:ext>
              </a:extLst>
            </p:cNvPr>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41;p51">
              <a:extLst>
                <a:ext uri="{FF2B5EF4-FFF2-40B4-BE49-F238E27FC236}">
                  <a16:creationId xmlns:a16="http://schemas.microsoft.com/office/drawing/2014/main" id="{16488C58-E2F9-950A-131D-0470DE5417E6}"/>
                </a:ext>
              </a:extLst>
            </p:cNvPr>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42;p51">
              <a:extLst>
                <a:ext uri="{FF2B5EF4-FFF2-40B4-BE49-F238E27FC236}">
                  <a16:creationId xmlns:a16="http://schemas.microsoft.com/office/drawing/2014/main" id="{3BFFBFB4-BF72-D601-E582-B0E24175ECB1}"/>
                </a:ext>
              </a:extLst>
            </p:cNvPr>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43;p51">
              <a:extLst>
                <a:ext uri="{FF2B5EF4-FFF2-40B4-BE49-F238E27FC236}">
                  <a16:creationId xmlns:a16="http://schemas.microsoft.com/office/drawing/2014/main" id="{7D796192-A78E-D43B-82F1-4BDBF56620AF}"/>
                </a:ext>
              </a:extLst>
            </p:cNvPr>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44;p51">
              <a:extLst>
                <a:ext uri="{FF2B5EF4-FFF2-40B4-BE49-F238E27FC236}">
                  <a16:creationId xmlns:a16="http://schemas.microsoft.com/office/drawing/2014/main" id="{E99E1DFE-A46F-3E48-8453-3F7852392236}"/>
                </a:ext>
              </a:extLst>
            </p:cNvPr>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45;p51">
              <a:extLst>
                <a:ext uri="{FF2B5EF4-FFF2-40B4-BE49-F238E27FC236}">
                  <a16:creationId xmlns:a16="http://schemas.microsoft.com/office/drawing/2014/main" id="{86580EAF-B776-627F-85FF-F49EE255A0C6}"/>
                </a:ext>
              </a:extLst>
            </p:cNvPr>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46;p51">
              <a:extLst>
                <a:ext uri="{FF2B5EF4-FFF2-40B4-BE49-F238E27FC236}">
                  <a16:creationId xmlns:a16="http://schemas.microsoft.com/office/drawing/2014/main" id="{21B12A30-61DE-1447-F093-B6AD1FCD350E}"/>
                </a:ext>
              </a:extLst>
            </p:cNvPr>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47;p51">
              <a:extLst>
                <a:ext uri="{FF2B5EF4-FFF2-40B4-BE49-F238E27FC236}">
                  <a16:creationId xmlns:a16="http://schemas.microsoft.com/office/drawing/2014/main" id="{7E5D28BF-F6C5-9DCE-C6D3-68B1329B5616}"/>
                </a:ext>
              </a:extLst>
            </p:cNvPr>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48;p51">
              <a:extLst>
                <a:ext uri="{FF2B5EF4-FFF2-40B4-BE49-F238E27FC236}">
                  <a16:creationId xmlns:a16="http://schemas.microsoft.com/office/drawing/2014/main" id="{94C1F49E-9FE7-2A46-0954-C197B89F63D4}"/>
                </a:ext>
              </a:extLst>
            </p:cNvPr>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49;p51">
              <a:extLst>
                <a:ext uri="{FF2B5EF4-FFF2-40B4-BE49-F238E27FC236}">
                  <a16:creationId xmlns:a16="http://schemas.microsoft.com/office/drawing/2014/main" id="{1CFD608A-BDA9-85AE-0922-14ECD76EBE31}"/>
                </a:ext>
              </a:extLst>
            </p:cNvPr>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50;p51">
              <a:extLst>
                <a:ext uri="{FF2B5EF4-FFF2-40B4-BE49-F238E27FC236}">
                  <a16:creationId xmlns:a16="http://schemas.microsoft.com/office/drawing/2014/main" id="{131D1A84-BEBE-71C4-5B19-0D06874B31E9}"/>
                </a:ext>
              </a:extLst>
            </p:cNvPr>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51;p51">
              <a:extLst>
                <a:ext uri="{FF2B5EF4-FFF2-40B4-BE49-F238E27FC236}">
                  <a16:creationId xmlns:a16="http://schemas.microsoft.com/office/drawing/2014/main" id="{7DE353D6-B9DA-2C11-C7CA-7C4B6FF9F321}"/>
                </a:ext>
              </a:extLst>
            </p:cNvPr>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52;p51">
              <a:extLst>
                <a:ext uri="{FF2B5EF4-FFF2-40B4-BE49-F238E27FC236}">
                  <a16:creationId xmlns:a16="http://schemas.microsoft.com/office/drawing/2014/main" id="{3E727FDF-A5C2-4848-54C0-E3E331054946}"/>
                </a:ext>
              </a:extLst>
            </p:cNvPr>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53;p51">
              <a:extLst>
                <a:ext uri="{FF2B5EF4-FFF2-40B4-BE49-F238E27FC236}">
                  <a16:creationId xmlns:a16="http://schemas.microsoft.com/office/drawing/2014/main" id="{9B54D4D7-8E26-2634-3767-B50247DB0B4C}"/>
                </a:ext>
              </a:extLst>
            </p:cNvPr>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54;p51">
              <a:extLst>
                <a:ext uri="{FF2B5EF4-FFF2-40B4-BE49-F238E27FC236}">
                  <a16:creationId xmlns:a16="http://schemas.microsoft.com/office/drawing/2014/main" id="{92B8DEEF-55CD-45B1-DEF7-CA5EFA0AD31C}"/>
                </a:ext>
              </a:extLst>
            </p:cNvPr>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55;p51">
              <a:extLst>
                <a:ext uri="{FF2B5EF4-FFF2-40B4-BE49-F238E27FC236}">
                  <a16:creationId xmlns:a16="http://schemas.microsoft.com/office/drawing/2014/main" id="{3EFF487B-3100-3CBB-91F0-B3D7D1E1CC89}"/>
                </a:ext>
              </a:extLst>
            </p:cNvPr>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56;p51">
              <a:extLst>
                <a:ext uri="{FF2B5EF4-FFF2-40B4-BE49-F238E27FC236}">
                  <a16:creationId xmlns:a16="http://schemas.microsoft.com/office/drawing/2014/main" id="{27A8E606-2339-1194-78FD-3131FCB60078}"/>
                </a:ext>
              </a:extLst>
            </p:cNvPr>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57;p51">
              <a:extLst>
                <a:ext uri="{FF2B5EF4-FFF2-40B4-BE49-F238E27FC236}">
                  <a16:creationId xmlns:a16="http://schemas.microsoft.com/office/drawing/2014/main" id="{FC946943-FBA7-B8E2-94F4-8AF7D29B2306}"/>
                </a:ext>
              </a:extLst>
            </p:cNvPr>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58;p51">
              <a:extLst>
                <a:ext uri="{FF2B5EF4-FFF2-40B4-BE49-F238E27FC236}">
                  <a16:creationId xmlns:a16="http://schemas.microsoft.com/office/drawing/2014/main" id="{B05ABEC3-E666-CCFA-8129-09A0C3507326}"/>
                </a:ext>
              </a:extLst>
            </p:cNvPr>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59;p51">
              <a:extLst>
                <a:ext uri="{FF2B5EF4-FFF2-40B4-BE49-F238E27FC236}">
                  <a16:creationId xmlns:a16="http://schemas.microsoft.com/office/drawing/2014/main" id="{9D537324-802A-0B12-AA17-3DDD6D859F76}"/>
                </a:ext>
              </a:extLst>
            </p:cNvPr>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860;p51">
              <a:extLst>
                <a:ext uri="{FF2B5EF4-FFF2-40B4-BE49-F238E27FC236}">
                  <a16:creationId xmlns:a16="http://schemas.microsoft.com/office/drawing/2014/main" id="{4CB55CED-D811-E03C-F557-389FCB01E4D1}"/>
                </a:ext>
              </a:extLst>
            </p:cNvPr>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861;p51">
              <a:extLst>
                <a:ext uri="{FF2B5EF4-FFF2-40B4-BE49-F238E27FC236}">
                  <a16:creationId xmlns:a16="http://schemas.microsoft.com/office/drawing/2014/main" id="{DB84E974-5599-B485-2873-DDDBD17ABB1D}"/>
                </a:ext>
              </a:extLst>
            </p:cNvPr>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862;p51">
              <a:extLst>
                <a:ext uri="{FF2B5EF4-FFF2-40B4-BE49-F238E27FC236}">
                  <a16:creationId xmlns:a16="http://schemas.microsoft.com/office/drawing/2014/main" id="{7F9B36FD-8548-384F-72A2-0F060E5F58EC}"/>
                </a:ext>
              </a:extLst>
            </p:cNvPr>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863;p51">
              <a:extLst>
                <a:ext uri="{FF2B5EF4-FFF2-40B4-BE49-F238E27FC236}">
                  <a16:creationId xmlns:a16="http://schemas.microsoft.com/office/drawing/2014/main" id="{BC6C55A5-7F55-31E2-D1C3-8112041EFBB6}"/>
                </a:ext>
              </a:extLst>
            </p:cNvPr>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864;p51">
              <a:extLst>
                <a:ext uri="{FF2B5EF4-FFF2-40B4-BE49-F238E27FC236}">
                  <a16:creationId xmlns:a16="http://schemas.microsoft.com/office/drawing/2014/main" id="{E04EE9EC-8F3E-5A95-99FC-C1B1635342C2}"/>
                </a:ext>
              </a:extLst>
            </p:cNvPr>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865;p51">
              <a:extLst>
                <a:ext uri="{FF2B5EF4-FFF2-40B4-BE49-F238E27FC236}">
                  <a16:creationId xmlns:a16="http://schemas.microsoft.com/office/drawing/2014/main" id="{D2F75DB1-6F15-66F8-A3DA-398E5F750938}"/>
                </a:ext>
              </a:extLst>
            </p:cNvPr>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866;p51">
              <a:extLst>
                <a:ext uri="{FF2B5EF4-FFF2-40B4-BE49-F238E27FC236}">
                  <a16:creationId xmlns:a16="http://schemas.microsoft.com/office/drawing/2014/main" id="{3CAFF051-47A1-F3CD-28B4-B11EA784F463}"/>
                </a:ext>
              </a:extLst>
            </p:cNvPr>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867;p51">
              <a:extLst>
                <a:ext uri="{FF2B5EF4-FFF2-40B4-BE49-F238E27FC236}">
                  <a16:creationId xmlns:a16="http://schemas.microsoft.com/office/drawing/2014/main" id="{1AE9C511-5C34-F422-BC03-835EFDBBA5E1}"/>
                </a:ext>
              </a:extLst>
            </p:cNvPr>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868;p51">
              <a:extLst>
                <a:ext uri="{FF2B5EF4-FFF2-40B4-BE49-F238E27FC236}">
                  <a16:creationId xmlns:a16="http://schemas.microsoft.com/office/drawing/2014/main" id="{89029940-1FC2-A537-540F-9614ABFB802F}"/>
                </a:ext>
              </a:extLst>
            </p:cNvPr>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869;p51">
              <a:extLst>
                <a:ext uri="{FF2B5EF4-FFF2-40B4-BE49-F238E27FC236}">
                  <a16:creationId xmlns:a16="http://schemas.microsoft.com/office/drawing/2014/main" id="{DE08F430-1885-68D8-5EFF-1450023FF2C9}"/>
                </a:ext>
              </a:extLst>
            </p:cNvPr>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870;p51">
              <a:extLst>
                <a:ext uri="{FF2B5EF4-FFF2-40B4-BE49-F238E27FC236}">
                  <a16:creationId xmlns:a16="http://schemas.microsoft.com/office/drawing/2014/main" id="{72922391-E27C-4EF2-0F7E-2A2200BE2092}"/>
                </a:ext>
              </a:extLst>
            </p:cNvPr>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871;p51">
              <a:extLst>
                <a:ext uri="{FF2B5EF4-FFF2-40B4-BE49-F238E27FC236}">
                  <a16:creationId xmlns:a16="http://schemas.microsoft.com/office/drawing/2014/main" id="{ECAF77A5-FD96-65FF-5479-D9C41F2DD587}"/>
                </a:ext>
              </a:extLst>
            </p:cNvPr>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872;p51">
              <a:extLst>
                <a:ext uri="{FF2B5EF4-FFF2-40B4-BE49-F238E27FC236}">
                  <a16:creationId xmlns:a16="http://schemas.microsoft.com/office/drawing/2014/main" id="{77A5FCA7-B00C-3F74-9F04-11A0232414F1}"/>
                </a:ext>
              </a:extLst>
            </p:cNvPr>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873;p51">
              <a:extLst>
                <a:ext uri="{FF2B5EF4-FFF2-40B4-BE49-F238E27FC236}">
                  <a16:creationId xmlns:a16="http://schemas.microsoft.com/office/drawing/2014/main" id="{439F2E80-4F96-A97D-C15D-BF891FC7C5A7}"/>
                </a:ext>
              </a:extLst>
            </p:cNvPr>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874;p51">
              <a:extLst>
                <a:ext uri="{FF2B5EF4-FFF2-40B4-BE49-F238E27FC236}">
                  <a16:creationId xmlns:a16="http://schemas.microsoft.com/office/drawing/2014/main" id="{79CF0D38-C402-2316-FE88-AFD1BEFC91B4}"/>
                </a:ext>
              </a:extLst>
            </p:cNvPr>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875;p51">
              <a:extLst>
                <a:ext uri="{FF2B5EF4-FFF2-40B4-BE49-F238E27FC236}">
                  <a16:creationId xmlns:a16="http://schemas.microsoft.com/office/drawing/2014/main" id="{104BA485-56F9-B409-BFF2-8BFD349741F2}"/>
                </a:ext>
              </a:extLst>
            </p:cNvPr>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876;p51">
              <a:extLst>
                <a:ext uri="{FF2B5EF4-FFF2-40B4-BE49-F238E27FC236}">
                  <a16:creationId xmlns:a16="http://schemas.microsoft.com/office/drawing/2014/main" id="{151E461C-811D-E677-FC24-AA579D1B7FAF}"/>
                </a:ext>
              </a:extLst>
            </p:cNvPr>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877;p51">
              <a:extLst>
                <a:ext uri="{FF2B5EF4-FFF2-40B4-BE49-F238E27FC236}">
                  <a16:creationId xmlns:a16="http://schemas.microsoft.com/office/drawing/2014/main" id="{40629667-6135-E94D-2A86-F336FB9C7A92}"/>
                </a:ext>
              </a:extLst>
            </p:cNvPr>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878;p51">
              <a:extLst>
                <a:ext uri="{FF2B5EF4-FFF2-40B4-BE49-F238E27FC236}">
                  <a16:creationId xmlns:a16="http://schemas.microsoft.com/office/drawing/2014/main" id="{DF991616-1B5E-F688-9D4F-7E663C8FA6CA}"/>
                </a:ext>
              </a:extLst>
            </p:cNvPr>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879;p51">
              <a:extLst>
                <a:ext uri="{FF2B5EF4-FFF2-40B4-BE49-F238E27FC236}">
                  <a16:creationId xmlns:a16="http://schemas.microsoft.com/office/drawing/2014/main" id="{1B1A5ECF-7A6A-2987-68ED-D7E110556059}"/>
                </a:ext>
              </a:extLst>
            </p:cNvPr>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880;p51">
              <a:extLst>
                <a:ext uri="{FF2B5EF4-FFF2-40B4-BE49-F238E27FC236}">
                  <a16:creationId xmlns:a16="http://schemas.microsoft.com/office/drawing/2014/main" id="{B89408FF-208E-66BE-0F46-B922E8929231}"/>
                </a:ext>
              </a:extLst>
            </p:cNvPr>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881;p51">
              <a:extLst>
                <a:ext uri="{FF2B5EF4-FFF2-40B4-BE49-F238E27FC236}">
                  <a16:creationId xmlns:a16="http://schemas.microsoft.com/office/drawing/2014/main" id="{A1E1B6BD-B546-2100-5A02-41F0C8E6C565}"/>
                </a:ext>
              </a:extLst>
            </p:cNvPr>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882;p51">
              <a:extLst>
                <a:ext uri="{FF2B5EF4-FFF2-40B4-BE49-F238E27FC236}">
                  <a16:creationId xmlns:a16="http://schemas.microsoft.com/office/drawing/2014/main" id="{0C316C7A-D6EC-88D5-840A-FC0AFDFB0C98}"/>
                </a:ext>
              </a:extLst>
            </p:cNvPr>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883;p51">
              <a:extLst>
                <a:ext uri="{FF2B5EF4-FFF2-40B4-BE49-F238E27FC236}">
                  <a16:creationId xmlns:a16="http://schemas.microsoft.com/office/drawing/2014/main" id="{2A3A3EA1-78D3-E72B-9F2E-DBEA264342A0}"/>
                </a:ext>
              </a:extLst>
            </p:cNvPr>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884;p51">
              <a:extLst>
                <a:ext uri="{FF2B5EF4-FFF2-40B4-BE49-F238E27FC236}">
                  <a16:creationId xmlns:a16="http://schemas.microsoft.com/office/drawing/2014/main" id="{67D1A896-1EBE-BAF1-10CC-697CB38AA2DA}"/>
                </a:ext>
              </a:extLst>
            </p:cNvPr>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85;p51">
              <a:extLst>
                <a:ext uri="{FF2B5EF4-FFF2-40B4-BE49-F238E27FC236}">
                  <a16:creationId xmlns:a16="http://schemas.microsoft.com/office/drawing/2014/main" id="{B8E5EAB2-3201-BBF5-7DD9-59927080CA97}"/>
                </a:ext>
              </a:extLst>
            </p:cNvPr>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86;p51">
              <a:extLst>
                <a:ext uri="{FF2B5EF4-FFF2-40B4-BE49-F238E27FC236}">
                  <a16:creationId xmlns:a16="http://schemas.microsoft.com/office/drawing/2014/main" id="{C4AF72D1-D5BF-CA52-CD20-7196A08CD949}"/>
                </a:ext>
              </a:extLst>
            </p:cNvPr>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87;p51">
              <a:extLst>
                <a:ext uri="{FF2B5EF4-FFF2-40B4-BE49-F238E27FC236}">
                  <a16:creationId xmlns:a16="http://schemas.microsoft.com/office/drawing/2014/main" id="{79D0F07B-480F-DCB7-C9C0-C076B221AFCF}"/>
                </a:ext>
              </a:extLst>
            </p:cNvPr>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88;p51">
              <a:extLst>
                <a:ext uri="{FF2B5EF4-FFF2-40B4-BE49-F238E27FC236}">
                  <a16:creationId xmlns:a16="http://schemas.microsoft.com/office/drawing/2014/main" id="{DC989D84-1EED-5694-12E1-595AE090C864}"/>
                </a:ext>
              </a:extLst>
            </p:cNvPr>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89;p51">
              <a:extLst>
                <a:ext uri="{FF2B5EF4-FFF2-40B4-BE49-F238E27FC236}">
                  <a16:creationId xmlns:a16="http://schemas.microsoft.com/office/drawing/2014/main" id="{6171A8CC-13A1-345A-783C-C9292774A422}"/>
                </a:ext>
              </a:extLst>
            </p:cNvPr>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890;p51">
              <a:extLst>
                <a:ext uri="{FF2B5EF4-FFF2-40B4-BE49-F238E27FC236}">
                  <a16:creationId xmlns:a16="http://schemas.microsoft.com/office/drawing/2014/main" id="{30D71679-1885-A039-CF2C-F4A54AD43C94}"/>
                </a:ext>
              </a:extLst>
            </p:cNvPr>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891;p51">
              <a:extLst>
                <a:ext uri="{FF2B5EF4-FFF2-40B4-BE49-F238E27FC236}">
                  <a16:creationId xmlns:a16="http://schemas.microsoft.com/office/drawing/2014/main" id="{7657F302-4FEF-4A22-EFE6-081F20748DB6}"/>
                </a:ext>
              </a:extLst>
            </p:cNvPr>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892;p51">
              <a:extLst>
                <a:ext uri="{FF2B5EF4-FFF2-40B4-BE49-F238E27FC236}">
                  <a16:creationId xmlns:a16="http://schemas.microsoft.com/office/drawing/2014/main" id="{94C25ADF-792D-DC7A-63D3-86B723C470E3}"/>
                </a:ext>
              </a:extLst>
            </p:cNvPr>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893;p51">
              <a:extLst>
                <a:ext uri="{FF2B5EF4-FFF2-40B4-BE49-F238E27FC236}">
                  <a16:creationId xmlns:a16="http://schemas.microsoft.com/office/drawing/2014/main" id="{861029A6-19FD-6888-C79E-48F5448EA9BF}"/>
                </a:ext>
              </a:extLst>
            </p:cNvPr>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894;p51">
              <a:extLst>
                <a:ext uri="{FF2B5EF4-FFF2-40B4-BE49-F238E27FC236}">
                  <a16:creationId xmlns:a16="http://schemas.microsoft.com/office/drawing/2014/main" id="{7E8C1A7E-169C-7B08-5B74-CBEA8871D354}"/>
                </a:ext>
              </a:extLst>
            </p:cNvPr>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895;p51">
              <a:extLst>
                <a:ext uri="{FF2B5EF4-FFF2-40B4-BE49-F238E27FC236}">
                  <a16:creationId xmlns:a16="http://schemas.microsoft.com/office/drawing/2014/main" id="{9A80F6D5-637C-18FC-5397-619192BB33F7}"/>
                </a:ext>
              </a:extLst>
            </p:cNvPr>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896;p51">
              <a:extLst>
                <a:ext uri="{FF2B5EF4-FFF2-40B4-BE49-F238E27FC236}">
                  <a16:creationId xmlns:a16="http://schemas.microsoft.com/office/drawing/2014/main" id="{A5B9A39C-2FE1-40C6-FED3-74062EC36A25}"/>
                </a:ext>
              </a:extLst>
            </p:cNvPr>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897;p51">
              <a:extLst>
                <a:ext uri="{FF2B5EF4-FFF2-40B4-BE49-F238E27FC236}">
                  <a16:creationId xmlns:a16="http://schemas.microsoft.com/office/drawing/2014/main" id="{00CD3CCC-CCAE-DC78-8FC4-2A6B77ED83F7}"/>
                </a:ext>
              </a:extLst>
            </p:cNvPr>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898;p51">
              <a:extLst>
                <a:ext uri="{FF2B5EF4-FFF2-40B4-BE49-F238E27FC236}">
                  <a16:creationId xmlns:a16="http://schemas.microsoft.com/office/drawing/2014/main" id="{AFD26057-400D-C8EC-33E4-A20FA0F41CDF}"/>
                </a:ext>
              </a:extLst>
            </p:cNvPr>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899;p51">
              <a:extLst>
                <a:ext uri="{FF2B5EF4-FFF2-40B4-BE49-F238E27FC236}">
                  <a16:creationId xmlns:a16="http://schemas.microsoft.com/office/drawing/2014/main" id="{EBEC7D0E-5918-EB3F-E027-84719A7D9065}"/>
                </a:ext>
              </a:extLst>
            </p:cNvPr>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00;p51">
              <a:extLst>
                <a:ext uri="{FF2B5EF4-FFF2-40B4-BE49-F238E27FC236}">
                  <a16:creationId xmlns:a16="http://schemas.microsoft.com/office/drawing/2014/main" id="{92753D6B-86AF-5D68-3465-1DB86DD8F8FF}"/>
                </a:ext>
              </a:extLst>
            </p:cNvPr>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01;p51">
              <a:extLst>
                <a:ext uri="{FF2B5EF4-FFF2-40B4-BE49-F238E27FC236}">
                  <a16:creationId xmlns:a16="http://schemas.microsoft.com/office/drawing/2014/main" id="{601B5BAB-D758-8B4D-5718-DBB95C667A7A}"/>
                </a:ext>
              </a:extLst>
            </p:cNvPr>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902;p51">
              <a:extLst>
                <a:ext uri="{FF2B5EF4-FFF2-40B4-BE49-F238E27FC236}">
                  <a16:creationId xmlns:a16="http://schemas.microsoft.com/office/drawing/2014/main" id="{39EF68F3-B971-5A9E-AC53-2DF7F76FBD9B}"/>
                </a:ext>
              </a:extLst>
            </p:cNvPr>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903;p51">
              <a:extLst>
                <a:ext uri="{FF2B5EF4-FFF2-40B4-BE49-F238E27FC236}">
                  <a16:creationId xmlns:a16="http://schemas.microsoft.com/office/drawing/2014/main" id="{26CC3087-5DF2-860D-8B97-EB60D371BEE0}"/>
                </a:ext>
              </a:extLst>
            </p:cNvPr>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904;p51">
              <a:extLst>
                <a:ext uri="{FF2B5EF4-FFF2-40B4-BE49-F238E27FC236}">
                  <a16:creationId xmlns:a16="http://schemas.microsoft.com/office/drawing/2014/main" id="{B683B133-7E41-FCF0-007B-9608E9BF3EF0}"/>
                </a:ext>
              </a:extLst>
            </p:cNvPr>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905;p51">
              <a:extLst>
                <a:ext uri="{FF2B5EF4-FFF2-40B4-BE49-F238E27FC236}">
                  <a16:creationId xmlns:a16="http://schemas.microsoft.com/office/drawing/2014/main" id="{F47DEB8A-59ED-D0FC-0471-C8A24923710B}"/>
                </a:ext>
              </a:extLst>
            </p:cNvPr>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906;p51">
              <a:extLst>
                <a:ext uri="{FF2B5EF4-FFF2-40B4-BE49-F238E27FC236}">
                  <a16:creationId xmlns:a16="http://schemas.microsoft.com/office/drawing/2014/main" id="{DFCFF03D-14E6-7059-4927-3F1DC853C094}"/>
                </a:ext>
              </a:extLst>
            </p:cNvPr>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907;p51">
              <a:extLst>
                <a:ext uri="{FF2B5EF4-FFF2-40B4-BE49-F238E27FC236}">
                  <a16:creationId xmlns:a16="http://schemas.microsoft.com/office/drawing/2014/main" id="{7E6FE3B4-4451-6BD9-DA56-C866B3E8E547}"/>
                </a:ext>
              </a:extLst>
            </p:cNvPr>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908;p51">
              <a:extLst>
                <a:ext uri="{FF2B5EF4-FFF2-40B4-BE49-F238E27FC236}">
                  <a16:creationId xmlns:a16="http://schemas.microsoft.com/office/drawing/2014/main" id="{EB2391CC-4E02-05BD-6AE5-665B2E3DEC62}"/>
                </a:ext>
              </a:extLst>
            </p:cNvPr>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909;p51">
              <a:extLst>
                <a:ext uri="{FF2B5EF4-FFF2-40B4-BE49-F238E27FC236}">
                  <a16:creationId xmlns:a16="http://schemas.microsoft.com/office/drawing/2014/main" id="{53E604BF-3150-8095-0677-90D8E8D7A01E}"/>
                </a:ext>
              </a:extLst>
            </p:cNvPr>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910;p51">
              <a:extLst>
                <a:ext uri="{FF2B5EF4-FFF2-40B4-BE49-F238E27FC236}">
                  <a16:creationId xmlns:a16="http://schemas.microsoft.com/office/drawing/2014/main" id="{A5662256-1DF7-78C5-2BD8-FADA4D750530}"/>
                </a:ext>
              </a:extLst>
            </p:cNvPr>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911;p51">
              <a:extLst>
                <a:ext uri="{FF2B5EF4-FFF2-40B4-BE49-F238E27FC236}">
                  <a16:creationId xmlns:a16="http://schemas.microsoft.com/office/drawing/2014/main" id="{50527848-64AB-9551-3BD7-307460C8763E}"/>
                </a:ext>
              </a:extLst>
            </p:cNvPr>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912;p51">
              <a:extLst>
                <a:ext uri="{FF2B5EF4-FFF2-40B4-BE49-F238E27FC236}">
                  <a16:creationId xmlns:a16="http://schemas.microsoft.com/office/drawing/2014/main" id="{56599AE3-F3CE-089D-6F7C-47EC04B96EFB}"/>
                </a:ext>
              </a:extLst>
            </p:cNvPr>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913;p51">
              <a:extLst>
                <a:ext uri="{FF2B5EF4-FFF2-40B4-BE49-F238E27FC236}">
                  <a16:creationId xmlns:a16="http://schemas.microsoft.com/office/drawing/2014/main" id="{E495C9A0-36D7-39A1-A507-722849B21443}"/>
                </a:ext>
              </a:extLst>
            </p:cNvPr>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914;p51">
              <a:extLst>
                <a:ext uri="{FF2B5EF4-FFF2-40B4-BE49-F238E27FC236}">
                  <a16:creationId xmlns:a16="http://schemas.microsoft.com/office/drawing/2014/main" id="{8EC497CB-6E0C-186D-9A64-0987960DC87E}"/>
                </a:ext>
              </a:extLst>
            </p:cNvPr>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915;p51">
              <a:extLst>
                <a:ext uri="{FF2B5EF4-FFF2-40B4-BE49-F238E27FC236}">
                  <a16:creationId xmlns:a16="http://schemas.microsoft.com/office/drawing/2014/main" id="{EA5E40D8-4C76-019B-2C2B-D0A5D25D7091}"/>
                </a:ext>
              </a:extLst>
            </p:cNvPr>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916;p51">
              <a:extLst>
                <a:ext uri="{FF2B5EF4-FFF2-40B4-BE49-F238E27FC236}">
                  <a16:creationId xmlns:a16="http://schemas.microsoft.com/office/drawing/2014/main" id="{98993A4A-7E88-AF5F-C54E-A9C62BFBD6B6}"/>
                </a:ext>
              </a:extLst>
            </p:cNvPr>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917;p51">
              <a:extLst>
                <a:ext uri="{FF2B5EF4-FFF2-40B4-BE49-F238E27FC236}">
                  <a16:creationId xmlns:a16="http://schemas.microsoft.com/office/drawing/2014/main" id="{04F3C332-2CE2-E529-0032-C6F4849EE15A}"/>
                </a:ext>
              </a:extLst>
            </p:cNvPr>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918;p51">
              <a:extLst>
                <a:ext uri="{FF2B5EF4-FFF2-40B4-BE49-F238E27FC236}">
                  <a16:creationId xmlns:a16="http://schemas.microsoft.com/office/drawing/2014/main" id="{E5649D80-11FC-A658-5FDA-4DC0317B7F95}"/>
                </a:ext>
              </a:extLst>
            </p:cNvPr>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919;p51">
              <a:extLst>
                <a:ext uri="{FF2B5EF4-FFF2-40B4-BE49-F238E27FC236}">
                  <a16:creationId xmlns:a16="http://schemas.microsoft.com/office/drawing/2014/main" id="{98B49867-4A43-4D16-C2AB-1E214A60032E}"/>
                </a:ext>
              </a:extLst>
            </p:cNvPr>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920;p51">
              <a:extLst>
                <a:ext uri="{FF2B5EF4-FFF2-40B4-BE49-F238E27FC236}">
                  <a16:creationId xmlns:a16="http://schemas.microsoft.com/office/drawing/2014/main" id="{82DD2AED-4F1C-535B-2557-2BB27865C284}"/>
                </a:ext>
              </a:extLst>
            </p:cNvPr>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921;p51">
              <a:extLst>
                <a:ext uri="{FF2B5EF4-FFF2-40B4-BE49-F238E27FC236}">
                  <a16:creationId xmlns:a16="http://schemas.microsoft.com/office/drawing/2014/main" id="{42F8024F-B929-F6E1-289E-794539F09846}"/>
                </a:ext>
              </a:extLst>
            </p:cNvPr>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922;p51">
              <a:extLst>
                <a:ext uri="{FF2B5EF4-FFF2-40B4-BE49-F238E27FC236}">
                  <a16:creationId xmlns:a16="http://schemas.microsoft.com/office/drawing/2014/main" id="{E5981FD4-F643-D6D3-0D3C-8C1F24FA1244}"/>
                </a:ext>
              </a:extLst>
            </p:cNvPr>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923;p51">
              <a:extLst>
                <a:ext uri="{FF2B5EF4-FFF2-40B4-BE49-F238E27FC236}">
                  <a16:creationId xmlns:a16="http://schemas.microsoft.com/office/drawing/2014/main" id="{29ADF0BF-EE6D-6225-108D-0CA1B19121B6}"/>
                </a:ext>
              </a:extLst>
            </p:cNvPr>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924;p51">
              <a:extLst>
                <a:ext uri="{FF2B5EF4-FFF2-40B4-BE49-F238E27FC236}">
                  <a16:creationId xmlns:a16="http://schemas.microsoft.com/office/drawing/2014/main" id="{DB8C256F-5ABD-77E0-0664-0E35541949B7}"/>
                </a:ext>
              </a:extLst>
            </p:cNvPr>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925;p51">
              <a:extLst>
                <a:ext uri="{FF2B5EF4-FFF2-40B4-BE49-F238E27FC236}">
                  <a16:creationId xmlns:a16="http://schemas.microsoft.com/office/drawing/2014/main" id="{3D3BE28F-D86D-6527-DAC5-FDE717CE1425}"/>
                </a:ext>
              </a:extLst>
            </p:cNvPr>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926;p51">
              <a:extLst>
                <a:ext uri="{FF2B5EF4-FFF2-40B4-BE49-F238E27FC236}">
                  <a16:creationId xmlns:a16="http://schemas.microsoft.com/office/drawing/2014/main" id="{D2B49C1A-62F4-A9A1-31E4-077B393AB424}"/>
                </a:ext>
              </a:extLst>
            </p:cNvPr>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927;p51">
              <a:extLst>
                <a:ext uri="{FF2B5EF4-FFF2-40B4-BE49-F238E27FC236}">
                  <a16:creationId xmlns:a16="http://schemas.microsoft.com/office/drawing/2014/main" id="{74EF3206-BB45-7191-44C3-6123CED6C734}"/>
                </a:ext>
              </a:extLst>
            </p:cNvPr>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928;p51">
              <a:extLst>
                <a:ext uri="{FF2B5EF4-FFF2-40B4-BE49-F238E27FC236}">
                  <a16:creationId xmlns:a16="http://schemas.microsoft.com/office/drawing/2014/main" id="{44DAFF83-7087-46B0-015A-72A03C193231}"/>
                </a:ext>
              </a:extLst>
            </p:cNvPr>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929;p51">
              <a:extLst>
                <a:ext uri="{FF2B5EF4-FFF2-40B4-BE49-F238E27FC236}">
                  <a16:creationId xmlns:a16="http://schemas.microsoft.com/office/drawing/2014/main" id="{599DBB9A-ECDF-A0F0-8222-07D9ED4B4D16}"/>
                </a:ext>
              </a:extLst>
            </p:cNvPr>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930;p51">
              <a:extLst>
                <a:ext uri="{FF2B5EF4-FFF2-40B4-BE49-F238E27FC236}">
                  <a16:creationId xmlns:a16="http://schemas.microsoft.com/office/drawing/2014/main" id="{CF9C5E33-A4DF-A945-C4B5-8F301E8E7F35}"/>
                </a:ext>
              </a:extLst>
            </p:cNvPr>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TextBox 197">
            <a:extLst>
              <a:ext uri="{FF2B5EF4-FFF2-40B4-BE49-F238E27FC236}">
                <a16:creationId xmlns:a16="http://schemas.microsoft.com/office/drawing/2014/main" id="{08749C83-54E3-4BD3-B554-28710E30B743}"/>
              </a:ext>
            </a:extLst>
          </p:cNvPr>
          <p:cNvSpPr txBox="1"/>
          <p:nvPr/>
        </p:nvSpPr>
        <p:spPr>
          <a:xfrm>
            <a:off x="1213853" y="1160839"/>
            <a:ext cx="2554842" cy="2031325"/>
          </a:xfrm>
          <a:prstGeom prst="rect">
            <a:avLst/>
          </a:prstGeom>
          <a:noFill/>
        </p:spPr>
        <p:txBody>
          <a:bodyPr wrap="square">
            <a:spAutoFit/>
          </a:bodyPr>
          <a:lstStyle/>
          <a:p>
            <a:r>
              <a:rPr lang="en-US" b="0" i="0" dirty="0">
                <a:solidFill>
                  <a:srgbClr val="494949"/>
                </a:solidFill>
                <a:effectLst/>
                <a:latin typeface="Barlow Semi Condensed Medium" panose="020B0604020202020204" charset="0"/>
              </a:rPr>
              <a:t>The students and the teachers will need to sign-up and login before enrolling in the system. For designing the process front-end HTML,CSS and JS. For the back-end Django and for database Sqlite3 will be used. Registrar have database access of students and teachers. </a:t>
            </a:r>
            <a:endParaRPr lang="en-US" dirty="0">
              <a:solidFill>
                <a:srgbClr val="494949"/>
              </a:solidFill>
              <a:latin typeface="Barlow Semi Condensed Medium" panose="020B0604020202020204" charset="0"/>
            </a:endParaRPr>
          </a:p>
        </p:txBody>
      </p:sp>
    </p:spTree>
    <p:extLst>
      <p:ext uri="{BB962C8B-B14F-4D97-AF65-F5344CB8AC3E}">
        <p14:creationId xmlns:p14="http://schemas.microsoft.com/office/powerpoint/2010/main" val="253774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91" name="Google Shape;2191;p40"/>
          <p:cNvGrpSpPr/>
          <p:nvPr/>
        </p:nvGrpSpPr>
        <p:grpSpPr>
          <a:xfrm>
            <a:off x="1914902" y="4598958"/>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6" name="Google Shape;2196;p40"/>
          <p:cNvSpPr txBox="1">
            <a:spLocks noGrp="1"/>
          </p:cNvSpPr>
          <p:nvPr>
            <p:ph type="subTitle" idx="1"/>
          </p:nvPr>
        </p:nvSpPr>
        <p:spPr>
          <a:xfrm>
            <a:off x="1166950" y="1783754"/>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accent1"/>
                </a:solidFill>
              </a:rPr>
              <a:t>HTML</a:t>
            </a:r>
            <a:endParaRPr sz="1600" dirty="0"/>
          </a:p>
        </p:txBody>
      </p:sp>
      <p:sp>
        <p:nvSpPr>
          <p:cNvPr id="2197" name="Google Shape;2197;p40"/>
          <p:cNvSpPr txBox="1">
            <a:spLocks noGrp="1"/>
          </p:cNvSpPr>
          <p:nvPr>
            <p:ph type="subTitle" idx="2"/>
          </p:nvPr>
        </p:nvSpPr>
        <p:spPr>
          <a:xfrm>
            <a:off x="3209860" y="3487894"/>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accent1"/>
                </a:solidFill>
              </a:rPr>
              <a:t>Django</a:t>
            </a:r>
            <a:endParaRPr sz="1600" dirty="0"/>
          </a:p>
        </p:txBody>
      </p:sp>
      <p:sp>
        <p:nvSpPr>
          <p:cNvPr id="2199" name="Google Shape;2199;p40"/>
          <p:cNvSpPr txBox="1">
            <a:spLocks noGrp="1"/>
          </p:cNvSpPr>
          <p:nvPr>
            <p:ph type="subTitle" idx="4"/>
          </p:nvPr>
        </p:nvSpPr>
        <p:spPr>
          <a:xfrm>
            <a:off x="1120100" y="2051961"/>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Markup language used to</a:t>
            </a:r>
          </a:p>
          <a:p>
            <a:pPr marL="0" lvl="0" indent="0" algn="ctr" rtl="0">
              <a:spcBef>
                <a:spcPts val="0"/>
              </a:spcBef>
              <a:spcAft>
                <a:spcPts val="0"/>
              </a:spcAft>
              <a:buNone/>
            </a:pPr>
            <a:r>
              <a:rPr lang="en-US" sz="1100" dirty="0"/>
              <a:t>create and display web pages.</a:t>
            </a:r>
            <a:endParaRPr lang="en-US" sz="1100" dirty="0">
              <a:latin typeface="Barlow Semi Condensed"/>
              <a:ea typeface="Barlow Semi Condensed"/>
              <a:cs typeface="Barlow Semi Condensed"/>
              <a:sym typeface="Barlow Semi Condensed"/>
            </a:endParaRPr>
          </a:p>
        </p:txBody>
      </p:sp>
      <p:sp>
        <p:nvSpPr>
          <p:cNvPr id="2200" name="Google Shape;2200;p40"/>
          <p:cNvSpPr txBox="1">
            <a:spLocks noGrp="1"/>
          </p:cNvSpPr>
          <p:nvPr>
            <p:ph type="subTitle" idx="5"/>
          </p:nvPr>
        </p:nvSpPr>
        <p:spPr>
          <a:xfrm>
            <a:off x="3095415" y="3774574"/>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Gap between teacher and students</a:t>
            </a:r>
            <a:endParaRPr lang="en-US" sz="1200" dirty="0">
              <a:latin typeface="Barlow Semi Condensed"/>
              <a:ea typeface="Barlow Semi Condensed"/>
              <a:cs typeface="Barlow Semi Condensed"/>
              <a:sym typeface="Barlow Semi Condensed"/>
            </a:endParaRPr>
          </a:p>
        </p:txBody>
      </p:sp>
      <p:pic>
        <p:nvPicPr>
          <p:cNvPr id="11" name="Picture 10">
            <a:extLst>
              <a:ext uri="{FF2B5EF4-FFF2-40B4-BE49-F238E27FC236}">
                <a16:creationId xmlns:a16="http://schemas.microsoft.com/office/drawing/2014/main" id="{21745742-C7D0-9653-8281-2CA1B5B39617}"/>
              </a:ext>
            </a:extLst>
          </p:cNvPr>
          <p:cNvPicPr>
            <a:picLocks noChangeAspect="1"/>
          </p:cNvPicPr>
          <p:nvPr/>
        </p:nvPicPr>
        <p:blipFill>
          <a:blip r:embed="rId3"/>
          <a:srcRect/>
          <a:stretch/>
        </p:blipFill>
        <p:spPr>
          <a:xfrm>
            <a:off x="1716690" y="1287587"/>
            <a:ext cx="543464" cy="543464"/>
          </a:xfrm>
          <a:prstGeom prst="rect">
            <a:avLst/>
          </a:prstGeom>
        </p:spPr>
      </p:pic>
      <p:sp>
        <p:nvSpPr>
          <p:cNvPr id="24" name="Google Shape;2197;p40">
            <a:extLst>
              <a:ext uri="{FF2B5EF4-FFF2-40B4-BE49-F238E27FC236}">
                <a16:creationId xmlns:a16="http://schemas.microsoft.com/office/drawing/2014/main" id="{D89D50C5-4D3C-C50A-B7C6-997AA8E2E627}"/>
              </a:ext>
            </a:extLst>
          </p:cNvPr>
          <p:cNvSpPr txBox="1">
            <a:spLocks/>
          </p:cNvSpPr>
          <p:nvPr/>
        </p:nvSpPr>
        <p:spPr>
          <a:xfrm>
            <a:off x="5104135" y="1810060"/>
            <a:ext cx="1764900" cy="3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600" dirty="0"/>
              <a:t>JavaScript</a:t>
            </a:r>
          </a:p>
        </p:txBody>
      </p:sp>
      <p:sp>
        <p:nvSpPr>
          <p:cNvPr id="25" name="Google Shape;2200;p40">
            <a:extLst>
              <a:ext uri="{FF2B5EF4-FFF2-40B4-BE49-F238E27FC236}">
                <a16:creationId xmlns:a16="http://schemas.microsoft.com/office/drawing/2014/main" id="{DB0B838D-DAF5-3D59-B9BB-2CCA1C711270}"/>
              </a:ext>
            </a:extLst>
          </p:cNvPr>
          <p:cNvSpPr txBox="1">
            <a:spLocks/>
          </p:cNvSpPr>
          <p:nvPr/>
        </p:nvSpPr>
        <p:spPr>
          <a:xfrm>
            <a:off x="5148766" y="2080725"/>
            <a:ext cx="1731189" cy="582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sz="1100" dirty="0"/>
              <a:t>Make dynamic, interactivity and functional of a web page.</a:t>
            </a:r>
          </a:p>
        </p:txBody>
      </p:sp>
      <p:sp>
        <p:nvSpPr>
          <p:cNvPr id="35" name="Google Shape;2197;p40">
            <a:extLst>
              <a:ext uri="{FF2B5EF4-FFF2-40B4-BE49-F238E27FC236}">
                <a16:creationId xmlns:a16="http://schemas.microsoft.com/office/drawing/2014/main" id="{B53157D0-99EF-9C1F-F939-72DABD8E7B6D}"/>
              </a:ext>
            </a:extLst>
          </p:cNvPr>
          <p:cNvSpPr txBox="1">
            <a:spLocks/>
          </p:cNvSpPr>
          <p:nvPr/>
        </p:nvSpPr>
        <p:spPr>
          <a:xfrm>
            <a:off x="3112967" y="1810828"/>
            <a:ext cx="1764900" cy="3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600" dirty="0"/>
              <a:t>CSS</a:t>
            </a:r>
          </a:p>
        </p:txBody>
      </p:sp>
      <p:sp>
        <p:nvSpPr>
          <p:cNvPr id="36" name="Google Shape;2200;p40">
            <a:extLst>
              <a:ext uri="{FF2B5EF4-FFF2-40B4-BE49-F238E27FC236}">
                <a16:creationId xmlns:a16="http://schemas.microsoft.com/office/drawing/2014/main" id="{8020A670-2EBE-33AC-F8E1-F7A283E5E525}"/>
              </a:ext>
            </a:extLst>
          </p:cNvPr>
          <p:cNvSpPr txBox="1">
            <a:spLocks/>
          </p:cNvSpPr>
          <p:nvPr/>
        </p:nvSpPr>
        <p:spPr>
          <a:xfrm>
            <a:off x="3114116" y="2101696"/>
            <a:ext cx="1764900" cy="7604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sz="1100" dirty="0"/>
              <a:t>Design, control the layout, and visual appearance of pages.</a:t>
            </a:r>
          </a:p>
        </p:txBody>
      </p:sp>
      <p:sp>
        <p:nvSpPr>
          <p:cNvPr id="2" name="Google Shape;2196;p40">
            <a:extLst>
              <a:ext uri="{FF2B5EF4-FFF2-40B4-BE49-F238E27FC236}">
                <a16:creationId xmlns:a16="http://schemas.microsoft.com/office/drawing/2014/main" id="{4FE48094-8F4A-3423-D3C7-ABE4BAB7F22D}"/>
              </a:ext>
            </a:extLst>
          </p:cNvPr>
          <p:cNvSpPr txBox="1">
            <a:spLocks/>
          </p:cNvSpPr>
          <p:nvPr/>
        </p:nvSpPr>
        <p:spPr>
          <a:xfrm>
            <a:off x="5089205" y="3447212"/>
            <a:ext cx="1849681" cy="3225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600" dirty="0"/>
              <a:t>Vs Code</a:t>
            </a:r>
          </a:p>
        </p:txBody>
      </p:sp>
      <p:sp>
        <p:nvSpPr>
          <p:cNvPr id="3" name="Google Shape;2199;p40">
            <a:extLst>
              <a:ext uri="{FF2B5EF4-FFF2-40B4-BE49-F238E27FC236}">
                <a16:creationId xmlns:a16="http://schemas.microsoft.com/office/drawing/2014/main" id="{B0FC11D8-0F87-DA01-04F7-B3D28BB686C7}"/>
              </a:ext>
            </a:extLst>
          </p:cNvPr>
          <p:cNvSpPr txBox="1">
            <a:spLocks/>
          </p:cNvSpPr>
          <p:nvPr/>
        </p:nvSpPr>
        <p:spPr>
          <a:xfrm>
            <a:off x="5113837" y="3717877"/>
            <a:ext cx="1825049" cy="8191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sz="1200" dirty="0"/>
              <a:t>Hard to manage or complete tasks</a:t>
            </a:r>
          </a:p>
        </p:txBody>
      </p:sp>
      <p:pic>
        <p:nvPicPr>
          <p:cNvPr id="49" name="Picture 48">
            <a:extLst>
              <a:ext uri="{FF2B5EF4-FFF2-40B4-BE49-F238E27FC236}">
                <a16:creationId xmlns:a16="http://schemas.microsoft.com/office/drawing/2014/main" id="{58657B85-A9AC-5A9F-454E-FA58332086D7}"/>
              </a:ext>
            </a:extLst>
          </p:cNvPr>
          <p:cNvPicPr>
            <a:picLocks noChangeAspect="1"/>
          </p:cNvPicPr>
          <p:nvPr/>
        </p:nvPicPr>
        <p:blipFill>
          <a:blip r:embed="rId4"/>
          <a:srcRect/>
          <a:stretch/>
        </p:blipFill>
        <p:spPr>
          <a:xfrm>
            <a:off x="3680841" y="1188072"/>
            <a:ext cx="611679" cy="611679"/>
          </a:xfrm>
          <a:prstGeom prst="rect">
            <a:avLst/>
          </a:prstGeom>
        </p:spPr>
      </p:pic>
      <p:grpSp>
        <p:nvGrpSpPr>
          <p:cNvPr id="53" name="Google Shape;3815;p64">
            <a:extLst>
              <a:ext uri="{FF2B5EF4-FFF2-40B4-BE49-F238E27FC236}">
                <a16:creationId xmlns:a16="http://schemas.microsoft.com/office/drawing/2014/main" id="{9A7AA4FB-FE61-872F-0177-1A282F18DA73}"/>
              </a:ext>
            </a:extLst>
          </p:cNvPr>
          <p:cNvGrpSpPr/>
          <p:nvPr/>
        </p:nvGrpSpPr>
        <p:grpSpPr>
          <a:xfrm>
            <a:off x="7414657" y="1587629"/>
            <a:ext cx="1729343" cy="1578106"/>
            <a:chOff x="1171725" y="542675"/>
            <a:chExt cx="5016950" cy="4578200"/>
          </a:xfrm>
        </p:grpSpPr>
        <p:sp>
          <p:nvSpPr>
            <p:cNvPr id="54" name="Google Shape;3816;p64">
              <a:extLst>
                <a:ext uri="{FF2B5EF4-FFF2-40B4-BE49-F238E27FC236}">
                  <a16:creationId xmlns:a16="http://schemas.microsoft.com/office/drawing/2014/main" id="{E92341CC-0484-2EE2-66C8-10FFB2EE1C22}"/>
                </a:ext>
              </a:extLst>
            </p:cNvPr>
            <p:cNvSpPr/>
            <p:nvPr/>
          </p:nvSpPr>
          <p:spPr>
            <a:xfrm>
              <a:off x="1171725" y="542775"/>
              <a:ext cx="5016950" cy="4577925"/>
            </a:xfrm>
            <a:custGeom>
              <a:avLst/>
              <a:gdLst/>
              <a:ahLst/>
              <a:cxnLst/>
              <a:rect l="l" t="t" r="r" b="b"/>
              <a:pathLst>
                <a:path w="200678" h="183117" extrusionOk="0">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817;p64">
              <a:extLst>
                <a:ext uri="{FF2B5EF4-FFF2-40B4-BE49-F238E27FC236}">
                  <a16:creationId xmlns:a16="http://schemas.microsoft.com/office/drawing/2014/main" id="{F6F6040A-625C-9B6B-9683-EB207C74BB8F}"/>
                </a:ext>
              </a:extLst>
            </p:cNvPr>
            <p:cNvSpPr/>
            <p:nvPr/>
          </p:nvSpPr>
          <p:spPr>
            <a:xfrm>
              <a:off x="1388700" y="542675"/>
              <a:ext cx="4672200" cy="4578200"/>
            </a:xfrm>
            <a:custGeom>
              <a:avLst/>
              <a:gdLst/>
              <a:ahLst/>
              <a:cxnLst/>
              <a:rect l="l" t="t" r="r" b="b"/>
              <a:pathLst>
                <a:path w="186888" h="183128" extrusionOk="0">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818;p64">
              <a:extLst>
                <a:ext uri="{FF2B5EF4-FFF2-40B4-BE49-F238E27FC236}">
                  <a16:creationId xmlns:a16="http://schemas.microsoft.com/office/drawing/2014/main" id="{C7E1F3D9-DEB1-0796-6503-2ADD7E1FAF26}"/>
                </a:ext>
              </a:extLst>
            </p:cNvPr>
            <p:cNvSpPr/>
            <p:nvPr/>
          </p:nvSpPr>
          <p:spPr>
            <a:xfrm>
              <a:off x="1698100" y="4799425"/>
              <a:ext cx="3900725" cy="255575"/>
            </a:xfrm>
            <a:custGeom>
              <a:avLst/>
              <a:gdLst/>
              <a:ahLst/>
              <a:cxnLst/>
              <a:rect l="l" t="t" r="r" b="b"/>
              <a:pathLst>
                <a:path w="156029" h="10223" extrusionOk="0">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819;p64">
              <a:extLst>
                <a:ext uri="{FF2B5EF4-FFF2-40B4-BE49-F238E27FC236}">
                  <a16:creationId xmlns:a16="http://schemas.microsoft.com/office/drawing/2014/main" id="{3F62F3FB-AA82-8AC1-65A2-3E697E6D854F}"/>
                </a:ext>
              </a:extLst>
            </p:cNvPr>
            <p:cNvSpPr/>
            <p:nvPr/>
          </p:nvSpPr>
          <p:spPr>
            <a:xfrm>
              <a:off x="2634300" y="1148600"/>
              <a:ext cx="3007925" cy="1915850"/>
            </a:xfrm>
            <a:custGeom>
              <a:avLst/>
              <a:gdLst/>
              <a:ahLst/>
              <a:cxnLst/>
              <a:rect l="l" t="t" r="r" b="b"/>
              <a:pathLst>
                <a:path w="120317" h="76634" extrusionOk="0">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820;p64">
              <a:extLst>
                <a:ext uri="{FF2B5EF4-FFF2-40B4-BE49-F238E27FC236}">
                  <a16:creationId xmlns:a16="http://schemas.microsoft.com/office/drawing/2014/main" id="{65683056-8ABF-6EDE-0ECA-EBCD0E4E92AA}"/>
                </a:ext>
              </a:extLst>
            </p:cNvPr>
            <p:cNvSpPr/>
            <p:nvPr/>
          </p:nvSpPr>
          <p:spPr>
            <a:xfrm>
              <a:off x="4008475" y="962975"/>
              <a:ext cx="286100" cy="383350"/>
            </a:xfrm>
            <a:custGeom>
              <a:avLst/>
              <a:gdLst/>
              <a:ahLst/>
              <a:cxnLst/>
              <a:rect l="l" t="t" r="r" b="b"/>
              <a:pathLst>
                <a:path w="11444" h="15334" extrusionOk="0">
                  <a:moveTo>
                    <a:pt x="0" y="0"/>
                  </a:moveTo>
                  <a:lnTo>
                    <a:pt x="7683" y="15333"/>
                  </a:lnTo>
                  <a:lnTo>
                    <a:pt x="114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821;p64">
              <a:extLst>
                <a:ext uri="{FF2B5EF4-FFF2-40B4-BE49-F238E27FC236}">
                  <a16:creationId xmlns:a16="http://schemas.microsoft.com/office/drawing/2014/main" id="{FD4DCB3F-9320-1DBA-5125-7E342438FB0B}"/>
                </a:ext>
              </a:extLst>
            </p:cNvPr>
            <p:cNvSpPr/>
            <p:nvPr/>
          </p:nvSpPr>
          <p:spPr>
            <a:xfrm>
              <a:off x="4002850" y="957350"/>
              <a:ext cx="297350" cy="394000"/>
            </a:xfrm>
            <a:custGeom>
              <a:avLst/>
              <a:gdLst/>
              <a:ahLst/>
              <a:cxnLst/>
              <a:rect l="l" t="t" r="r" b="b"/>
              <a:pathLst>
                <a:path w="11894" h="15760" extrusionOk="0">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822;p64">
              <a:extLst>
                <a:ext uri="{FF2B5EF4-FFF2-40B4-BE49-F238E27FC236}">
                  <a16:creationId xmlns:a16="http://schemas.microsoft.com/office/drawing/2014/main" id="{38E254AD-DF7E-3C2A-7D46-5C43660FBAD8}"/>
                </a:ext>
              </a:extLst>
            </p:cNvPr>
            <p:cNvSpPr/>
            <p:nvPr/>
          </p:nvSpPr>
          <p:spPr>
            <a:xfrm>
              <a:off x="4039000" y="977425"/>
              <a:ext cx="182450" cy="368900"/>
            </a:xfrm>
            <a:custGeom>
              <a:avLst/>
              <a:gdLst/>
              <a:ahLst/>
              <a:cxnLst/>
              <a:rect l="l" t="t" r="r" b="b"/>
              <a:pathLst>
                <a:path w="7298" h="14756" extrusionOk="0">
                  <a:moveTo>
                    <a:pt x="1" y="1"/>
                  </a:moveTo>
                  <a:lnTo>
                    <a:pt x="6462" y="14755"/>
                  </a:lnTo>
                  <a:lnTo>
                    <a:pt x="7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823;p64">
              <a:extLst>
                <a:ext uri="{FF2B5EF4-FFF2-40B4-BE49-F238E27FC236}">
                  <a16:creationId xmlns:a16="http://schemas.microsoft.com/office/drawing/2014/main" id="{2189CC1C-24E4-2576-3A68-6A00B946E2EE}"/>
                </a:ext>
              </a:extLst>
            </p:cNvPr>
            <p:cNvSpPr/>
            <p:nvPr/>
          </p:nvSpPr>
          <p:spPr>
            <a:xfrm>
              <a:off x="4033375" y="971800"/>
              <a:ext cx="192900" cy="379550"/>
            </a:xfrm>
            <a:custGeom>
              <a:avLst/>
              <a:gdLst/>
              <a:ahLst/>
              <a:cxnLst/>
              <a:rect l="l" t="t" r="r" b="b"/>
              <a:pathLst>
                <a:path w="7716" h="15182" extrusionOk="0">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824;p64">
              <a:extLst>
                <a:ext uri="{FF2B5EF4-FFF2-40B4-BE49-F238E27FC236}">
                  <a16:creationId xmlns:a16="http://schemas.microsoft.com/office/drawing/2014/main" id="{D6AC9130-7217-0524-41F0-A2FB81901E07}"/>
                </a:ext>
              </a:extLst>
            </p:cNvPr>
            <p:cNvSpPr/>
            <p:nvPr/>
          </p:nvSpPr>
          <p:spPr>
            <a:xfrm>
              <a:off x="3998825" y="948500"/>
              <a:ext cx="201725" cy="397825"/>
            </a:xfrm>
            <a:custGeom>
              <a:avLst/>
              <a:gdLst/>
              <a:ahLst/>
              <a:cxnLst/>
              <a:rect l="l" t="t" r="r" b="b"/>
              <a:pathLst>
                <a:path w="8069" h="15913" extrusionOk="0">
                  <a:moveTo>
                    <a:pt x="0" y="1"/>
                  </a:moveTo>
                  <a:lnTo>
                    <a:pt x="8069" y="15912"/>
                  </a:lnTo>
                  <a:lnTo>
                    <a:pt x="7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825;p64">
              <a:extLst>
                <a:ext uri="{FF2B5EF4-FFF2-40B4-BE49-F238E27FC236}">
                  <a16:creationId xmlns:a16="http://schemas.microsoft.com/office/drawing/2014/main" id="{E9267986-57F0-3ED8-54D1-4C62857F66F4}"/>
                </a:ext>
              </a:extLst>
            </p:cNvPr>
            <p:cNvSpPr/>
            <p:nvPr/>
          </p:nvSpPr>
          <p:spPr>
            <a:xfrm>
              <a:off x="3993200" y="943675"/>
              <a:ext cx="212175" cy="407675"/>
            </a:xfrm>
            <a:custGeom>
              <a:avLst/>
              <a:gdLst/>
              <a:ahLst/>
              <a:cxnLst/>
              <a:rect l="l" t="t" r="r" b="b"/>
              <a:pathLst>
                <a:path w="8487" h="16307" extrusionOk="0">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3826;p64">
              <a:extLst>
                <a:ext uri="{FF2B5EF4-FFF2-40B4-BE49-F238E27FC236}">
                  <a16:creationId xmlns:a16="http://schemas.microsoft.com/office/drawing/2014/main" id="{98B7B0BE-EB04-3701-29D2-0FB3D2C2E3C0}"/>
                </a:ext>
              </a:extLst>
            </p:cNvPr>
            <p:cNvSpPr/>
            <p:nvPr/>
          </p:nvSpPr>
          <p:spPr>
            <a:xfrm>
              <a:off x="3567275" y="876975"/>
              <a:ext cx="633275" cy="469350"/>
            </a:xfrm>
            <a:custGeom>
              <a:avLst/>
              <a:gdLst/>
              <a:ahLst/>
              <a:cxnLst/>
              <a:rect l="l" t="t" r="r" b="b"/>
              <a:pathLst>
                <a:path w="25331" h="18774" extrusionOk="0">
                  <a:moveTo>
                    <a:pt x="1" y="1"/>
                  </a:moveTo>
                  <a:lnTo>
                    <a:pt x="4630" y="18773"/>
                  </a:lnTo>
                  <a:lnTo>
                    <a:pt x="25331" y="18773"/>
                  </a:lnTo>
                  <a:lnTo>
                    <a:pt x="22052" y="2155"/>
                  </a:lnTo>
                  <a:lnTo>
                    <a:pt x="11734" y="2155"/>
                  </a:lnTo>
                  <a:lnTo>
                    <a:pt x="98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3827;p64">
              <a:extLst>
                <a:ext uri="{FF2B5EF4-FFF2-40B4-BE49-F238E27FC236}">
                  <a16:creationId xmlns:a16="http://schemas.microsoft.com/office/drawing/2014/main" id="{12C1893F-48B9-489A-5F9B-B1D129983FB4}"/>
                </a:ext>
              </a:extLst>
            </p:cNvPr>
            <p:cNvSpPr/>
            <p:nvPr/>
          </p:nvSpPr>
          <p:spPr>
            <a:xfrm>
              <a:off x="3561650" y="872175"/>
              <a:ext cx="643725" cy="478975"/>
            </a:xfrm>
            <a:custGeom>
              <a:avLst/>
              <a:gdLst/>
              <a:ahLst/>
              <a:cxnLst/>
              <a:rect l="l" t="t" r="r" b="b"/>
              <a:pathLst>
                <a:path w="25749" h="19159" extrusionOk="0">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3828;p64">
              <a:extLst>
                <a:ext uri="{FF2B5EF4-FFF2-40B4-BE49-F238E27FC236}">
                  <a16:creationId xmlns:a16="http://schemas.microsoft.com/office/drawing/2014/main" id="{D852BECF-4451-EA49-45BC-D30A6F13EB9C}"/>
                </a:ext>
              </a:extLst>
            </p:cNvPr>
            <p:cNvSpPr/>
            <p:nvPr/>
          </p:nvSpPr>
          <p:spPr>
            <a:xfrm>
              <a:off x="4486625" y="1409775"/>
              <a:ext cx="694325" cy="411475"/>
            </a:xfrm>
            <a:custGeom>
              <a:avLst/>
              <a:gdLst/>
              <a:ahLst/>
              <a:cxnLst/>
              <a:rect l="l" t="t" r="r" b="b"/>
              <a:pathLst>
                <a:path w="27773" h="16459" extrusionOk="0">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3829;p64">
              <a:extLst>
                <a:ext uri="{FF2B5EF4-FFF2-40B4-BE49-F238E27FC236}">
                  <a16:creationId xmlns:a16="http://schemas.microsoft.com/office/drawing/2014/main" id="{27657090-76E7-D405-00F6-ADB0AB95E4D5}"/>
                </a:ext>
              </a:extLst>
            </p:cNvPr>
            <p:cNvSpPr/>
            <p:nvPr/>
          </p:nvSpPr>
          <p:spPr>
            <a:xfrm>
              <a:off x="4481000" y="1404950"/>
              <a:ext cx="704775" cy="421125"/>
            </a:xfrm>
            <a:custGeom>
              <a:avLst/>
              <a:gdLst/>
              <a:ahLst/>
              <a:cxnLst/>
              <a:rect l="l" t="t" r="r" b="b"/>
              <a:pathLst>
                <a:path w="28191" h="16845" extrusionOk="0">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3830;p64">
              <a:extLst>
                <a:ext uri="{FF2B5EF4-FFF2-40B4-BE49-F238E27FC236}">
                  <a16:creationId xmlns:a16="http://schemas.microsoft.com/office/drawing/2014/main" id="{2977C33C-8936-B36E-298F-30424A8B45B3}"/>
                </a:ext>
              </a:extLst>
            </p:cNvPr>
            <p:cNvSpPr/>
            <p:nvPr/>
          </p:nvSpPr>
          <p:spPr>
            <a:xfrm>
              <a:off x="4486625" y="1487725"/>
              <a:ext cx="694325" cy="149500"/>
            </a:xfrm>
            <a:custGeom>
              <a:avLst/>
              <a:gdLst/>
              <a:ahLst/>
              <a:cxnLst/>
              <a:rect l="l" t="t" r="r" b="b"/>
              <a:pathLst>
                <a:path w="27773" h="5980" extrusionOk="0">
                  <a:moveTo>
                    <a:pt x="0" y="1"/>
                  </a:moveTo>
                  <a:lnTo>
                    <a:pt x="0" y="5980"/>
                  </a:lnTo>
                  <a:lnTo>
                    <a:pt x="27773" y="5980"/>
                  </a:lnTo>
                  <a:lnTo>
                    <a:pt x="27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3831;p64">
              <a:extLst>
                <a:ext uri="{FF2B5EF4-FFF2-40B4-BE49-F238E27FC236}">
                  <a16:creationId xmlns:a16="http://schemas.microsoft.com/office/drawing/2014/main" id="{8EFEBAAF-0003-8CB0-33C9-847290BED9F8}"/>
                </a:ext>
              </a:extLst>
            </p:cNvPr>
            <p:cNvSpPr/>
            <p:nvPr/>
          </p:nvSpPr>
          <p:spPr>
            <a:xfrm>
              <a:off x="4481000" y="1482900"/>
              <a:ext cx="704775" cy="159150"/>
            </a:xfrm>
            <a:custGeom>
              <a:avLst/>
              <a:gdLst/>
              <a:ahLst/>
              <a:cxnLst/>
              <a:rect l="l" t="t" r="r" b="b"/>
              <a:pathLst>
                <a:path w="28191" h="6366" extrusionOk="0">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3832;p64">
              <a:extLst>
                <a:ext uri="{FF2B5EF4-FFF2-40B4-BE49-F238E27FC236}">
                  <a16:creationId xmlns:a16="http://schemas.microsoft.com/office/drawing/2014/main" id="{FD58A76D-3E6C-AC56-14B5-7B0B11E8D3C9}"/>
                </a:ext>
              </a:extLst>
            </p:cNvPr>
            <p:cNvSpPr/>
            <p:nvPr/>
          </p:nvSpPr>
          <p:spPr>
            <a:xfrm>
              <a:off x="4976025" y="1726400"/>
              <a:ext cx="57875" cy="57900"/>
            </a:xfrm>
            <a:custGeom>
              <a:avLst/>
              <a:gdLst/>
              <a:ahLst/>
              <a:cxnLst/>
              <a:rect l="l" t="t" r="r" b="b"/>
              <a:pathLst>
                <a:path w="2315" h="2316" extrusionOk="0">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3833;p64">
              <a:extLst>
                <a:ext uri="{FF2B5EF4-FFF2-40B4-BE49-F238E27FC236}">
                  <a16:creationId xmlns:a16="http://schemas.microsoft.com/office/drawing/2014/main" id="{589BAA40-059D-4893-9405-931DA5B264E3}"/>
                </a:ext>
              </a:extLst>
            </p:cNvPr>
            <p:cNvSpPr/>
            <p:nvPr/>
          </p:nvSpPr>
          <p:spPr>
            <a:xfrm>
              <a:off x="4970375" y="1720775"/>
              <a:ext cx="69150" cy="69150"/>
            </a:xfrm>
            <a:custGeom>
              <a:avLst/>
              <a:gdLst/>
              <a:ahLst/>
              <a:cxnLst/>
              <a:rect l="l" t="t" r="r" b="b"/>
              <a:pathLst>
                <a:path w="2766" h="2766" extrusionOk="0">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3834;p64">
              <a:extLst>
                <a:ext uri="{FF2B5EF4-FFF2-40B4-BE49-F238E27FC236}">
                  <a16:creationId xmlns:a16="http://schemas.microsoft.com/office/drawing/2014/main" id="{3941F4B4-B5BB-0BEE-9CFA-E5A4BE86C06B}"/>
                </a:ext>
              </a:extLst>
            </p:cNvPr>
            <p:cNvSpPr/>
            <p:nvPr/>
          </p:nvSpPr>
          <p:spPr>
            <a:xfrm>
              <a:off x="5056375" y="1726400"/>
              <a:ext cx="58675" cy="57900"/>
            </a:xfrm>
            <a:custGeom>
              <a:avLst/>
              <a:gdLst/>
              <a:ahLst/>
              <a:cxnLst/>
              <a:rect l="l" t="t" r="r" b="b"/>
              <a:pathLst>
                <a:path w="2347" h="2316" extrusionOk="0">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3835;p64">
              <a:extLst>
                <a:ext uri="{FF2B5EF4-FFF2-40B4-BE49-F238E27FC236}">
                  <a16:creationId xmlns:a16="http://schemas.microsoft.com/office/drawing/2014/main" id="{65140F9B-5C9D-403D-9E40-85347BF1B0B8}"/>
                </a:ext>
              </a:extLst>
            </p:cNvPr>
            <p:cNvSpPr/>
            <p:nvPr/>
          </p:nvSpPr>
          <p:spPr>
            <a:xfrm>
              <a:off x="5051550" y="1720775"/>
              <a:ext cx="68325" cy="69150"/>
            </a:xfrm>
            <a:custGeom>
              <a:avLst/>
              <a:gdLst/>
              <a:ahLst/>
              <a:cxnLst/>
              <a:rect l="l" t="t" r="r" b="b"/>
              <a:pathLst>
                <a:path w="2733" h="2766" extrusionOk="0">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3836;p64">
              <a:extLst>
                <a:ext uri="{FF2B5EF4-FFF2-40B4-BE49-F238E27FC236}">
                  <a16:creationId xmlns:a16="http://schemas.microsoft.com/office/drawing/2014/main" id="{D64B45B6-60BE-7CAE-D7C1-6740F7A9DC6F}"/>
                </a:ext>
              </a:extLst>
            </p:cNvPr>
            <p:cNvSpPr/>
            <p:nvPr/>
          </p:nvSpPr>
          <p:spPr>
            <a:xfrm>
              <a:off x="2203550" y="1434700"/>
              <a:ext cx="830975" cy="432350"/>
            </a:xfrm>
            <a:custGeom>
              <a:avLst/>
              <a:gdLst/>
              <a:ahLst/>
              <a:cxnLst/>
              <a:rect l="l" t="t" r="r" b="b"/>
              <a:pathLst>
                <a:path w="33239" h="17294" extrusionOk="0">
                  <a:moveTo>
                    <a:pt x="1" y="0"/>
                  </a:moveTo>
                  <a:lnTo>
                    <a:pt x="1" y="17294"/>
                  </a:lnTo>
                  <a:lnTo>
                    <a:pt x="33238" y="17294"/>
                  </a:lnTo>
                  <a:lnTo>
                    <a:pt x="332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3837;p64">
              <a:extLst>
                <a:ext uri="{FF2B5EF4-FFF2-40B4-BE49-F238E27FC236}">
                  <a16:creationId xmlns:a16="http://schemas.microsoft.com/office/drawing/2014/main" id="{92858E9F-D239-259B-F4A8-C23FB5675711}"/>
                </a:ext>
              </a:extLst>
            </p:cNvPr>
            <p:cNvSpPr/>
            <p:nvPr/>
          </p:nvSpPr>
          <p:spPr>
            <a:xfrm>
              <a:off x="2198750" y="1429075"/>
              <a:ext cx="841400" cy="443600"/>
            </a:xfrm>
            <a:custGeom>
              <a:avLst/>
              <a:gdLst/>
              <a:ahLst/>
              <a:cxnLst/>
              <a:rect l="l" t="t" r="r" b="b"/>
              <a:pathLst>
                <a:path w="33656" h="17744" extrusionOk="0">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3838;p64">
              <a:extLst>
                <a:ext uri="{FF2B5EF4-FFF2-40B4-BE49-F238E27FC236}">
                  <a16:creationId xmlns:a16="http://schemas.microsoft.com/office/drawing/2014/main" id="{374F4554-8E28-373B-69E3-49956D4F141D}"/>
                </a:ext>
              </a:extLst>
            </p:cNvPr>
            <p:cNvSpPr/>
            <p:nvPr/>
          </p:nvSpPr>
          <p:spPr>
            <a:xfrm>
              <a:off x="2203550" y="1434700"/>
              <a:ext cx="830975" cy="76350"/>
            </a:xfrm>
            <a:custGeom>
              <a:avLst/>
              <a:gdLst/>
              <a:ahLst/>
              <a:cxnLst/>
              <a:rect l="l" t="t" r="r" b="b"/>
              <a:pathLst>
                <a:path w="33239" h="3054" extrusionOk="0">
                  <a:moveTo>
                    <a:pt x="1" y="0"/>
                  </a:moveTo>
                  <a:lnTo>
                    <a:pt x="1" y="3054"/>
                  </a:lnTo>
                  <a:lnTo>
                    <a:pt x="33238" y="3054"/>
                  </a:lnTo>
                  <a:lnTo>
                    <a:pt x="33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3839;p64">
              <a:extLst>
                <a:ext uri="{FF2B5EF4-FFF2-40B4-BE49-F238E27FC236}">
                  <a16:creationId xmlns:a16="http://schemas.microsoft.com/office/drawing/2014/main" id="{E9CC83F1-6A83-995A-0B21-145C179E23D7}"/>
                </a:ext>
              </a:extLst>
            </p:cNvPr>
            <p:cNvSpPr/>
            <p:nvPr/>
          </p:nvSpPr>
          <p:spPr>
            <a:xfrm>
              <a:off x="2198750" y="1429075"/>
              <a:ext cx="841400" cy="87600"/>
            </a:xfrm>
            <a:custGeom>
              <a:avLst/>
              <a:gdLst/>
              <a:ahLst/>
              <a:cxnLst/>
              <a:rect l="l" t="t" r="r" b="b"/>
              <a:pathLst>
                <a:path w="33656" h="3504" extrusionOk="0">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3840;p64">
              <a:extLst>
                <a:ext uri="{FF2B5EF4-FFF2-40B4-BE49-F238E27FC236}">
                  <a16:creationId xmlns:a16="http://schemas.microsoft.com/office/drawing/2014/main" id="{95DB8265-5D61-C455-1AB5-195311493CEC}"/>
                </a:ext>
              </a:extLst>
            </p:cNvPr>
            <p:cNvSpPr/>
            <p:nvPr/>
          </p:nvSpPr>
          <p:spPr>
            <a:xfrm>
              <a:off x="2328925" y="1603450"/>
              <a:ext cx="580225" cy="123775"/>
            </a:xfrm>
            <a:custGeom>
              <a:avLst/>
              <a:gdLst/>
              <a:ahLst/>
              <a:cxnLst/>
              <a:rect l="l" t="t" r="r" b="b"/>
              <a:pathLst>
                <a:path w="23209" h="4951" extrusionOk="0">
                  <a:moveTo>
                    <a:pt x="0" y="1"/>
                  </a:moveTo>
                  <a:lnTo>
                    <a:pt x="0" y="4951"/>
                  </a:lnTo>
                  <a:lnTo>
                    <a:pt x="23209" y="4951"/>
                  </a:lnTo>
                  <a:lnTo>
                    <a:pt x="23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3841;p64">
              <a:extLst>
                <a:ext uri="{FF2B5EF4-FFF2-40B4-BE49-F238E27FC236}">
                  <a16:creationId xmlns:a16="http://schemas.microsoft.com/office/drawing/2014/main" id="{5CEDA80A-5F45-6020-A249-F92C9999800C}"/>
                </a:ext>
              </a:extLst>
            </p:cNvPr>
            <p:cNvSpPr/>
            <p:nvPr/>
          </p:nvSpPr>
          <p:spPr>
            <a:xfrm>
              <a:off x="2323300" y="1597825"/>
              <a:ext cx="591475" cy="135025"/>
            </a:xfrm>
            <a:custGeom>
              <a:avLst/>
              <a:gdLst/>
              <a:ahLst/>
              <a:cxnLst/>
              <a:rect l="l" t="t" r="r" b="b"/>
              <a:pathLst>
                <a:path w="23659" h="5401" extrusionOk="0">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3842;p64">
              <a:extLst>
                <a:ext uri="{FF2B5EF4-FFF2-40B4-BE49-F238E27FC236}">
                  <a16:creationId xmlns:a16="http://schemas.microsoft.com/office/drawing/2014/main" id="{D3423F31-A5BC-F324-2ECC-E0574C51C81A}"/>
                </a:ext>
              </a:extLst>
            </p:cNvPr>
            <p:cNvSpPr/>
            <p:nvPr/>
          </p:nvSpPr>
          <p:spPr>
            <a:xfrm>
              <a:off x="2357050" y="1644425"/>
              <a:ext cx="45825" cy="46650"/>
            </a:xfrm>
            <a:custGeom>
              <a:avLst/>
              <a:gdLst/>
              <a:ahLst/>
              <a:cxnLst/>
              <a:rect l="l" t="t" r="r" b="b"/>
              <a:pathLst>
                <a:path w="1833" h="1866" extrusionOk="0">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3843;p64">
              <a:extLst>
                <a:ext uri="{FF2B5EF4-FFF2-40B4-BE49-F238E27FC236}">
                  <a16:creationId xmlns:a16="http://schemas.microsoft.com/office/drawing/2014/main" id="{DA8BD0DB-E9BA-123F-9FC1-09A49388E75B}"/>
                </a:ext>
              </a:extLst>
            </p:cNvPr>
            <p:cNvSpPr/>
            <p:nvPr/>
          </p:nvSpPr>
          <p:spPr>
            <a:xfrm>
              <a:off x="2417325" y="1644425"/>
              <a:ext cx="45025" cy="46650"/>
            </a:xfrm>
            <a:custGeom>
              <a:avLst/>
              <a:gdLst/>
              <a:ahLst/>
              <a:cxnLst/>
              <a:rect l="l" t="t" r="r" b="b"/>
              <a:pathLst>
                <a:path w="1801" h="1866" extrusionOk="0">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3844;p64">
              <a:extLst>
                <a:ext uri="{FF2B5EF4-FFF2-40B4-BE49-F238E27FC236}">
                  <a16:creationId xmlns:a16="http://schemas.microsoft.com/office/drawing/2014/main" id="{D856AC2C-71AF-CD34-BCC2-96DE57BD9A08}"/>
                </a:ext>
              </a:extLst>
            </p:cNvPr>
            <p:cNvSpPr/>
            <p:nvPr/>
          </p:nvSpPr>
          <p:spPr>
            <a:xfrm>
              <a:off x="2476775" y="1644425"/>
              <a:ext cx="45050" cy="46650"/>
            </a:xfrm>
            <a:custGeom>
              <a:avLst/>
              <a:gdLst/>
              <a:ahLst/>
              <a:cxnLst/>
              <a:rect l="l" t="t" r="r" b="b"/>
              <a:pathLst>
                <a:path w="1802" h="1866" extrusionOk="0">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3845;p64">
              <a:extLst>
                <a:ext uri="{FF2B5EF4-FFF2-40B4-BE49-F238E27FC236}">
                  <a16:creationId xmlns:a16="http://schemas.microsoft.com/office/drawing/2014/main" id="{F08E444E-5165-807A-AD96-688984D04501}"/>
                </a:ext>
              </a:extLst>
            </p:cNvPr>
            <p:cNvSpPr/>
            <p:nvPr/>
          </p:nvSpPr>
          <p:spPr>
            <a:xfrm>
              <a:off x="2537050" y="1644425"/>
              <a:ext cx="45025" cy="46650"/>
            </a:xfrm>
            <a:custGeom>
              <a:avLst/>
              <a:gdLst/>
              <a:ahLst/>
              <a:cxnLst/>
              <a:rect l="l" t="t" r="r" b="b"/>
              <a:pathLst>
                <a:path w="1801" h="1866" extrusionOk="0">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3846;p64">
              <a:extLst>
                <a:ext uri="{FF2B5EF4-FFF2-40B4-BE49-F238E27FC236}">
                  <a16:creationId xmlns:a16="http://schemas.microsoft.com/office/drawing/2014/main" id="{03A99A6C-FDC6-C3BE-1788-AD17502CA8B1}"/>
                </a:ext>
              </a:extLst>
            </p:cNvPr>
            <p:cNvSpPr/>
            <p:nvPr/>
          </p:nvSpPr>
          <p:spPr>
            <a:xfrm>
              <a:off x="2596525" y="1644425"/>
              <a:ext cx="45025" cy="46650"/>
            </a:xfrm>
            <a:custGeom>
              <a:avLst/>
              <a:gdLst/>
              <a:ahLst/>
              <a:cxnLst/>
              <a:rect l="l" t="t" r="r" b="b"/>
              <a:pathLst>
                <a:path w="1801" h="1866" extrusionOk="0">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3847;p64">
              <a:extLst>
                <a:ext uri="{FF2B5EF4-FFF2-40B4-BE49-F238E27FC236}">
                  <a16:creationId xmlns:a16="http://schemas.microsoft.com/office/drawing/2014/main" id="{50A2131A-0A53-FF7E-0CBD-977233F63599}"/>
                </a:ext>
              </a:extLst>
            </p:cNvPr>
            <p:cNvSpPr/>
            <p:nvPr/>
          </p:nvSpPr>
          <p:spPr>
            <a:xfrm>
              <a:off x="2656000" y="1644425"/>
              <a:ext cx="45825" cy="46650"/>
            </a:xfrm>
            <a:custGeom>
              <a:avLst/>
              <a:gdLst/>
              <a:ahLst/>
              <a:cxnLst/>
              <a:rect l="l" t="t" r="r" b="b"/>
              <a:pathLst>
                <a:path w="1833" h="1866" extrusionOk="0">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3848;p64">
              <a:extLst>
                <a:ext uri="{FF2B5EF4-FFF2-40B4-BE49-F238E27FC236}">
                  <a16:creationId xmlns:a16="http://schemas.microsoft.com/office/drawing/2014/main" id="{15664516-1084-C73D-77BD-41CE79AED5F7}"/>
                </a:ext>
              </a:extLst>
            </p:cNvPr>
            <p:cNvSpPr/>
            <p:nvPr/>
          </p:nvSpPr>
          <p:spPr>
            <a:xfrm>
              <a:off x="2716275" y="1644425"/>
              <a:ext cx="45025" cy="46650"/>
            </a:xfrm>
            <a:custGeom>
              <a:avLst/>
              <a:gdLst/>
              <a:ahLst/>
              <a:cxnLst/>
              <a:rect l="l" t="t" r="r" b="b"/>
              <a:pathLst>
                <a:path w="1801" h="1866" extrusionOk="0">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3849;p64">
              <a:extLst>
                <a:ext uri="{FF2B5EF4-FFF2-40B4-BE49-F238E27FC236}">
                  <a16:creationId xmlns:a16="http://schemas.microsoft.com/office/drawing/2014/main" id="{41C69970-05EA-E2F1-B991-09DD60758F61}"/>
                </a:ext>
              </a:extLst>
            </p:cNvPr>
            <p:cNvSpPr/>
            <p:nvPr/>
          </p:nvSpPr>
          <p:spPr>
            <a:xfrm>
              <a:off x="2775725" y="1644425"/>
              <a:ext cx="45025" cy="46650"/>
            </a:xfrm>
            <a:custGeom>
              <a:avLst/>
              <a:gdLst/>
              <a:ahLst/>
              <a:cxnLst/>
              <a:rect l="l" t="t" r="r" b="b"/>
              <a:pathLst>
                <a:path w="1801" h="1866" extrusionOk="0">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3850;p64">
              <a:extLst>
                <a:ext uri="{FF2B5EF4-FFF2-40B4-BE49-F238E27FC236}">
                  <a16:creationId xmlns:a16="http://schemas.microsoft.com/office/drawing/2014/main" id="{E2444174-BA7B-0873-8172-690636B5F490}"/>
                </a:ext>
              </a:extLst>
            </p:cNvPr>
            <p:cNvSpPr/>
            <p:nvPr/>
          </p:nvSpPr>
          <p:spPr>
            <a:xfrm>
              <a:off x="2836000" y="1644425"/>
              <a:ext cx="45025" cy="46650"/>
            </a:xfrm>
            <a:custGeom>
              <a:avLst/>
              <a:gdLst/>
              <a:ahLst/>
              <a:cxnLst/>
              <a:rect l="l" t="t" r="r" b="b"/>
              <a:pathLst>
                <a:path w="1801" h="1866" extrusionOk="0">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851;p64">
              <a:extLst>
                <a:ext uri="{FF2B5EF4-FFF2-40B4-BE49-F238E27FC236}">
                  <a16:creationId xmlns:a16="http://schemas.microsoft.com/office/drawing/2014/main" id="{2560EAF8-4D4C-7218-BC9C-FC52E8FFE32E}"/>
                </a:ext>
              </a:extLst>
            </p:cNvPr>
            <p:cNvSpPr/>
            <p:nvPr/>
          </p:nvSpPr>
          <p:spPr>
            <a:xfrm>
              <a:off x="3166275" y="1069850"/>
              <a:ext cx="190500" cy="167175"/>
            </a:xfrm>
            <a:custGeom>
              <a:avLst/>
              <a:gdLst/>
              <a:ahLst/>
              <a:cxnLst/>
              <a:rect l="l" t="t" r="r" b="b"/>
              <a:pathLst>
                <a:path w="7620" h="6687" extrusionOk="0">
                  <a:moveTo>
                    <a:pt x="1" y="1"/>
                  </a:moveTo>
                  <a:lnTo>
                    <a:pt x="1" y="6687"/>
                  </a:lnTo>
                  <a:lnTo>
                    <a:pt x="7619" y="334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852;p64">
              <a:extLst>
                <a:ext uri="{FF2B5EF4-FFF2-40B4-BE49-F238E27FC236}">
                  <a16:creationId xmlns:a16="http://schemas.microsoft.com/office/drawing/2014/main" id="{7B4B93F1-A71B-86C8-F6BB-171E0EEDE2DD}"/>
                </a:ext>
              </a:extLst>
            </p:cNvPr>
            <p:cNvSpPr/>
            <p:nvPr/>
          </p:nvSpPr>
          <p:spPr>
            <a:xfrm>
              <a:off x="5470225" y="2407075"/>
              <a:ext cx="341575" cy="341550"/>
            </a:xfrm>
            <a:custGeom>
              <a:avLst/>
              <a:gdLst/>
              <a:ahLst/>
              <a:cxnLst/>
              <a:rect l="l" t="t" r="r" b="b"/>
              <a:pathLst>
                <a:path w="13663" h="13662" extrusionOk="0">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853;p64">
              <a:extLst>
                <a:ext uri="{FF2B5EF4-FFF2-40B4-BE49-F238E27FC236}">
                  <a16:creationId xmlns:a16="http://schemas.microsoft.com/office/drawing/2014/main" id="{EADAC283-022A-BE04-83A5-D7C3F28D4AB9}"/>
                </a:ext>
              </a:extLst>
            </p:cNvPr>
            <p:cNvSpPr/>
            <p:nvPr/>
          </p:nvSpPr>
          <p:spPr>
            <a:xfrm>
              <a:off x="5464600" y="2401425"/>
              <a:ext cx="352025" cy="352025"/>
            </a:xfrm>
            <a:custGeom>
              <a:avLst/>
              <a:gdLst/>
              <a:ahLst/>
              <a:cxnLst/>
              <a:rect l="l" t="t" r="r" b="b"/>
              <a:pathLst>
                <a:path w="14081" h="14081" extrusionOk="0">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3854;p64">
              <a:extLst>
                <a:ext uri="{FF2B5EF4-FFF2-40B4-BE49-F238E27FC236}">
                  <a16:creationId xmlns:a16="http://schemas.microsoft.com/office/drawing/2014/main" id="{24C8D71F-5F27-E068-F46E-2B581B3BACEA}"/>
                </a:ext>
              </a:extLst>
            </p:cNvPr>
            <p:cNvSpPr/>
            <p:nvPr/>
          </p:nvSpPr>
          <p:spPr>
            <a:xfrm>
              <a:off x="5514425" y="2451250"/>
              <a:ext cx="253175" cy="253175"/>
            </a:xfrm>
            <a:custGeom>
              <a:avLst/>
              <a:gdLst/>
              <a:ahLst/>
              <a:cxnLst/>
              <a:rect l="l" t="t" r="r" b="b"/>
              <a:pathLst>
                <a:path w="10127" h="10127" extrusionOk="0">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3855;p64">
              <a:extLst>
                <a:ext uri="{FF2B5EF4-FFF2-40B4-BE49-F238E27FC236}">
                  <a16:creationId xmlns:a16="http://schemas.microsoft.com/office/drawing/2014/main" id="{DCF68165-A43F-C18F-0F2E-48F836429C63}"/>
                </a:ext>
              </a:extLst>
            </p:cNvPr>
            <p:cNvSpPr/>
            <p:nvPr/>
          </p:nvSpPr>
          <p:spPr>
            <a:xfrm>
              <a:off x="5508800" y="2445625"/>
              <a:ext cx="264425" cy="264425"/>
            </a:xfrm>
            <a:custGeom>
              <a:avLst/>
              <a:gdLst/>
              <a:ahLst/>
              <a:cxnLst/>
              <a:rect l="l" t="t" r="r" b="b"/>
              <a:pathLst>
                <a:path w="10577" h="10577" extrusionOk="0">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3856;p64">
              <a:extLst>
                <a:ext uri="{FF2B5EF4-FFF2-40B4-BE49-F238E27FC236}">
                  <a16:creationId xmlns:a16="http://schemas.microsoft.com/office/drawing/2014/main" id="{08F47B67-25AA-5658-1388-BB5D392758BA}"/>
                </a:ext>
              </a:extLst>
            </p:cNvPr>
            <p:cNvSpPr/>
            <p:nvPr/>
          </p:nvSpPr>
          <p:spPr>
            <a:xfrm>
              <a:off x="5589175" y="2480200"/>
              <a:ext cx="103675" cy="189475"/>
            </a:xfrm>
            <a:custGeom>
              <a:avLst/>
              <a:gdLst/>
              <a:ahLst/>
              <a:cxnLst/>
              <a:rect l="l" t="t" r="r" b="b"/>
              <a:pathLst>
                <a:path w="4147" h="7579" extrusionOk="0">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3857;p64">
              <a:extLst>
                <a:ext uri="{FF2B5EF4-FFF2-40B4-BE49-F238E27FC236}">
                  <a16:creationId xmlns:a16="http://schemas.microsoft.com/office/drawing/2014/main" id="{A912E6DA-D272-699F-964A-9D81490BC527}"/>
                </a:ext>
              </a:extLst>
            </p:cNvPr>
            <p:cNvSpPr/>
            <p:nvPr/>
          </p:nvSpPr>
          <p:spPr>
            <a:xfrm>
              <a:off x="5470225" y="2280900"/>
              <a:ext cx="341575" cy="340750"/>
            </a:xfrm>
            <a:custGeom>
              <a:avLst/>
              <a:gdLst/>
              <a:ahLst/>
              <a:cxnLst/>
              <a:rect l="l" t="t" r="r" b="b"/>
              <a:pathLst>
                <a:path w="13663" h="13630" extrusionOk="0">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3858;p64">
              <a:extLst>
                <a:ext uri="{FF2B5EF4-FFF2-40B4-BE49-F238E27FC236}">
                  <a16:creationId xmlns:a16="http://schemas.microsoft.com/office/drawing/2014/main" id="{F36880FC-1B6C-0121-4C09-76E0D1DC5ACE}"/>
                </a:ext>
              </a:extLst>
            </p:cNvPr>
            <p:cNvSpPr/>
            <p:nvPr/>
          </p:nvSpPr>
          <p:spPr>
            <a:xfrm>
              <a:off x="5464600" y="2275275"/>
              <a:ext cx="352025" cy="352000"/>
            </a:xfrm>
            <a:custGeom>
              <a:avLst/>
              <a:gdLst/>
              <a:ahLst/>
              <a:cxnLst/>
              <a:rect l="l" t="t" r="r" b="b"/>
              <a:pathLst>
                <a:path w="14081" h="14080" extrusionOk="0">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3859;p64">
              <a:extLst>
                <a:ext uri="{FF2B5EF4-FFF2-40B4-BE49-F238E27FC236}">
                  <a16:creationId xmlns:a16="http://schemas.microsoft.com/office/drawing/2014/main" id="{46799040-282D-6105-8854-E42DB6A8AA8A}"/>
                </a:ext>
              </a:extLst>
            </p:cNvPr>
            <p:cNvSpPr/>
            <p:nvPr/>
          </p:nvSpPr>
          <p:spPr>
            <a:xfrm>
              <a:off x="5514425" y="2324300"/>
              <a:ext cx="253175" cy="253950"/>
            </a:xfrm>
            <a:custGeom>
              <a:avLst/>
              <a:gdLst/>
              <a:ahLst/>
              <a:cxnLst/>
              <a:rect l="l" t="t" r="r" b="b"/>
              <a:pathLst>
                <a:path w="10127" h="10158" extrusionOk="0">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3860;p64">
              <a:extLst>
                <a:ext uri="{FF2B5EF4-FFF2-40B4-BE49-F238E27FC236}">
                  <a16:creationId xmlns:a16="http://schemas.microsoft.com/office/drawing/2014/main" id="{637E02AC-F554-B309-560D-EBD0B6A9A933}"/>
                </a:ext>
              </a:extLst>
            </p:cNvPr>
            <p:cNvSpPr/>
            <p:nvPr/>
          </p:nvSpPr>
          <p:spPr>
            <a:xfrm>
              <a:off x="5508800" y="2319475"/>
              <a:ext cx="264425" cy="263600"/>
            </a:xfrm>
            <a:custGeom>
              <a:avLst/>
              <a:gdLst/>
              <a:ahLst/>
              <a:cxnLst/>
              <a:rect l="l" t="t" r="r" b="b"/>
              <a:pathLst>
                <a:path w="10577" h="10544" extrusionOk="0">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3861;p64">
              <a:extLst>
                <a:ext uri="{FF2B5EF4-FFF2-40B4-BE49-F238E27FC236}">
                  <a16:creationId xmlns:a16="http://schemas.microsoft.com/office/drawing/2014/main" id="{FE916BB9-CA0B-B2EF-1813-5229A3A47B6B}"/>
                </a:ext>
              </a:extLst>
            </p:cNvPr>
            <p:cNvSpPr/>
            <p:nvPr/>
          </p:nvSpPr>
          <p:spPr>
            <a:xfrm>
              <a:off x="5589175" y="2354025"/>
              <a:ext cx="103675" cy="189275"/>
            </a:xfrm>
            <a:custGeom>
              <a:avLst/>
              <a:gdLst/>
              <a:ahLst/>
              <a:cxnLst/>
              <a:rect l="l" t="t" r="r" b="b"/>
              <a:pathLst>
                <a:path w="4147" h="7571" extrusionOk="0">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3862;p64">
              <a:extLst>
                <a:ext uri="{FF2B5EF4-FFF2-40B4-BE49-F238E27FC236}">
                  <a16:creationId xmlns:a16="http://schemas.microsoft.com/office/drawing/2014/main" id="{C364D8BA-5A65-339E-23EE-CA32F4992734}"/>
                </a:ext>
              </a:extLst>
            </p:cNvPr>
            <p:cNvSpPr/>
            <p:nvPr/>
          </p:nvSpPr>
          <p:spPr>
            <a:xfrm>
              <a:off x="5470225" y="2054275"/>
              <a:ext cx="341575" cy="341550"/>
            </a:xfrm>
            <a:custGeom>
              <a:avLst/>
              <a:gdLst/>
              <a:ahLst/>
              <a:cxnLst/>
              <a:rect l="l" t="t" r="r" b="b"/>
              <a:pathLst>
                <a:path w="13663" h="13662" extrusionOk="0">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3863;p64">
              <a:extLst>
                <a:ext uri="{FF2B5EF4-FFF2-40B4-BE49-F238E27FC236}">
                  <a16:creationId xmlns:a16="http://schemas.microsoft.com/office/drawing/2014/main" id="{2DBF5851-02F0-4C75-3954-F843232BEB39}"/>
                </a:ext>
              </a:extLst>
            </p:cNvPr>
            <p:cNvSpPr/>
            <p:nvPr/>
          </p:nvSpPr>
          <p:spPr>
            <a:xfrm>
              <a:off x="5464600" y="2049450"/>
              <a:ext cx="352025" cy="351200"/>
            </a:xfrm>
            <a:custGeom>
              <a:avLst/>
              <a:gdLst/>
              <a:ahLst/>
              <a:cxnLst/>
              <a:rect l="l" t="t" r="r" b="b"/>
              <a:pathLst>
                <a:path w="14081" h="14048" extrusionOk="0">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3864;p64">
              <a:extLst>
                <a:ext uri="{FF2B5EF4-FFF2-40B4-BE49-F238E27FC236}">
                  <a16:creationId xmlns:a16="http://schemas.microsoft.com/office/drawing/2014/main" id="{EFE23C45-A0E4-E7AF-8591-798DF8FFC38B}"/>
                </a:ext>
              </a:extLst>
            </p:cNvPr>
            <p:cNvSpPr/>
            <p:nvPr/>
          </p:nvSpPr>
          <p:spPr>
            <a:xfrm>
              <a:off x="5514425" y="2098475"/>
              <a:ext cx="253175" cy="253175"/>
            </a:xfrm>
            <a:custGeom>
              <a:avLst/>
              <a:gdLst/>
              <a:ahLst/>
              <a:cxnLst/>
              <a:rect l="l" t="t" r="r" b="b"/>
              <a:pathLst>
                <a:path w="10127" h="10127" extrusionOk="0">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3865;p64">
              <a:extLst>
                <a:ext uri="{FF2B5EF4-FFF2-40B4-BE49-F238E27FC236}">
                  <a16:creationId xmlns:a16="http://schemas.microsoft.com/office/drawing/2014/main" id="{B4298457-FED6-7A42-B0E7-CD4A7384C99F}"/>
                </a:ext>
              </a:extLst>
            </p:cNvPr>
            <p:cNvSpPr/>
            <p:nvPr/>
          </p:nvSpPr>
          <p:spPr>
            <a:xfrm>
              <a:off x="5508800" y="2092850"/>
              <a:ext cx="264425" cy="264425"/>
            </a:xfrm>
            <a:custGeom>
              <a:avLst/>
              <a:gdLst/>
              <a:ahLst/>
              <a:cxnLst/>
              <a:rect l="l" t="t" r="r" b="b"/>
              <a:pathLst>
                <a:path w="10577" h="10577" extrusionOk="0">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3866;p64">
              <a:extLst>
                <a:ext uri="{FF2B5EF4-FFF2-40B4-BE49-F238E27FC236}">
                  <a16:creationId xmlns:a16="http://schemas.microsoft.com/office/drawing/2014/main" id="{6F9E64C3-32B9-1339-F9A9-732D13346FD6}"/>
                </a:ext>
              </a:extLst>
            </p:cNvPr>
            <p:cNvSpPr/>
            <p:nvPr/>
          </p:nvSpPr>
          <p:spPr>
            <a:xfrm>
              <a:off x="5589175" y="2127400"/>
              <a:ext cx="103675" cy="189475"/>
            </a:xfrm>
            <a:custGeom>
              <a:avLst/>
              <a:gdLst/>
              <a:ahLst/>
              <a:cxnLst/>
              <a:rect l="l" t="t" r="r" b="b"/>
              <a:pathLst>
                <a:path w="4147" h="7579" extrusionOk="0">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3867;p64">
              <a:extLst>
                <a:ext uri="{FF2B5EF4-FFF2-40B4-BE49-F238E27FC236}">
                  <a16:creationId xmlns:a16="http://schemas.microsoft.com/office/drawing/2014/main" id="{D8C5ABF0-AA23-69E2-971D-9C1C7AF61550}"/>
                </a:ext>
              </a:extLst>
            </p:cNvPr>
            <p:cNvSpPr/>
            <p:nvPr/>
          </p:nvSpPr>
          <p:spPr>
            <a:xfrm>
              <a:off x="5070850" y="2818525"/>
              <a:ext cx="197700" cy="144500"/>
            </a:xfrm>
            <a:custGeom>
              <a:avLst/>
              <a:gdLst/>
              <a:ahLst/>
              <a:cxnLst/>
              <a:rect l="l" t="t" r="r" b="b"/>
              <a:pathLst>
                <a:path w="7908" h="5780" extrusionOk="0">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3868;p64">
              <a:extLst>
                <a:ext uri="{FF2B5EF4-FFF2-40B4-BE49-F238E27FC236}">
                  <a16:creationId xmlns:a16="http://schemas.microsoft.com/office/drawing/2014/main" id="{E9C5C509-20A4-BD34-FC33-0695DB5BBD09}"/>
                </a:ext>
              </a:extLst>
            </p:cNvPr>
            <p:cNvSpPr/>
            <p:nvPr/>
          </p:nvSpPr>
          <p:spPr>
            <a:xfrm>
              <a:off x="5063600" y="2813700"/>
              <a:ext cx="210575" cy="154300"/>
            </a:xfrm>
            <a:custGeom>
              <a:avLst/>
              <a:gdLst/>
              <a:ahLst/>
              <a:cxnLst/>
              <a:rect l="l" t="t" r="r" b="b"/>
              <a:pathLst>
                <a:path w="8423" h="6172" extrusionOk="0">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3869;p64">
              <a:extLst>
                <a:ext uri="{FF2B5EF4-FFF2-40B4-BE49-F238E27FC236}">
                  <a16:creationId xmlns:a16="http://schemas.microsoft.com/office/drawing/2014/main" id="{11E79DFA-B888-60A0-75D9-7A8F8E95788D}"/>
                </a:ext>
              </a:extLst>
            </p:cNvPr>
            <p:cNvSpPr/>
            <p:nvPr/>
          </p:nvSpPr>
          <p:spPr>
            <a:xfrm>
              <a:off x="5134325" y="3466225"/>
              <a:ext cx="366475" cy="166375"/>
            </a:xfrm>
            <a:custGeom>
              <a:avLst/>
              <a:gdLst/>
              <a:ahLst/>
              <a:cxnLst/>
              <a:rect l="l" t="t" r="r" b="b"/>
              <a:pathLst>
                <a:path w="14659" h="6655" extrusionOk="0">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3870;p64">
              <a:extLst>
                <a:ext uri="{FF2B5EF4-FFF2-40B4-BE49-F238E27FC236}">
                  <a16:creationId xmlns:a16="http://schemas.microsoft.com/office/drawing/2014/main" id="{9692AD70-9945-3A8D-E321-981CC649076E}"/>
                </a:ext>
              </a:extLst>
            </p:cNvPr>
            <p:cNvSpPr/>
            <p:nvPr/>
          </p:nvSpPr>
          <p:spPr>
            <a:xfrm>
              <a:off x="5128700" y="3457375"/>
              <a:ext cx="387375" cy="180850"/>
            </a:xfrm>
            <a:custGeom>
              <a:avLst/>
              <a:gdLst/>
              <a:ahLst/>
              <a:cxnLst/>
              <a:rect l="l" t="t" r="r" b="b"/>
              <a:pathLst>
                <a:path w="15495" h="7234" extrusionOk="0">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3871;p64">
              <a:extLst>
                <a:ext uri="{FF2B5EF4-FFF2-40B4-BE49-F238E27FC236}">
                  <a16:creationId xmlns:a16="http://schemas.microsoft.com/office/drawing/2014/main" id="{8EBA7D0A-09BE-C922-96CB-6E506AC9D7CA}"/>
                </a:ext>
              </a:extLst>
            </p:cNvPr>
            <p:cNvSpPr/>
            <p:nvPr/>
          </p:nvSpPr>
          <p:spPr>
            <a:xfrm>
              <a:off x="5301475" y="3568275"/>
              <a:ext cx="199325" cy="64325"/>
            </a:xfrm>
            <a:custGeom>
              <a:avLst/>
              <a:gdLst/>
              <a:ahLst/>
              <a:cxnLst/>
              <a:rect l="l" t="t" r="r" b="b"/>
              <a:pathLst>
                <a:path w="7973" h="2573" extrusionOk="0">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3872;p64">
              <a:extLst>
                <a:ext uri="{FF2B5EF4-FFF2-40B4-BE49-F238E27FC236}">
                  <a16:creationId xmlns:a16="http://schemas.microsoft.com/office/drawing/2014/main" id="{CAF65A28-F443-81E8-5914-2D4A3D13659B}"/>
                </a:ext>
              </a:extLst>
            </p:cNvPr>
            <p:cNvSpPr/>
            <p:nvPr/>
          </p:nvSpPr>
          <p:spPr>
            <a:xfrm>
              <a:off x="5298250" y="3562650"/>
              <a:ext cx="217825" cy="75575"/>
            </a:xfrm>
            <a:custGeom>
              <a:avLst/>
              <a:gdLst/>
              <a:ahLst/>
              <a:cxnLst/>
              <a:rect l="l" t="t" r="r" b="b"/>
              <a:pathLst>
                <a:path w="8713" h="3023" extrusionOk="0">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3873;p64">
              <a:extLst>
                <a:ext uri="{FF2B5EF4-FFF2-40B4-BE49-F238E27FC236}">
                  <a16:creationId xmlns:a16="http://schemas.microsoft.com/office/drawing/2014/main" id="{8D7A9133-CA29-2274-18F1-7F9E8FDDA6D8}"/>
                </a:ext>
              </a:extLst>
            </p:cNvPr>
            <p:cNvSpPr/>
            <p:nvPr/>
          </p:nvSpPr>
          <p:spPr>
            <a:xfrm>
              <a:off x="4830550" y="3803825"/>
              <a:ext cx="219425" cy="1071950"/>
            </a:xfrm>
            <a:custGeom>
              <a:avLst/>
              <a:gdLst/>
              <a:ahLst/>
              <a:cxnLst/>
              <a:rect l="l" t="t" r="r" b="b"/>
              <a:pathLst>
                <a:path w="8777" h="42878" extrusionOk="0">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3874;p64">
              <a:extLst>
                <a:ext uri="{FF2B5EF4-FFF2-40B4-BE49-F238E27FC236}">
                  <a16:creationId xmlns:a16="http://schemas.microsoft.com/office/drawing/2014/main" id="{72E7E16F-C640-EEE9-92F5-EAE9915B5914}"/>
                </a:ext>
              </a:extLst>
            </p:cNvPr>
            <p:cNvSpPr/>
            <p:nvPr/>
          </p:nvSpPr>
          <p:spPr>
            <a:xfrm>
              <a:off x="4832175" y="3798125"/>
              <a:ext cx="204125" cy="1083275"/>
            </a:xfrm>
            <a:custGeom>
              <a:avLst/>
              <a:gdLst/>
              <a:ahLst/>
              <a:cxnLst/>
              <a:rect l="l" t="t" r="r" b="b"/>
              <a:pathLst>
                <a:path w="8165" h="43331" extrusionOk="0">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3875;p64">
              <a:extLst>
                <a:ext uri="{FF2B5EF4-FFF2-40B4-BE49-F238E27FC236}">
                  <a16:creationId xmlns:a16="http://schemas.microsoft.com/office/drawing/2014/main" id="{C3D85CF8-6C63-C754-F991-706DCBBAA905}"/>
                </a:ext>
              </a:extLst>
            </p:cNvPr>
            <p:cNvSpPr/>
            <p:nvPr/>
          </p:nvSpPr>
          <p:spPr>
            <a:xfrm>
              <a:off x="4814475" y="3655075"/>
              <a:ext cx="331925" cy="1231150"/>
            </a:xfrm>
            <a:custGeom>
              <a:avLst/>
              <a:gdLst/>
              <a:ahLst/>
              <a:cxnLst/>
              <a:rect l="l" t="t" r="r" b="b"/>
              <a:pathLst>
                <a:path w="13277" h="49246" extrusionOk="0">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3876;p64">
              <a:extLst>
                <a:ext uri="{FF2B5EF4-FFF2-40B4-BE49-F238E27FC236}">
                  <a16:creationId xmlns:a16="http://schemas.microsoft.com/office/drawing/2014/main" id="{8C0E5EDE-4DE9-5AF2-3F4C-36BB8E20ED57}"/>
                </a:ext>
              </a:extLst>
            </p:cNvPr>
            <p:cNvSpPr/>
            <p:nvPr/>
          </p:nvSpPr>
          <p:spPr>
            <a:xfrm>
              <a:off x="4821725" y="3649450"/>
              <a:ext cx="327900" cy="1242400"/>
            </a:xfrm>
            <a:custGeom>
              <a:avLst/>
              <a:gdLst/>
              <a:ahLst/>
              <a:cxnLst/>
              <a:rect l="l" t="t" r="r" b="b"/>
              <a:pathLst>
                <a:path w="13116" h="49696" extrusionOk="0">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3877;p64">
              <a:extLst>
                <a:ext uri="{FF2B5EF4-FFF2-40B4-BE49-F238E27FC236}">
                  <a16:creationId xmlns:a16="http://schemas.microsoft.com/office/drawing/2014/main" id="{61A4987E-874B-3386-CA2F-0273A72C1BED}"/>
                </a:ext>
              </a:extLst>
            </p:cNvPr>
            <p:cNvSpPr/>
            <p:nvPr/>
          </p:nvSpPr>
          <p:spPr>
            <a:xfrm>
              <a:off x="4835375" y="4872550"/>
              <a:ext cx="217000" cy="65925"/>
            </a:xfrm>
            <a:custGeom>
              <a:avLst/>
              <a:gdLst/>
              <a:ahLst/>
              <a:cxnLst/>
              <a:rect l="l" t="t" r="r" b="b"/>
              <a:pathLst>
                <a:path w="8680" h="2637" extrusionOk="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3878;p64">
              <a:extLst>
                <a:ext uri="{FF2B5EF4-FFF2-40B4-BE49-F238E27FC236}">
                  <a16:creationId xmlns:a16="http://schemas.microsoft.com/office/drawing/2014/main" id="{D8F952D8-2D74-5F8E-A4B2-53CF04D1EAD7}"/>
                </a:ext>
              </a:extLst>
            </p:cNvPr>
            <p:cNvSpPr/>
            <p:nvPr/>
          </p:nvSpPr>
          <p:spPr>
            <a:xfrm>
              <a:off x="4835375" y="4867725"/>
              <a:ext cx="222625" cy="76375"/>
            </a:xfrm>
            <a:custGeom>
              <a:avLst/>
              <a:gdLst/>
              <a:ahLst/>
              <a:cxnLst/>
              <a:rect l="l" t="t" r="r" b="b"/>
              <a:pathLst>
                <a:path w="8905" h="3055" extrusionOk="0">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3879;p64">
              <a:extLst>
                <a:ext uri="{FF2B5EF4-FFF2-40B4-BE49-F238E27FC236}">
                  <a16:creationId xmlns:a16="http://schemas.microsoft.com/office/drawing/2014/main" id="{4245BA56-4E59-5613-82D1-E35EF4569401}"/>
                </a:ext>
              </a:extLst>
            </p:cNvPr>
            <p:cNvSpPr/>
            <p:nvPr/>
          </p:nvSpPr>
          <p:spPr>
            <a:xfrm>
              <a:off x="4841000" y="4927200"/>
              <a:ext cx="211375" cy="11275"/>
            </a:xfrm>
            <a:custGeom>
              <a:avLst/>
              <a:gdLst/>
              <a:ahLst/>
              <a:cxnLst/>
              <a:rect l="l" t="t" r="r" b="b"/>
              <a:pathLst>
                <a:path w="8455" h="451" extrusionOk="0">
                  <a:moveTo>
                    <a:pt x="1" y="0"/>
                  </a:moveTo>
                  <a:cubicBezTo>
                    <a:pt x="1" y="289"/>
                    <a:pt x="33" y="450"/>
                    <a:pt x="33" y="450"/>
                  </a:cubicBezTo>
                  <a:lnTo>
                    <a:pt x="8455" y="450"/>
                  </a:lnTo>
                  <a:lnTo>
                    <a:pt x="8455" y="193"/>
                  </a:lnTo>
                  <a:cubicBezTo>
                    <a:pt x="8455" y="193"/>
                    <a:pt x="8390" y="97"/>
                    <a:pt x="8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3880;p64">
              <a:extLst>
                <a:ext uri="{FF2B5EF4-FFF2-40B4-BE49-F238E27FC236}">
                  <a16:creationId xmlns:a16="http://schemas.microsoft.com/office/drawing/2014/main" id="{0AB58994-D677-C476-F22B-19E668BAB23B}"/>
                </a:ext>
              </a:extLst>
            </p:cNvPr>
            <p:cNvSpPr/>
            <p:nvPr/>
          </p:nvSpPr>
          <p:spPr>
            <a:xfrm>
              <a:off x="4835375" y="4921575"/>
              <a:ext cx="222625" cy="22525"/>
            </a:xfrm>
            <a:custGeom>
              <a:avLst/>
              <a:gdLst/>
              <a:ahLst/>
              <a:cxnLst/>
              <a:rect l="l" t="t" r="r" b="b"/>
              <a:pathLst>
                <a:path w="8905" h="901" extrusionOk="0">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3881;p64">
              <a:extLst>
                <a:ext uri="{FF2B5EF4-FFF2-40B4-BE49-F238E27FC236}">
                  <a16:creationId xmlns:a16="http://schemas.microsoft.com/office/drawing/2014/main" id="{C010261B-89D8-369D-9CF3-D9CA71BD4B7F}"/>
                </a:ext>
              </a:extLst>
            </p:cNvPr>
            <p:cNvSpPr/>
            <p:nvPr/>
          </p:nvSpPr>
          <p:spPr>
            <a:xfrm>
              <a:off x="4983250" y="4884600"/>
              <a:ext cx="230400" cy="70475"/>
            </a:xfrm>
            <a:custGeom>
              <a:avLst/>
              <a:gdLst/>
              <a:ahLst/>
              <a:cxnLst/>
              <a:rect l="l" t="t" r="r" b="b"/>
              <a:pathLst>
                <a:path w="9216" h="2819" extrusionOk="0">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3882;p64">
              <a:extLst>
                <a:ext uri="{FF2B5EF4-FFF2-40B4-BE49-F238E27FC236}">
                  <a16:creationId xmlns:a16="http://schemas.microsoft.com/office/drawing/2014/main" id="{56B0398E-4FC9-047C-8496-931120CEBE8D}"/>
                </a:ext>
              </a:extLst>
            </p:cNvPr>
            <p:cNvSpPr/>
            <p:nvPr/>
          </p:nvSpPr>
          <p:spPr>
            <a:xfrm>
              <a:off x="4977625" y="4879775"/>
              <a:ext cx="241100" cy="80400"/>
            </a:xfrm>
            <a:custGeom>
              <a:avLst/>
              <a:gdLst/>
              <a:ahLst/>
              <a:cxnLst/>
              <a:rect l="l" t="t" r="r" b="b"/>
              <a:pathLst>
                <a:path w="9644" h="3216" extrusionOk="0">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3883;p64">
              <a:extLst>
                <a:ext uri="{FF2B5EF4-FFF2-40B4-BE49-F238E27FC236}">
                  <a16:creationId xmlns:a16="http://schemas.microsoft.com/office/drawing/2014/main" id="{25A01ECC-67F1-A6F5-5B76-1EEF80BB9FF5}"/>
                </a:ext>
              </a:extLst>
            </p:cNvPr>
            <p:cNvSpPr/>
            <p:nvPr/>
          </p:nvSpPr>
          <p:spPr>
            <a:xfrm>
              <a:off x="4984050" y="4940850"/>
              <a:ext cx="229600" cy="14225"/>
            </a:xfrm>
            <a:custGeom>
              <a:avLst/>
              <a:gdLst/>
              <a:ahLst/>
              <a:cxnLst/>
              <a:rect l="l" t="t" r="r" b="b"/>
              <a:pathLst>
                <a:path w="9184" h="569" extrusionOk="0">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3884;p64">
              <a:extLst>
                <a:ext uri="{FF2B5EF4-FFF2-40B4-BE49-F238E27FC236}">
                  <a16:creationId xmlns:a16="http://schemas.microsoft.com/office/drawing/2014/main" id="{5C02F332-7F83-F902-2B9F-BD2E3A75B617}"/>
                </a:ext>
              </a:extLst>
            </p:cNvPr>
            <p:cNvSpPr/>
            <p:nvPr/>
          </p:nvSpPr>
          <p:spPr>
            <a:xfrm>
              <a:off x="4977625" y="4935225"/>
              <a:ext cx="241100" cy="24950"/>
            </a:xfrm>
            <a:custGeom>
              <a:avLst/>
              <a:gdLst/>
              <a:ahLst/>
              <a:cxnLst/>
              <a:rect l="l" t="t" r="r" b="b"/>
              <a:pathLst>
                <a:path w="9644" h="998" extrusionOk="0">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3885;p64">
              <a:extLst>
                <a:ext uri="{FF2B5EF4-FFF2-40B4-BE49-F238E27FC236}">
                  <a16:creationId xmlns:a16="http://schemas.microsoft.com/office/drawing/2014/main" id="{4F6CBF90-5038-371C-5E7D-9C398A30ECFE}"/>
                </a:ext>
              </a:extLst>
            </p:cNvPr>
            <p:cNvSpPr/>
            <p:nvPr/>
          </p:nvSpPr>
          <p:spPr>
            <a:xfrm>
              <a:off x="4779925" y="2559250"/>
              <a:ext cx="598725" cy="1158975"/>
            </a:xfrm>
            <a:custGeom>
              <a:avLst/>
              <a:gdLst/>
              <a:ahLst/>
              <a:cxnLst/>
              <a:rect l="l" t="t" r="r" b="b"/>
              <a:pathLst>
                <a:path w="23949" h="46359" extrusionOk="0">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3886;p64">
              <a:extLst>
                <a:ext uri="{FF2B5EF4-FFF2-40B4-BE49-F238E27FC236}">
                  <a16:creationId xmlns:a16="http://schemas.microsoft.com/office/drawing/2014/main" id="{235056EB-06AD-44D0-DAB7-E3113E2AA168}"/>
                </a:ext>
              </a:extLst>
            </p:cNvPr>
            <p:cNvSpPr/>
            <p:nvPr/>
          </p:nvSpPr>
          <p:spPr>
            <a:xfrm>
              <a:off x="4779925" y="2554125"/>
              <a:ext cx="587475" cy="1169275"/>
            </a:xfrm>
            <a:custGeom>
              <a:avLst/>
              <a:gdLst/>
              <a:ahLst/>
              <a:cxnLst/>
              <a:rect l="l" t="t" r="r" b="b"/>
              <a:pathLst>
                <a:path w="23499" h="46771" extrusionOk="0">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3887;p64">
              <a:extLst>
                <a:ext uri="{FF2B5EF4-FFF2-40B4-BE49-F238E27FC236}">
                  <a16:creationId xmlns:a16="http://schemas.microsoft.com/office/drawing/2014/main" id="{BFC77D41-8FF6-9453-05DA-F5A244B28FE0}"/>
                </a:ext>
              </a:extLst>
            </p:cNvPr>
            <p:cNvSpPr/>
            <p:nvPr/>
          </p:nvSpPr>
          <p:spPr>
            <a:xfrm>
              <a:off x="4852250" y="3131925"/>
              <a:ext cx="629250" cy="449325"/>
            </a:xfrm>
            <a:custGeom>
              <a:avLst/>
              <a:gdLst/>
              <a:ahLst/>
              <a:cxnLst/>
              <a:rect l="l" t="t" r="r" b="b"/>
              <a:pathLst>
                <a:path w="25170" h="17973" extrusionOk="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3888;p64">
              <a:extLst>
                <a:ext uri="{FF2B5EF4-FFF2-40B4-BE49-F238E27FC236}">
                  <a16:creationId xmlns:a16="http://schemas.microsoft.com/office/drawing/2014/main" id="{1BF66F18-BB02-F36B-3047-B9D183041D14}"/>
                </a:ext>
              </a:extLst>
            </p:cNvPr>
            <p:cNvSpPr/>
            <p:nvPr/>
          </p:nvSpPr>
          <p:spPr>
            <a:xfrm>
              <a:off x="4848250" y="3127100"/>
              <a:ext cx="637275" cy="459700"/>
            </a:xfrm>
            <a:custGeom>
              <a:avLst/>
              <a:gdLst/>
              <a:ahLst/>
              <a:cxnLst/>
              <a:rect l="l" t="t" r="r" b="b"/>
              <a:pathLst>
                <a:path w="25491" h="18388" extrusionOk="0">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3889;p64">
              <a:extLst>
                <a:ext uri="{FF2B5EF4-FFF2-40B4-BE49-F238E27FC236}">
                  <a16:creationId xmlns:a16="http://schemas.microsoft.com/office/drawing/2014/main" id="{E60C87BB-6807-8BE9-4A79-1AD916B79B1F}"/>
                </a:ext>
              </a:extLst>
            </p:cNvPr>
            <p:cNvSpPr/>
            <p:nvPr/>
          </p:nvSpPr>
          <p:spPr>
            <a:xfrm>
              <a:off x="4853050" y="3111825"/>
              <a:ext cx="245950" cy="480600"/>
            </a:xfrm>
            <a:custGeom>
              <a:avLst/>
              <a:gdLst/>
              <a:ahLst/>
              <a:cxnLst/>
              <a:rect l="l" t="t" r="r" b="b"/>
              <a:pathLst>
                <a:path w="9838" h="19224" extrusionOk="0">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3890;p64">
              <a:extLst>
                <a:ext uri="{FF2B5EF4-FFF2-40B4-BE49-F238E27FC236}">
                  <a16:creationId xmlns:a16="http://schemas.microsoft.com/office/drawing/2014/main" id="{8581C53F-81DC-96C6-C0F8-967EF1027D90}"/>
                </a:ext>
              </a:extLst>
            </p:cNvPr>
            <p:cNvSpPr/>
            <p:nvPr/>
          </p:nvSpPr>
          <p:spPr>
            <a:xfrm>
              <a:off x="5006550" y="3155225"/>
              <a:ext cx="124575" cy="303800"/>
            </a:xfrm>
            <a:custGeom>
              <a:avLst/>
              <a:gdLst/>
              <a:ahLst/>
              <a:cxnLst/>
              <a:rect l="l" t="t" r="r" b="b"/>
              <a:pathLst>
                <a:path w="4983" h="12152" extrusionOk="0">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3891;p64">
              <a:extLst>
                <a:ext uri="{FF2B5EF4-FFF2-40B4-BE49-F238E27FC236}">
                  <a16:creationId xmlns:a16="http://schemas.microsoft.com/office/drawing/2014/main" id="{74F3AA9A-4E3B-1D2F-FDCD-58FBE0143014}"/>
                </a:ext>
              </a:extLst>
            </p:cNvPr>
            <p:cNvSpPr/>
            <p:nvPr/>
          </p:nvSpPr>
          <p:spPr>
            <a:xfrm>
              <a:off x="5276575" y="3402800"/>
              <a:ext cx="204925" cy="104425"/>
            </a:xfrm>
            <a:custGeom>
              <a:avLst/>
              <a:gdLst/>
              <a:ahLst/>
              <a:cxnLst/>
              <a:rect l="l" t="t" r="r" b="b"/>
              <a:pathLst>
                <a:path w="8197" h="4177" extrusionOk="0">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3892;p64">
              <a:extLst>
                <a:ext uri="{FF2B5EF4-FFF2-40B4-BE49-F238E27FC236}">
                  <a16:creationId xmlns:a16="http://schemas.microsoft.com/office/drawing/2014/main" id="{FC967848-540A-8510-4E80-92A39E4E182C}"/>
                </a:ext>
              </a:extLst>
            </p:cNvPr>
            <p:cNvSpPr/>
            <p:nvPr/>
          </p:nvSpPr>
          <p:spPr>
            <a:xfrm>
              <a:off x="5270125" y="3397925"/>
              <a:ext cx="215400" cy="114925"/>
            </a:xfrm>
            <a:custGeom>
              <a:avLst/>
              <a:gdLst/>
              <a:ahLst/>
              <a:cxnLst/>
              <a:rect l="l" t="t" r="r" b="b"/>
              <a:pathLst>
                <a:path w="8616" h="4597" extrusionOk="0">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3893;p64">
              <a:extLst>
                <a:ext uri="{FF2B5EF4-FFF2-40B4-BE49-F238E27FC236}">
                  <a16:creationId xmlns:a16="http://schemas.microsoft.com/office/drawing/2014/main" id="{04F4624A-BAD3-23C5-B81F-CA62DC64DB28}"/>
                </a:ext>
              </a:extLst>
            </p:cNvPr>
            <p:cNvSpPr/>
            <p:nvPr/>
          </p:nvSpPr>
          <p:spPr>
            <a:xfrm>
              <a:off x="5526475" y="3239600"/>
              <a:ext cx="90850" cy="322275"/>
            </a:xfrm>
            <a:custGeom>
              <a:avLst/>
              <a:gdLst/>
              <a:ahLst/>
              <a:cxnLst/>
              <a:rect l="l" t="t" r="r" b="b"/>
              <a:pathLst>
                <a:path w="3634" h="12891" extrusionOk="0">
                  <a:moveTo>
                    <a:pt x="2894" y="1"/>
                  </a:moveTo>
                  <a:lnTo>
                    <a:pt x="1" y="12698"/>
                  </a:lnTo>
                  <a:lnTo>
                    <a:pt x="740" y="12891"/>
                  </a:lnTo>
                  <a:lnTo>
                    <a:pt x="3633" y="194"/>
                  </a:lnTo>
                  <a:lnTo>
                    <a:pt x="2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3894;p64">
              <a:extLst>
                <a:ext uri="{FF2B5EF4-FFF2-40B4-BE49-F238E27FC236}">
                  <a16:creationId xmlns:a16="http://schemas.microsoft.com/office/drawing/2014/main" id="{3EA03F50-B663-7950-3C11-73F54E6B71F2}"/>
                </a:ext>
              </a:extLst>
            </p:cNvPr>
            <p:cNvSpPr/>
            <p:nvPr/>
          </p:nvSpPr>
          <p:spPr>
            <a:xfrm>
              <a:off x="5520050" y="3233175"/>
              <a:ext cx="103700" cy="335125"/>
            </a:xfrm>
            <a:custGeom>
              <a:avLst/>
              <a:gdLst/>
              <a:ahLst/>
              <a:cxnLst/>
              <a:rect l="l" t="t" r="r" b="b"/>
              <a:pathLst>
                <a:path w="4148" h="13405" extrusionOk="0">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3895;p64">
              <a:extLst>
                <a:ext uri="{FF2B5EF4-FFF2-40B4-BE49-F238E27FC236}">
                  <a16:creationId xmlns:a16="http://schemas.microsoft.com/office/drawing/2014/main" id="{20CEC30E-1AC4-C12C-447E-F4A48005F3B2}"/>
                </a:ext>
              </a:extLst>
            </p:cNvPr>
            <p:cNvSpPr/>
            <p:nvPr/>
          </p:nvSpPr>
          <p:spPr>
            <a:xfrm>
              <a:off x="5156825" y="3548200"/>
              <a:ext cx="391375" cy="27350"/>
            </a:xfrm>
            <a:custGeom>
              <a:avLst/>
              <a:gdLst/>
              <a:ahLst/>
              <a:cxnLst/>
              <a:rect l="l" t="t" r="r" b="b"/>
              <a:pathLst>
                <a:path w="15655" h="1094" extrusionOk="0">
                  <a:moveTo>
                    <a:pt x="15623" y="0"/>
                  </a:moveTo>
                  <a:lnTo>
                    <a:pt x="0" y="322"/>
                  </a:lnTo>
                  <a:lnTo>
                    <a:pt x="33" y="1093"/>
                  </a:lnTo>
                  <a:lnTo>
                    <a:pt x="15655" y="772"/>
                  </a:lnTo>
                  <a:lnTo>
                    <a:pt x="15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3896;p64">
              <a:extLst>
                <a:ext uri="{FF2B5EF4-FFF2-40B4-BE49-F238E27FC236}">
                  <a16:creationId xmlns:a16="http://schemas.microsoft.com/office/drawing/2014/main" id="{93B9EF28-6701-86A1-268F-272FCCDF2A32}"/>
                </a:ext>
              </a:extLst>
            </p:cNvPr>
            <p:cNvSpPr/>
            <p:nvPr/>
          </p:nvSpPr>
          <p:spPr>
            <a:xfrm>
              <a:off x="5152000" y="3542575"/>
              <a:ext cx="401025" cy="38600"/>
            </a:xfrm>
            <a:custGeom>
              <a:avLst/>
              <a:gdLst/>
              <a:ahLst/>
              <a:cxnLst/>
              <a:rect l="l" t="t" r="r" b="b"/>
              <a:pathLst>
                <a:path w="16041" h="1544" extrusionOk="0">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3897;p64">
              <a:extLst>
                <a:ext uri="{FF2B5EF4-FFF2-40B4-BE49-F238E27FC236}">
                  <a16:creationId xmlns:a16="http://schemas.microsoft.com/office/drawing/2014/main" id="{95757999-BB28-3C36-B225-56B0FD6649E2}"/>
                </a:ext>
              </a:extLst>
            </p:cNvPr>
            <p:cNvSpPr/>
            <p:nvPr/>
          </p:nvSpPr>
          <p:spPr>
            <a:xfrm>
              <a:off x="5553000" y="2925400"/>
              <a:ext cx="167175" cy="190475"/>
            </a:xfrm>
            <a:custGeom>
              <a:avLst/>
              <a:gdLst/>
              <a:ahLst/>
              <a:cxnLst/>
              <a:rect l="l" t="t" r="r" b="b"/>
              <a:pathLst>
                <a:path w="6687" h="7619" extrusionOk="0">
                  <a:moveTo>
                    <a:pt x="1" y="0"/>
                  </a:moveTo>
                  <a:lnTo>
                    <a:pt x="3344" y="7618"/>
                  </a:lnTo>
                  <a:lnTo>
                    <a:pt x="66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3898;p64">
              <a:extLst>
                <a:ext uri="{FF2B5EF4-FFF2-40B4-BE49-F238E27FC236}">
                  <a16:creationId xmlns:a16="http://schemas.microsoft.com/office/drawing/2014/main" id="{5246B3F7-FD6D-BAB6-A791-8469F776993D}"/>
                </a:ext>
              </a:extLst>
            </p:cNvPr>
            <p:cNvSpPr/>
            <p:nvPr/>
          </p:nvSpPr>
          <p:spPr>
            <a:xfrm>
              <a:off x="2940475" y="4391175"/>
              <a:ext cx="989275" cy="520775"/>
            </a:xfrm>
            <a:custGeom>
              <a:avLst/>
              <a:gdLst/>
              <a:ahLst/>
              <a:cxnLst/>
              <a:rect l="l" t="t" r="r" b="b"/>
              <a:pathLst>
                <a:path w="39571" h="20831" extrusionOk="0">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3899;p64">
              <a:extLst>
                <a:ext uri="{FF2B5EF4-FFF2-40B4-BE49-F238E27FC236}">
                  <a16:creationId xmlns:a16="http://schemas.microsoft.com/office/drawing/2014/main" id="{B24D5F53-6745-8962-E14C-024324D21727}"/>
                </a:ext>
              </a:extLst>
            </p:cNvPr>
            <p:cNvSpPr/>
            <p:nvPr/>
          </p:nvSpPr>
          <p:spPr>
            <a:xfrm>
              <a:off x="3007975" y="4124375"/>
              <a:ext cx="854250" cy="429975"/>
            </a:xfrm>
            <a:custGeom>
              <a:avLst/>
              <a:gdLst/>
              <a:ahLst/>
              <a:cxnLst/>
              <a:rect l="l" t="t" r="r" b="b"/>
              <a:pathLst>
                <a:path w="34170" h="17199" extrusionOk="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3900;p64">
              <a:extLst>
                <a:ext uri="{FF2B5EF4-FFF2-40B4-BE49-F238E27FC236}">
                  <a16:creationId xmlns:a16="http://schemas.microsoft.com/office/drawing/2014/main" id="{BF3C3623-27A7-7559-D6A2-9ABA8CD2DFBD}"/>
                </a:ext>
              </a:extLst>
            </p:cNvPr>
            <p:cNvSpPr/>
            <p:nvPr/>
          </p:nvSpPr>
          <p:spPr>
            <a:xfrm>
              <a:off x="2934850" y="4385550"/>
              <a:ext cx="1000525" cy="532025"/>
            </a:xfrm>
            <a:custGeom>
              <a:avLst/>
              <a:gdLst/>
              <a:ahLst/>
              <a:cxnLst/>
              <a:rect l="l" t="t" r="r" b="b"/>
              <a:pathLst>
                <a:path w="40021" h="21281" extrusionOk="0">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3901;p64">
              <a:extLst>
                <a:ext uri="{FF2B5EF4-FFF2-40B4-BE49-F238E27FC236}">
                  <a16:creationId xmlns:a16="http://schemas.microsoft.com/office/drawing/2014/main" id="{6716CEC0-F564-E9D2-BAC3-8AE867C2EEF0}"/>
                </a:ext>
              </a:extLst>
            </p:cNvPr>
            <p:cNvSpPr/>
            <p:nvPr/>
          </p:nvSpPr>
          <p:spPr>
            <a:xfrm>
              <a:off x="1906225" y="2226250"/>
              <a:ext cx="3057750" cy="2244525"/>
            </a:xfrm>
            <a:custGeom>
              <a:avLst/>
              <a:gdLst/>
              <a:ahLst/>
              <a:cxnLst/>
              <a:rect l="l" t="t" r="r" b="b"/>
              <a:pathLst>
                <a:path w="122310" h="89781" extrusionOk="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3902;p64">
              <a:extLst>
                <a:ext uri="{FF2B5EF4-FFF2-40B4-BE49-F238E27FC236}">
                  <a16:creationId xmlns:a16="http://schemas.microsoft.com/office/drawing/2014/main" id="{034DF865-9E7D-2CED-CBEC-511C629F65F1}"/>
                </a:ext>
              </a:extLst>
            </p:cNvPr>
            <p:cNvSpPr/>
            <p:nvPr/>
          </p:nvSpPr>
          <p:spPr>
            <a:xfrm>
              <a:off x="1901400" y="2220625"/>
              <a:ext cx="3067400" cy="2254950"/>
            </a:xfrm>
            <a:custGeom>
              <a:avLst/>
              <a:gdLst/>
              <a:ahLst/>
              <a:cxnLst/>
              <a:rect l="l" t="t" r="r" b="b"/>
              <a:pathLst>
                <a:path w="122696" h="90198" extrusionOk="0">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3903;p64">
              <a:extLst>
                <a:ext uri="{FF2B5EF4-FFF2-40B4-BE49-F238E27FC236}">
                  <a16:creationId xmlns:a16="http://schemas.microsoft.com/office/drawing/2014/main" id="{ECE8DE4D-84C9-78B7-29EF-4D06233F9390}"/>
                </a:ext>
              </a:extLst>
            </p:cNvPr>
            <p:cNvSpPr/>
            <p:nvPr/>
          </p:nvSpPr>
          <p:spPr>
            <a:xfrm>
              <a:off x="1906225" y="4121975"/>
              <a:ext cx="3057750" cy="348800"/>
            </a:xfrm>
            <a:custGeom>
              <a:avLst/>
              <a:gdLst/>
              <a:ahLst/>
              <a:cxnLst/>
              <a:rect l="l" t="t" r="r" b="b"/>
              <a:pathLst>
                <a:path w="122310" h="13952" extrusionOk="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3904;p64">
              <a:extLst>
                <a:ext uri="{FF2B5EF4-FFF2-40B4-BE49-F238E27FC236}">
                  <a16:creationId xmlns:a16="http://schemas.microsoft.com/office/drawing/2014/main" id="{CE77FF71-CCB6-127F-DA04-0DD05FEFC09E}"/>
                </a:ext>
              </a:extLst>
            </p:cNvPr>
            <p:cNvSpPr/>
            <p:nvPr/>
          </p:nvSpPr>
          <p:spPr>
            <a:xfrm>
              <a:off x="1901400" y="4116350"/>
              <a:ext cx="3067400" cy="359225"/>
            </a:xfrm>
            <a:custGeom>
              <a:avLst/>
              <a:gdLst/>
              <a:ahLst/>
              <a:cxnLst/>
              <a:rect l="l" t="t" r="r" b="b"/>
              <a:pathLst>
                <a:path w="122696" h="14369" extrusionOk="0">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3905;p64">
              <a:extLst>
                <a:ext uri="{FF2B5EF4-FFF2-40B4-BE49-F238E27FC236}">
                  <a16:creationId xmlns:a16="http://schemas.microsoft.com/office/drawing/2014/main" id="{5A63DA1B-D1B0-837A-8C69-C3090BBB3A60}"/>
                </a:ext>
              </a:extLst>
            </p:cNvPr>
            <p:cNvSpPr/>
            <p:nvPr/>
          </p:nvSpPr>
          <p:spPr>
            <a:xfrm>
              <a:off x="2060525" y="2365275"/>
              <a:ext cx="2749175" cy="1586350"/>
            </a:xfrm>
            <a:custGeom>
              <a:avLst/>
              <a:gdLst/>
              <a:ahLst/>
              <a:cxnLst/>
              <a:rect l="l" t="t" r="r" b="b"/>
              <a:pathLst>
                <a:path w="109967" h="63454" extrusionOk="0">
                  <a:moveTo>
                    <a:pt x="0" y="0"/>
                  </a:moveTo>
                  <a:lnTo>
                    <a:pt x="0" y="63454"/>
                  </a:lnTo>
                  <a:lnTo>
                    <a:pt x="109966" y="63454"/>
                  </a:lnTo>
                  <a:lnTo>
                    <a:pt x="109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3906;p64">
              <a:extLst>
                <a:ext uri="{FF2B5EF4-FFF2-40B4-BE49-F238E27FC236}">
                  <a16:creationId xmlns:a16="http://schemas.microsoft.com/office/drawing/2014/main" id="{49C758A4-3468-2D5A-7958-6A6B16B3CD9A}"/>
                </a:ext>
              </a:extLst>
            </p:cNvPr>
            <p:cNvSpPr/>
            <p:nvPr/>
          </p:nvSpPr>
          <p:spPr>
            <a:xfrm>
              <a:off x="2054900" y="2360450"/>
              <a:ext cx="2760425" cy="1596000"/>
            </a:xfrm>
            <a:custGeom>
              <a:avLst/>
              <a:gdLst/>
              <a:ahLst/>
              <a:cxnLst/>
              <a:rect l="l" t="t" r="r" b="b"/>
              <a:pathLst>
                <a:path w="110417" h="63840" extrusionOk="0">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3907;p64">
              <a:extLst>
                <a:ext uri="{FF2B5EF4-FFF2-40B4-BE49-F238E27FC236}">
                  <a16:creationId xmlns:a16="http://schemas.microsoft.com/office/drawing/2014/main" id="{7EE92DB0-5093-EAE1-7014-5F90EB326A20}"/>
                </a:ext>
              </a:extLst>
            </p:cNvPr>
            <p:cNvSpPr/>
            <p:nvPr/>
          </p:nvSpPr>
          <p:spPr>
            <a:xfrm>
              <a:off x="2940475" y="4911925"/>
              <a:ext cx="989275" cy="45025"/>
            </a:xfrm>
            <a:custGeom>
              <a:avLst/>
              <a:gdLst/>
              <a:ahLst/>
              <a:cxnLst/>
              <a:rect l="l" t="t" r="r" b="b"/>
              <a:pathLst>
                <a:path w="39571" h="1801" extrusionOk="0">
                  <a:moveTo>
                    <a:pt x="0" y="0"/>
                  </a:moveTo>
                  <a:lnTo>
                    <a:pt x="0" y="1801"/>
                  </a:lnTo>
                  <a:lnTo>
                    <a:pt x="39570" y="1801"/>
                  </a:lnTo>
                  <a:lnTo>
                    <a:pt x="395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3908;p64">
              <a:extLst>
                <a:ext uri="{FF2B5EF4-FFF2-40B4-BE49-F238E27FC236}">
                  <a16:creationId xmlns:a16="http://schemas.microsoft.com/office/drawing/2014/main" id="{7D566B10-CFD2-88C8-10C1-92C35B6E79D9}"/>
                </a:ext>
              </a:extLst>
            </p:cNvPr>
            <p:cNvSpPr/>
            <p:nvPr/>
          </p:nvSpPr>
          <p:spPr>
            <a:xfrm>
              <a:off x="2935650" y="4907100"/>
              <a:ext cx="999725" cy="55475"/>
            </a:xfrm>
            <a:custGeom>
              <a:avLst/>
              <a:gdLst/>
              <a:ahLst/>
              <a:cxnLst/>
              <a:rect l="l" t="t" r="r" b="b"/>
              <a:pathLst>
                <a:path w="39989" h="2219" extrusionOk="0">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3909;p64">
              <a:extLst>
                <a:ext uri="{FF2B5EF4-FFF2-40B4-BE49-F238E27FC236}">
                  <a16:creationId xmlns:a16="http://schemas.microsoft.com/office/drawing/2014/main" id="{78C9F60F-8081-103C-6CB0-92CA60847873}"/>
                </a:ext>
              </a:extLst>
            </p:cNvPr>
            <p:cNvSpPr/>
            <p:nvPr/>
          </p:nvSpPr>
          <p:spPr>
            <a:xfrm>
              <a:off x="2383575" y="2497075"/>
              <a:ext cx="147875" cy="199325"/>
            </a:xfrm>
            <a:custGeom>
              <a:avLst/>
              <a:gdLst/>
              <a:ahLst/>
              <a:cxnLst/>
              <a:rect l="l" t="t" r="r" b="b"/>
              <a:pathLst>
                <a:path w="5915" h="7973" extrusionOk="0">
                  <a:moveTo>
                    <a:pt x="0" y="0"/>
                  </a:moveTo>
                  <a:lnTo>
                    <a:pt x="3954" y="7972"/>
                  </a:lnTo>
                  <a:lnTo>
                    <a:pt x="5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3910;p64">
              <a:extLst>
                <a:ext uri="{FF2B5EF4-FFF2-40B4-BE49-F238E27FC236}">
                  <a16:creationId xmlns:a16="http://schemas.microsoft.com/office/drawing/2014/main" id="{15A60198-CC65-D7C8-7A69-ECDC493DB47E}"/>
                </a:ext>
              </a:extLst>
            </p:cNvPr>
            <p:cNvSpPr/>
            <p:nvPr/>
          </p:nvSpPr>
          <p:spPr>
            <a:xfrm>
              <a:off x="2377950" y="2491450"/>
              <a:ext cx="159125" cy="209975"/>
            </a:xfrm>
            <a:custGeom>
              <a:avLst/>
              <a:gdLst/>
              <a:ahLst/>
              <a:cxnLst/>
              <a:rect l="l" t="t" r="r" b="b"/>
              <a:pathLst>
                <a:path w="6365" h="8399" extrusionOk="0">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3911;p64">
              <a:extLst>
                <a:ext uri="{FF2B5EF4-FFF2-40B4-BE49-F238E27FC236}">
                  <a16:creationId xmlns:a16="http://schemas.microsoft.com/office/drawing/2014/main" id="{D1C23476-6BC0-33EF-8DFA-C338F60A8478}"/>
                </a:ext>
              </a:extLst>
            </p:cNvPr>
            <p:cNvSpPr/>
            <p:nvPr/>
          </p:nvSpPr>
          <p:spPr>
            <a:xfrm>
              <a:off x="2398825" y="2504300"/>
              <a:ext cx="94875" cy="192100"/>
            </a:xfrm>
            <a:custGeom>
              <a:avLst/>
              <a:gdLst/>
              <a:ahLst/>
              <a:cxnLst/>
              <a:rect l="l" t="t" r="r" b="b"/>
              <a:pathLst>
                <a:path w="3795" h="7684"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3912;p64">
              <a:extLst>
                <a:ext uri="{FF2B5EF4-FFF2-40B4-BE49-F238E27FC236}">
                  <a16:creationId xmlns:a16="http://schemas.microsoft.com/office/drawing/2014/main" id="{F5B2C322-E1D0-3EDE-2EB9-86E879BF84CF}"/>
                </a:ext>
              </a:extLst>
            </p:cNvPr>
            <p:cNvSpPr/>
            <p:nvPr/>
          </p:nvSpPr>
          <p:spPr>
            <a:xfrm>
              <a:off x="2393200" y="2499475"/>
              <a:ext cx="106125" cy="201950"/>
            </a:xfrm>
            <a:custGeom>
              <a:avLst/>
              <a:gdLst/>
              <a:ahLst/>
              <a:cxnLst/>
              <a:rect l="l" t="t" r="r" b="b"/>
              <a:pathLst>
                <a:path w="4245" h="8078" extrusionOk="0">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3913;p64">
              <a:extLst>
                <a:ext uri="{FF2B5EF4-FFF2-40B4-BE49-F238E27FC236}">
                  <a16:creationId xmlns:a16="http://schemas.microsoft.com/office/drawing/2014/main" id="{A68EB68F-0721-EDD0-8903-BDDE1409FD64}"/>
                </a:ext>
              </a:extLst>
            </p:cNvPr>
            <p:cNvSpPr/>
            <p:nvPr/>
          </p:nvSpPr>
          <p:spPr>
            <a:xfrm>
              <a:off x="2377950" y="2489825"/>
              <a:ext cx="104475" cy="206575"/>
            </a:xfrm>
            <a:custGeom>
              <a:avLst/>
              <a:gdLst/>
              <a:ahLst/>
              <a:cxnLst/>
              <a:rect l="l" t="t" r="r" b="b"/>
              <a:pathLst>
                <a:path w="4179" h="8263"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3914;p64">
              <a:extLst>
                <a:ext uri="{FF2B5EF4-FFF2-40B4-BE49-F238E27FC236}">
                  <a16:creationId xmlns:a16="http://schemas.microsoft.com/office/drawing/2014/main" id="{748BD313-A5DC-26DE-C2D9-DCDA120CF8D4}"/>
                </a:ext>
              </a:extLst>
            </p:cNvPr>
            <p:cNvSpPr/>
            <p:nvPr/>
          </p:nvSpPr>
          <p:spPr>
            <a:xfrm>
              <a:off x="2372325" y="2484200"/>
              <a:ext cx="115725" cy="217225"/>
            </a:xfrm>
            <a:custGeom>
              <a:avLst/>
              <a:gdLst/>
              <a:ahLst/>
              <a:cxnLst/>
              <a:rect l="l" t="t" r="r" b="b"/>
              <a:pathLst>
                <a:path w="4629" h="8689" extrusionOk="0">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3915;p64">
              <a:extLst>
                <a:ext uri="{FF2B5EF4-FFF2-40B4-BE49-F238E27FC236}">
                  <a16:creationId xmlns:a16="http://schemas.microsoft.com/office/drawing/2014/main" id="{B5B0B9E0-7DE2-4567-9F84-3C7ED388D6E0}"/>
                </a:ext>
              </a:extLst>
            </p:cNvPr>
            <p:cNvSpPr/>
            <p:nvPr/>
          </p:nvSpPr>
          <p:spPr>
            <a:xfrm>
              <a:off x="2153725" y="2452075"/>
              <a:ext cx="328700" cy="244325"/>
            </a:xfrm>
            <a:custGeom>
              <a:avLst/>
              <a:gdLst/>
              <a:ahLst/>
              <a:cxnLst/>
              <a:rect l="l" t="t" r="r" b="b"/>
              <a:pathLst>
                <a:path w="13148" h="9773" extrusionOk="0">
                  <a:moveTo>
                    <a:pt x="1" y="0"/>
                  </a:moveTo>
                  <a:lnTo>
                    <a:pt x="2412" y="9772"/>
                  </a:lnTo>
                  <a:lnTo>
                    <a:pt x="13148" y="9772"/>
                  </a:lnTo>
                  <a:lnTo>
                    <a:pt x="11444" y="1125"/>
                  </a:lnTo>
                  <a:lnTo>
                    <a:pt x="6108" y="1125"/>
                  </a:lnTo>
                  <a:lnTo>
                    <a:pt x="51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3916;p64">
              <a:extLst>
                <a:ext uri="{FF2B5EF4-FFF2-40B4-BE49-F238E27FC236}">
                  <a16:creationId xmlns:a16="http://schemas.microsoft.com/office/drawing/2014/main" id="{371F3234-2372-AB21-AC57-ED4E5096B267}"/>
                </a:ext>
              </a:extLst>
            </p:cNvPr>
            <p:cNvSpPr/>
            <p:nvPr/>
          </p:nvSpPr>
          <p:spPr>
            <a:xfrm>
              <a:off x="2148100" y="2447250"/>
              <a:ext cx="339950" cy="253950"/>
            </a:xfrm>
            <a:custGeom>
              <a:avLst/>
              <a:gdLst/>
              <a:ahLst/>
              <a:cxnLst/>
              <a:rect l="l" t="t" r="r" b="b"/>
              <a:pathLst>
                <a:path w="13598" h="10158" extrusionOk="0">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3917;p64">
              <a:extLst>
                <a:ext uri="{FF2B5EF4-FFF2-40B4-BE49-F238E27FC236}">
                  <a16:creationId xmlns:a16="http://schemas.microsoft.com/office/drawing/2014/main" id="{9CFEEBAE-0399-FB04-62EE-6D53A5BDE8D1}"/>
                </a:ext>
              </a:extLst>
            </p:cNvPr>
            <p:cNvSpPr/>
            <p:nvPr/>
          </p:nvSpPr>
          <p:spPr>
            <a:xfrm>
              <a:off x="2383575" y="2857075"/>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3918;p64">
              <a:extLst>
                <a:ext uri="{FF2B5EF4-FFF2-40B4-BE49-F238E27FC236}">
                  <a16:creationId xmlns:a16="http://schemas.microsoft.com/office/drawing/2014/main" id="{2E3CC42D-3E2A-37C1-DAD8-27742307166F}"/>
                </a:ext>
              </a:extLst>
            </p:cNvPr>
            <p:cNvSpPr/>
            <p:nvPr/>
          </p:nvSpPr>
          <p:spPr>
            <a:xfrm>
              <a:off x="2377950" y="2852275"/>
              <a:ext cx="159125" cy="209750"/>
            </a:xfrm>
            <a:custGeom>
              <a:avLst/>
              <a:gdLst/>
              <a:ahLst/>
              <a:cxnLst/>
              <a:rect l="l" t="t" r="r" b="b"/>
              <a:pathLst>
                <a:path w="6365" h="8390" extrusionOk="0">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3919;p64">
              <a:extLst>
                <a:ext uri="{FF2B5EF4-FFF2-40B4-BE49-F238E27FC236}">
                  <a16:creationId xmlns:a16="http://schemas.microsoft.com/office/drawing/2014/main" id="{6F562541-9F31-FBE7-5635-E2E741458413}"/>
                </a:ext>
              </a:extLst>
            </p:cNvPr>
            <p:cNvSpPr/>
            <p:nvPr/>
          </p:nvSpPr>
          <p:spPr>
            <a:xfrm>
              <a:off x="2398825" y="2865125"/>
              <a:ext cx="94875" cy="191275"/>
            </a:xfrm>
            <a:custGeom>
              <a:avLst/>
              <a:gdLst/>
              <a:ahLst/>
              <a:cxnLst/>
              <a:rect l="l" t="t" r="r" b="b"/>
              <a:pathLst>
                <a:path w="3795" h="7651" extrusionOk="0">
                  <a:moveTo>
                    <a:pt x="1" y="0"/>
                  </a:moveTo>
                  <a:lnTo>
                    <a:pt x="3344" y="7651"/>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3920;p64">
              <a:extLst>
                <a:ext uri="{FF2B5EF4-FFF2-40B4-BE49-F238E27FC236}">
                  <a16:creationId xmlns:a16="http://schemas.microsoft.com/office/drawing/2014/main" id="{61FC5682-B8B4-42A0-744A-6D7808FEF2F9}"/>
                </a:ext>
              </a:extLst>
            </p:cNvPr>
            <p:cNvSpPr/>
            <p:nvPr/>
          </p:nvSpPr>
          <p:spPr>
            <a:xfrm>
              <a:off x="2393200" y="2859500"/>
              <a:ext cx="106125" cy="202525"/>
            </a:xfrm>
            <a:custGeom>
              <a:avLst/>
              <a:gdLst/>
              <a:ahLst/>
              <a:cxnLst/>
              <a:rect l="l" t="t" r="r" b="b"/>
              <a:pathLst>
                <a:path w="4245" h="8101" extrusionOk="0">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3921;p64">
              <a:extLst>
                <a:ext uri="{FF2B5EF4-FFF2-40B4-BE49-F238E27FC236}">
                  <a16:creationId xmlns:a16="http://schemas.microsoft.com/office/drawing/2014/main" id="{1F770322-9579-216E-67C8-D7FD70D394BF}"/>
                </a:ext>
              </a:extLst>
            </p:cNvPr>
            <p:cNvSpPr/>
            <p:nvPr/>
          </p:nvSpPr>
          <p:spPr>
            <a:xfrm>
              <a:off x="2377950" y="2849850"/>
              <a:ext cx="104475" cy="206550"/>
            </a:xfrm>
            <a:custGeom>
              <a:avLst/>
              <a:gdLst/>
              <a:ahLst/>
              <a:cxnLst/>
              <a:rect l="l" t="t" r="r" b="b"/>
              <a:pathLst>
                <a:path w="4179" h="8262"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3922;p64">
              <a:extLst>
                <a:ext uri="{FF2B5EF4-FFF2-40B4-BE49-F238E27FC236}">
                  <a16:creationId xmlns:a16="http://schemas.microsoft.com/office/drawing/2014/main" id="{72C90A9D-6E02-9037-CBDC-B92FE6D851E5}"/>
                </a:ext>
              </a:extLst>
            </p:cNvPr>
            <p:cNvSpPr/>
            <p:nvPr/>
          </p:nvSpPr>
          <p:spPr>
            <a:xfrm>
              <a:off x="2372325" y="2844225"/>
              <a:ext cx="115725" cy="217300"/>
            </a:xfrm>
            <a:custGeom>
              <a:avLst/>
              <a:gdLst/>
              <a:ahLst/>
              <a:cxnLst/>
              <a:rect l="l" t="t" r="r" b="b"/>
              <a:pathLst>
                <a:path w="4629" h="8692" extrusionOk="0">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3923;p64">
              <a:extLst>
                <a:ext uri="{FF2B5EF4-FFF2-40B4-BE49-F238E27FC236}">
                  <a16:creationId xmlns:a16="http://schemas.microsoft.com/office/drawing/2014/main" id="{FA342E39-37B9-C49E-01DE-3838EAED86F9}"/>
                </a:ext>
              </a:extLst>
            </p:cNvPr>
            <p:cNvSpPr/>
            <p:nvPr/>
          </p:nvSpPr>
          <p:spPr>
            <a:xfrm>
              <a:off x="2153725" y="2812875"/>
              <a:ext cx="328700" cy="243525"/>
            </a:xfrm>
            <a:custGeom>
              <a:avLst/>
              <a:gdLst/>
              <a:ahLst/>
              <a:cxnLst/>
              <a:rect l="l" t="t" r="r" b="b"/>
              <a:pathLst>
                <a:path w="13148" h="9741" extrusionOk="0">
                  <a:moveTo>
                    <a:pt x="1" y="1"/>
                  </a:moveTo>
                  <a:lnTo>
                    <a:pt x="2412" y="9741"/>
                  </a:lnTo>
                  <a:lnTo>
                    <a:pt x="13148" y="9741"/>
                  </a:lnTo>
                  <a:lnTo>
                    <a:pt x="11444" y="1094"/>
                  </a:lnTo>
                  <a:lnTo>
                    <a:pt x="6108" y="1094"/>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3924;p64">
              <a:extLst>
                <a:ext uri="{FF2B5EF4-FFF2-40B4-BE49-F238E27FC236}">
                  <a16:creationId xmlns:a16="http://schemas.microsoft.com/office/drawing/2014/main" id="{601FFA52-1843-7507-60D2-996686157249}"/>
                </a:ext>
              </a:extLst>
            </p:cNvPr>
            <p:cNvSpPr/>
            <p:nvPr/>
          </p:nvSpPr>
          <p:spPr>
            <a:xfrm>
              <a:off x="2148100" y="2807250"/>
              <a:ext cx="339950" cy="254775"/>
            </a:xfrm>
            <a:custGeom>
              <a:avLst/>
              <a:gdLst/>
              <a:ahLst/>
              <a:cxnLst/>
              <a:rect l="l" t="t" r="r" b="b"/>
              <a:pathLst>
                <a:path w="13598" h="10191" extrusionOk="0">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3925;p64">
              <a:extLst>
                <a:ext uri="{FF2B5EF4-FFF2-40B4-BE49-F238E27FC236}">
                  <a16:creationId xmlns:a16="http://schemas.microsoft.com/office/drawing/2014/main" id="{C9CD1E94-BE38-9082-0771-CF2B89464ACA}"/>
                </a:ext>
              </a:extLst>
            </p:cNvPr>
            <p:cNvSpPr/>
            <p:nvPr/>
          </p:nvSpPr>
          <p:spPr>
            <a:xfrm>
              <a:off x="2383575" y="3217900"/>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3926;p64">
              <a:extLst>
                <a:ext uri="{FF2B5EF4-FFF2-40B4-BE49-F238E27FC236}">
                  <a16:creationId xmlns:a16="http://schemas.microsoft.com/office/drawing/2014/main" id="{740D75C8-DED4-E781-442F-290F2DF79B02}"/>
                </a:ext>
              </a:extLst>
            </p:cNvPr>
            <p:cNvSpPr/>
            <p:nvPr/>
          </p:nvSpPr>
          <p:spPr>
            <a:xfrm>
              <a:off x="2377950" y="3212275"/>
              <a:ext cx="159125" cy="209775"/>
            </a:xfrm>
            <a:custGeom>
              <a:avLst/>
              <a:gdLst/>
              <a:ahLst/>
              <a:cxnLst/>
              <a:rect l="l" t="t" r="r" b="b"/>
              <a:pathLst>
                <a:path w="6365" h="8391" extrusionOk="0">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3927;p64">
              <a:extLst>
                <a:ext uri="{FF2B5EF4-FFF2-40B4-BE49-F238E27FC236}">
                  <a16:creationId xmlns:a16="http://schemas.microsoft.com/office/drawing/2014/main" id="{7783DC05-CE31-417D-0B78-80C20B561DFC}"/>
                </a:ext>
              </a:extLst>
            </p:cNvPr>
            <p:cNvSpPr/>
            <p:nvPr/>
          </p:nvSpPr>
          <p:spPr>
            <a:xfrm>
              <a:off x="2398825" y="3225150"/>
              <a:ext cx="94875" cy="192075"/>
            </a:xfrm>
            <a:custGeom>
              <a:avLst/>
              <a:gdLst/>
              <a:ahLst/>
              <a:cxnLst/>
              <a:rect l="l" t="t" r="r" b="b"/>
              <a:pathLst>
                <a:path w="3795" h="7683"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3928;p64">
              <a:extLst>
                <a:ext uri="{FF2B5EF4-FFF2-40B4-BE49-F238E27FC236}">
                  <a16:creationId xmlns:a16="http://schemas.microsoft.com/office/drawing/2014/main" id="{645EE9D4-5D62-5F2C-4F1D-E77AB1C10F57}"/>
                </a:ext>
              </a:extLst>
            </p:cNvPr>
            <p:cNvSpPr/>
            <p:nvPr/>
          </p:nvSpPr>
          <p:spPr>
            <a:xfrm>
              <a:off x="2393200" y="3219525"/>
              <a:ext cx="106125" cy="202725"/>
            </a:xfrm>
            <a:custGeom>
              <a:avLst/>
              <a:gdLst/>
              <a:ahLst/>
              <a:cxnLst/>
              <a:rect l="l" t="t" r="r" b="b"/>
              <a:pathLst>
                <a:path w="4245" h="8109" extrusionOk="0">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3929;p64">
              <a:extLst>
                <a:ext uri="{FF2B5EF4-FFF2-40B4-BE49-F238E27FC236}">
                  <a16:creationId xmlns:a16="http://schemas.microsoft.com/office/drawing/2014/main" id="{7F08C00E-75FB-E9ED-18A4-FB99234BA2FA}"/>
                </a:ext>
              </a:extLst>
            </p:cNvPr>
            <p:cNvSpPr/>
            <p:nvPr/>
          </p:nvSpPr>
          <p:spPr>
            <a:xfrm>
              <a:off x="2377950" y="3209875"/>
              <a:ext cx="104475" cy="207350"/>
            </a:xfrm>
            <a:custGeom>
              <a:avLst/>
              <a:gdLst/>
              <a:ahLst/>
              <a:cxnLst/>
              <a:rect l="l" t="t" r="r" b="b"/>
              <a:pathLst>
                <a:path w="4179" h="8294" extrusionOk="0">
                  <a:moveTo>
                    <a:pt x="0" y="0"/>
                  </a:moveTo>
                  <a:lnTo>
                    <a:pt x="4179" y="8294"/>
                  </a:lnTo>
                  <a:lnTo>
                    <a:pt x="3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3930;p64">
              <a:extLst>
                <a:ext uri="{FF2B5EF4-FFF2-40B4-BE49-F238E27FC236}">
                  <a16:creationId xmlns:a16="http://schemas.microsoft.com/office/drawing/2014/main" id="{04EF183C-B949-451F-302A-DDB2985FA3EF}"/>
                </a:ext>
              </a:extLst>
            </p:cNvPr>
            <p:cNvSpPr/>
            <p:nvPr/>
          </p:nvSpPr>
          <p:spPr>
            <a:xfrm>
              <a:off x="2372325" y="3205050"/>
              <a:ext cx="115725" cy="217225"/>
            </a:xfrm>
            <a:custGeom>
              <a:avLst/>
              <a:gdLst/>
              <a:ahLst/>
              <a:cxnLst/>
              <a:rect l="l" t="t" r="r" b="b"/>
              <a:pathLst>
                <a:path w="4629" h="8689" extrusionOk="0">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3931;p64">
              <a:extLst>
                <a:ext uri="{FF2B5EF4-FFF2-40B4-BE49-F238E27FC236}">
                  <a16:creationId xmlns:a16="http://schemas.microsoft.com/office/drawing/2014/main" id="{C1FA6B37-D773-C09D-7C97-80B9B50B6CFA}"/>
                </a:ext>
              </a:extLst>
            </p:cNvPr>
            <p:cNvSpPr/>
            <p:nvPr/>
          </p:nvSpPr>
          <p:spPr>
            <a:xfrm>
              <a:off x="2153725" y="3172900"/>
              <a:ext cx="328700" cy="244325"/>
            </a:xfrm>
            <a:custGeom>
              <a:avLst/>
              <a:gdLst/>
              <a:ahLst/>
              <a:cxnLst/>
              <a:rect l="l" t="t" r="r" b="b"/>
              <a:pathLst>
                <a:path w="13148" h="9773" extrusionOk="0">
                  <a:moveTo>
                    <a:pt x="1" y="1"/>
                  </a:moveTo>
                  <a:lnTo>
                    <a:pt x="2412" y="9773"/>
                  </a:lnTo>
                  <a:lnTo>
                    <a:pt x="13148" y="9773"/>
                  </a:lnTo>
                  <a:lnTo>
                    <a:pt x="11444" y="1126"/>
                  </a:lnTo>
                  <a:lnTo>
                    <a:pt x="6108" y="1126"/>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3932;p64">
              <a:extLst>
                <a:ext uri="{FF2B5EF4-FFF2-40B4-BE49-F238E27FC236}">
                  <a16:creationId xmlns:a16="http://schemas.microsoft.com/office/drawing/2014/main" id="{EE85D2F2-87B0-B0D9-24AD-CE647F3838C4}"/>
                </a:ext>
              </a:extLst>
            </p:cNvPr>
            <p:cNvSpPr/>
            <p:nvPr/>
          </p:nvSpPr>
          <p:spPr>
            <a:xfrm>
              <a:off x="2148100" y="3168075"/>
              <a:ext cx="339950" cy="253975"/>
            </a:xfrm>
            <a:custGeom>
              <a:avLst/>
              <a:gdLst/>
              <a:ahLst/>
              <a:cxnLst/>
              <a:rect l="l" t="t" r="r" b="b"/>
              <a:pathLst>
                <a:path w="13598" h="10159" extrusionOk="0">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3933;p64">
              <a:extLst>
                <a:ext uri="{FF2B5EF4-FFF2-40B4-BE49-F238E27FC236}">
                  <a16:creationId xmlns:a16="http://schemas.microsoft.com/office/drawing/2014/main" id="{9156646D-C86F-614C-52F0-F56D58A735A1}"/>
                </a:ext>
              </a:extLst>
            </p:cNvPr>
            <p:cNvSpPr/>
            <p:nvPr/>
          </p:nvSpPr>
          <p:spPr>
            <a:xfrm>
              <a:off x="4591075" y="334890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3934;p64">
              <a:extLst>
                <a:ext uri="{FF2B5EF4-FFF2-40B4-BE49-F238E27FC236}">
                  <a16:creationId xmlns:a16="http://schemas.microsoft.com/office/drawing/2014/main" id="{EF9237E0-E7BC-D5F4-6997-08F5E6F3A773}"/>
                </a:ext>
              </a:extLst>
            </p:cNvPr>
            <p:cNvSpPr/>
            <p:nvPr/>
          </p:nvSpPr>
          <p:spPr>
            <a:xfrm>
              <a:off x="4585450" y="3344075"/>
              <a:ext cx="159950" cy="209775"/>
            </a:xfrm>
            <a:custGeom>
              <a:avLst/>
              <a:gdLst/>
              <a:ahLst/>
              <a:cxnLst/>
              <a:rect l="l" t="t" r="r" b="b"/>
              <a:pathLst>
                <a:path w="6398" h="8391" extrusionOk="0">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3935;p64">
              <a:extLst>
                <a:ext uri="{FF2B5EF4-FFF2-40B4-BE49-F238E27FC236}">
                  <a16:creationId xmlns:a16="http://schemas.microsoft.com/office/drawing/2014/main" id="{3F64FE1F-51A4-8D8B-5C62-25A199F3B053}"/>
                </a:ext>
              </a:extLst>
            </p:cNvPr>
            <p:cNvSpPr/>
            <p:nvPr/>
          </p:nvSpPr>
          <p:spPr>
            <a:xfrm>
              <a:off x="4607150" y="3356925"/>
              <a:ext cx="94050" cy="191300"/>
            </a:xfrm>
            <a:custGeom>
              <a:avLst/>
              <a:gdLst/>
              <a:ahLst/>
              <a:cxnLst/>
              <a:rect l="l" t="t" r="r" b="b"/>
              <a:pathLst>
                <a:path w="3762" h="7652" extrusionOk="0">
                  <a:moveTo>
                    <a:pt x="1" y="1"/>
                  </a:moveTo>
                  <a:lnTo>
                    <a:pt x="3344" y="7651"/>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3936;p64">
              <a:extLst>
                <a:ext uri="{FF2B5EF4-FFF2-40B4-BE49-F238E27FC236}">
                  <a16:creationId xmlns:a16="http://schemas.microsoft.com/office/drawing/2014/main" id="{16A89424-3043-CB77-0B63-4DDCDD8BC2FF}"/>
                </a:ext>
              </a:extLst>
            </p:cNvPr>
            <p:cNvSpPr/>
            <p:nvPr/>
          </p:nvSpPr>
          <p:spPr>
            <a:xfrm>
              <a:off x="4601525" y="3351300"/>
              <a:ext cx="105300" cy="202550"/>
            </a:xfrm>
            <a:custGeom>
              <a:avLst/>
              <a:gdLst/>
              <a:ahLst/>
              <a:cxnLst/>
              <a:rect l="l" t="t" r="r" b="b"/>
              <a:pathLst>
                <a:path w="4212" h="8102" extrusionOk="0">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3937;p64">
              <a:extLst>
                <a:ext uri="{FF2B5EF4-FFF2-40B4-BE49-F238E27FC236}">
                  <a16:creationId xmlns:a16="http://schemas.microsoft.com/office/drawing/2014/main" id="{0A395160-2701-FF82-FFD6-8643BCBD56AD}"/>
                </a:ext>
              </a:extLst>
            </p:cNvPr>
            <p:cNvSpPr/>
            <p:nvPr/>
          </p:nvSpPr>
          <p:spPr>
            <a:xfrm>
              <a:off x="4586250" y="334167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3938;p64">
              <a:extLst>
                <a:ext uri="{FF2B5EF4-FFF2-40B4-BE49-F238E27FC236}">
                  <a16:creationId xmlns:a16="http://schemas.microsoft.com/office/drawing/2014/main" id="{3E3DF30A-AAB6-C0F6-BD79-B7C83B8BA14D}"/>
                </a:ext>
              </a:extLst>
            </p:cNvPr>
            <p:cNvSpPr/>
            <p:nvPr/>
          </p:nvSpPr>
          <p:spPr>
            <a:xfrm>
              <a:off x="4580625" y="3336050"/>
              <a:ext cx="115750" cy="217800"/>
            </a:xfrm>
            <a:custGeom>
              <a:avLst/>
              <a:gdLst/>
              <a:ahLst/>
              <a:cxnLst/>
              <a:rect l="l" t="t" r="r" b="b"/>
              <a:pathLst>
                <a:path w="4630" h="8712" extrusionOk="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3939;p64">
              <a:extLst>
                <a:ext uri="{FF2B5EF4-FFF2-40B4-BE49-F238E27FC236}">
                  <a16:creationId xmlns:a16="http://schemas.microsoft.com/office/drawing/2014/main" id="{90C33A7A-E14F-CF23-067F-9B2AB086F2BB}"/>
                </a:ext>
              </a:extLst>
            </p:cNvPr>
            <p:cNvSpPr/>
            <p:nvPr/>
          </p:nvSpPr>
          <p:spPr>
            <a:xfrm>
              <a:off x="4361250" y="3304700"/>
              <a:ext cx="329500" cy="243525"/>
            </a:xfrm>
            <a:custGeom>
              <a:avLst/>
              <a:gdLst/>
              <a:ahLst/>
              <a:cxnLst/>
              <a:rect l="l" t="t" r="r" b="b"/>
              <a:pathLst>
                <a:path w="13180" h="9741" extrusionOk="0">
                  <a:moveTo>
                    <a:pt x="1" y="0"/>
                  </a:moveTo>
                  <a:lnTo>
                    <a:pt x="2411" y="9740"/>
                  </a:lnTo>
                  <a:lnTo>
                    <a:pt x="13180" y="9740"/>
                  </a:lnTo>
                  <a:lnTo>
                    <a:pt x="11476" y="1093"/>
                  </a:lnTo>
                  <a:lnTo>
                    <a:pt x="6108" y="1093"/>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3940;p64">
              <a:extLst>
                <a:ext uri="{FF2B5EF4-FFF2-40B4-BE49-F238E27FC236}">
                  <a16:creationId xmlns:a16="http://schemas.microsoft.com/office/drawing/2014/main" id="{17E5D0CA-A0EF-8432-F0B4-79AD2FF2AC78}"/>
                </a:ext>
              </a:extLst>
            </p:cNvPr>
            <p:cNvSpPr/>
            <p:nvPr/>
          </p:nvSpPr>
          <p:spPr>
            <a:xfrm>
              <a:off x="4355625" y="3299075"/>
              <a:ext cx="340750" cy="254775"/>
            </a:xfrm>
            <a:custGeom>
              <a:avLst/>
              <a:gdLst/>
              <a:ahLst/>
              <a:cxnLst/>
              <a:rect l="l" t="t" r="r" b="b"/>
              <a:pathLst>
                <a:path w="13630" h="10191" extrusionOk="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3941;p64">
              <a:extLst>
                <a:ext uri="{FF2B5EF4-FFF2-40B4-BE49-F238E27FC236}">
                  <a16:creationId xmlns:a16="http://schemas.microsoft.com/office/drawing/2014/main" id="{8AE7BC78-7658-1BB7-A7D6-5BE75570C026}"/>
                </a:ext>
              </a:extLst>
            </p:cNvPr>
            <p:cNvSpPr/>
            <p:nvPr/>
          </p:nvSpPr>
          <p:spPr>
            <a:xfrm>
              <a:off x="4591075" y="2493850"/>
              <a:ext cx="148700" cy="199325"/>
            </a:xfrm>
            <a:custGeom>
              <a:avLst/>
              <a:gdLst/>
              <a:ahLst/>
              <a:cxnLst/>
              <a:rect l="l" t="t" r="r" b="b"/>
              <a:pathLst>
                <a:path w="5948" h="7973" extrusionOk="0">
                  <a:moveTo>
                    <a:pt x="1" y="1"/>
                  </a:moveTo>
                  <a:lnTo>
                    <a:pt x="3987" y="7972"/>
                  </a:lnTo>
                  <a:lnTo>
                    <a:pt x="5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3942;p64">
              <a:extLst>
                <a:ext uri="{FF2B5EF4-FFF2-40B4-BE49-F238E27FC236}">
                  <a16:creationId xmlns:a16="http://schemas.microsoft.com/office/drawing/2014/main" id="{8A9DA7A7-D9F4-790B-9E37-7F5820959949}"/>
                </a:ext>
              </a:extLst>
            </p:cNvPr>
            <p:cNvSpPr/>
            <p:nvPr/>
          </p:nvSpPr>
          <p:spPr>
            <a:xfrm>
              <a:off x="4585450" y="2489025"/>
              <a:ext cx="159950" cy="209775"/>
            </a:xfrm>
            <a:custGeom>
              <a:avLst/>
              <a:gdLst/>
              <a:ahLst/>
              <a:cxnLst/>
              <a:rect l="l" t="t" r="r" b="b"/>
              <a:pathLst>
                <a:path w="6398" h="8391" extrusionOk="0">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3943;p64">
              <a:extLst>
                <a:ext uri="{FF2B5EF4-FFF2-40B4-BE49-F238E27FC236}">
                  <a16:creationId xmlns:a16="http://schemas.microsoft.com/office/drawing/2014/main" id="{DB089630-2314-DCB5-66F2-8B7305794ACC}"/>
                </a:ext>
              </a:extLst>
            </p:cNvPr>
            <p:cNvSpPr/>
            <p:nvPr/>
          </p:nvSpPr>
          <p:spPr>
            <a:xfrm>
              <a:off x="4607150" y="2501900"/>
              <a:ext cx="94050" cy="191275"/>
            </a:xfrm>
            <a:custGeom>
              <a:avLst/>
              <a:gdLst/>
              <a:ahLst/>
              <a:cxnLst/>
              <a:rect l="l" t="t" r="r" b="b"/>
              <a:pathLst>
                <a:path w="3762" h="7651" extrusionOk="0">
                  <a:moveTo>
                    <a:pt x="1" y="0"/>
                  </a:moveTo>
                  <a:lnTo>
                    <a:pt x="3344" y="7650"/>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3944;p64">
              <a:extLst>
                <a:ext uri="{FF2B5EF4-FFF2-40B4-BE49-F238E27FC236}">
                  <a16:creationId xmlns:a16="http://schemas.microsoft.com/office/drawing/2014/main" id="{4CE7F387-AFC1-5919-C05D-F5EFFB0AAC52}"/>
                </a:ext>
              </a:extLst>
            </p:cNvPr>
            <p:cNvSpPr/>
            <p:nvPr/>
          </p:nvSpPr>
          <p:spPr>
            <a:xfrm>
              <a:off x="4601525" y="2496275"/>
              <a:ext cx="105300" cy="202525"/>
            </a:xfrm>
            <a:custGeom>
              <a:avLst/>
              <a:gdLst/>
              <a:ahLst/>
              <a:cxnLst/>
              <a:rect l="l" t="t" r="r" b="b"/>
              <a:pathLst>
                <a:path w="4212" h="8101" extrusionOk="0">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3945;p64">
              <a:extLst>
                <a:ext uri="{FF2B5EF4-FFF2-40B4-BE49-F238E27FC236}">
                  <a16:creationId xmlns:a16="http://schemas.microsoft.com/office/drawing/2014/main" id="{E4CD3135-9EC1-F2C8-62DC-4979D3AFAAB9}"/>
                </a:ext>
              </a:extLst>
            </p:cNvPr>
            <p:cNvSpPr/>
            <p:nvPr/>
          </p:nvSpPr>
          <p:spPr>
            <a:xfrm>
              <a:off x="4586250" y="248662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3946;p64">
              <a:extLst>
                <a:ext uri="{FF2B5EF4-FFF2-40B4-BE49-F238E27FC236}">
                  <a16:creationId xmlns:a16="http://schemas.microsoft.com/office/drawing/2014/main" id="{8269CDA1-C163-7012-E532-082AFF6985F1}"/>
                </a:ext>
              </a:extLst>
            </p:cNvPr>
            <p:cNvSpPr/>
            <p:nvPr/>
          </p:nvSpPr>
          <p:spPr>
            <a:xfrm>
              <a:off x="4580625" y="2481800"/>
              <a:ext cx="115750" cy="217200"/>
            </a:xfrm>
            <a:custGeom>
              <a:avLst/>
              <a:gdLst/>
              <a:ahLst/>
              <a:cxnLst/>
              <a:rect l="l" t="t" r="r" b="b"/>
              <a:pathLst>
                <a:path w="4630" h="8688" extrusionOk="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3947;p64">
              <a:extLst>
                <a:ext uri="{FF2B5EF4-FFF2-40B4-BE49-F238E27FC236}">
                  <a16:creationId xmlns:a16="http://schemas.microsoft.com/office/drawing/2014/main" id="{0C7D8EB1-78AA-4639-160A-5A6DBF924206}"/>
                </a:ext>
              </a:extLst>
            </p:cNvPr>
            <p:cNvSpPr/>
            <p:nvPr/>
          </p:nvSpPr>
          <p:spPr>
            <a:xfrm>
              <a:off x="4361250" y="2449650"/>
              <a:ext cx="329500" cy="243525"/>
            </a:xfrm>
            <a:custGeom>
              <a:avLst/>
              <a:gdLst/>
              <a:ahLst/>
              <a:cxnLst/>
              <a:rect l="l" t="t" r="r" b="b"/>
              <a:pathLst>
                <a:path w="13180" h="9741" extrusionOk="0">
                  <a:moveTo>
                    <a:pt x="1" y="1"/>
                  </a:moveTo>
                  <a:lnTo>
                    <a:pt x="2411" y="9740"/>
                  </a:lnTo>
                  <a:lnTo>
                    <a:pt x="13180" y="9740"/>
                  </a:lnTo>
                  <a:lnTo>
                    <a:pt x="11476" y="1094"/>
                  </a:lnTo>
                  <a:lnTo>
                    <a:pt x="6108" y="1094"/>
                  </a:lnTo>
                  <a:lnTo>
                    <a:pt x="5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3948;p64">
              <a:extLst>
                <a:ext uri="{FF2B5EF4-FFF2-40B4-BE49-F238E27FC236}">
                  <a16:creationId xmlns:a16="http://schemas.microsoft.com/office/drawing/2014/main" id="{A7EEFC49-486A-7ABE-60E8-5636DE7A0EA3}"/>
                </a:ext>
              </a:extLst>
            </p:cNvPr>
            <p:cNvSpPr/>
            <p:nvPr/>
          </p:nvSpPr>
          <p:spPr>
            <a:xfrm>
              <a:off x="4355625" y="2444025"/>
              <a:ext cx="340750" cy="254775"/>
            </a:xfrm>
            <a:custGeom>
              <a:avLst/>
              <a:gdLst/>
              <a:ahLst/>
              <a:cxnLst/>
              <a:rect l="l" t="t" r="r" b="b"/>
              <a:pathLst>
                <a:path w="13630" h="10191" extrusionOk="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3949;p64">
              <a:extLst>
                <a:ext uri="{FF2B5EF4-FFF2-40B4-BE49-F238E27FC236}">
                  <a16:creationId xmlns:a16="http://schemas.microsoft.com/office/drawing/2014/main" id="{DF1A4BDB-4B80-431D-0F8C-F3310E102518}"/>
                </a:ext>
              </a:extLst>
            </p:cNvPr>
            <p:cNvSpPr/>
            <p:nvPr/>
          </p:nvSpPr>
          <p:spPr>
            <a:xfrm>
              <a:off x="4591075" y="369285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3950;p64">
              <a:extLst>
                <a:ext uri="{FF2B5EF4-FFF2-40B4-BE49-F238E27FC236}">
                  <a16:creationId xmlns:a16="http://schemas.microsoft.com/office/drawing/2014/main" id="{7F312573-5D9C-1BF2-2AE5-00583730F923}"/>
                </a:ext>
              </a:extLst>
            </p:cNvPr>
            <p:cNvSpPr/>
            <p:nvPr/>
          </p:nvSpPr>
          <p:spPr>
            <a:xfrm>
              <a:off x="4585450" y="3687225"/>
              <a:ext cx="159950" cy="209975"/>
            </a:xfrm>
            <a:custGeom>
              <a:avLst/>
              <a:gdLst/>
              <a:ahLst/>
              <a:cxnLst/>
              <a:rect l="l" t="t" r="r" b="b"/>
              <a:pathLst>
                <a:path w="6398" h="8399" extrusionOk="0">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3951;p64">
              <a:extLst>
                <a:ext uri="{FF2B5EF4-FFF2-40B4-BE49-F238E27FC236}">
                  <a16:creationId xmlns:a16="http://schemas.microsoft.com/office/drawing/2014/main" id="{E5FA0479-16D1-4E9B-D35A-EDE51AC9586B}"/>
                </a:ext>
              </a:extLst>
            </p:cNvPr>
            <p:cNvSpPr/>
            <p:nvPr/>
          </p:nvSpPr>
          <p:spPr>
            <a:xfrm>
              <a:off x="4607150" y="3700075"/>
              <a:ext cx="94050" cy="192100"/>
            </a:xfrm>
            <a:custGeom>
              <a:avLst/>
              <a:gdLst/>
              <a:ahLst/>
              <a:cxnLst/>
              <a:rect l="l" t="t" r="r" b="b"/>
              <a:pathLst>
                <a:path w="3762" h="7684" extrusionOk="0">
                  <a:moveTo>
                    <a:pt x="1" y="1"/>
                  </a:moveTo>
                  <a:lnTo>
                    <a:pt x="3344" y="7683"/>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3952;p64">
              <a:extLst>
                <a:ext uri="{FF2B5EF4-FFF2-40B4-BE49-F238E27FC236}">
                  <a16:creationId xmlns:a16="http://schemas.microsoft.com/office/drawing/2014/main" id="{732A1A84-E57E-25A6-1544-3E851573FA07}"/>
                </a:ext>
              </a:extLst>
            </p:cNvPr>
            <p:cNvSpPr/>
            <p:nvPr/>
          </p:nvSpPr>
          <p:spPr>
            <a:xfrm>
              <a:off x="4601525" y="3695250"/>
              <a:ext cx="105300" cy="201950"/>
            </a:xfrm>
            <a:custGeom>
              <a:avLst/>
              <a:gdLst/>
              <a:ahLst/>
              <a:cxnLst/>
              <a:rect l="l" t="t" r="r" b="b"/>
              <a:pathLst>
                <a:path w="4212" h="8078" extrusionOk="0">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3953;p64">
              <a:extLst>
                <a:ext uri="{FF2B5EF4-FFF2-40B4-BE49-F238E27FC236}">
                  <a16:creationId xmlns:a16="http://schemas.microsoft.com/office/drawing/2014/main" id="{F7415BF7-C818-43AB-B72D-6B835061683B}"/>
                </a:ext>
              </a:extLst>
            </p:cNvPr>
            <p:cNvSpPr/>
            <p:nvPr/>
          </p:nvSpPr>
          <p:spPr>
            <a:xfrm>
              <a:off x="4586250" y="3685600"/>
              <a:ext cx="104500" cy="206575"/>
            </a:xfrm>
            <a:custGeom>
              <a:avLst/>
              <a:gdLst/>
              <a:ahLst/>
              <a:cxnLst/>
              <a:rect l="l" t="t" r="r" b="b"/>
              <a:pathLst>
                <a:path w="4180" h="8263" extrusionOk="0">
                  <a:moveTo>
                    <a:pt x="1" y="1"/>
                  </a:moveTo>
                  <a:lnTo>
                    <a:pt x="4180" y="8262"/>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3954;p64">
              <a:extLst>
                <a:ext uri="{FF2B5EF4-FFF2-40B4-BE49-F238E27FC236}">
                  <a16:creationId xmlns:a16="http://schemas.microsoft.com/office/drawing/2014/main" id="{1715CBB6-C67D-BCF2-6C0A-B80C03824A4C}"/>
                </a:ext>
              </a:extLst>
            </p:cNvPr>
            <p:cNvSpPr/>
            <p:nvPr/>
          </p:nvSpPr>
          <p:spPr>
            <a:xfrm>
              <a:off x="4580625" y="3679975"/>
              <a:ext cx="115750" cy="217300"/>
            </a:xfrm>
            <a:custGeom>
              <a:avLst/>
              <a:gdLst/>
              <a:ahLst/>
              <a:cxnLst/>
              <a:rect l="l" t="t" r="r" b="b"/>
              <a:pathLst>
                <a:path w="4630" h="8692" extrusionOk="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3955;p64">
              <a:extLst>
                <a:ext uri="{FF2B5EF4-FFF2-40B4-BE49-F238E27FC236}">
                  <a16:creationId xmlns:a16="http://schemas.microsoft.com/office/drawing/2014/main" id="{59D7486D-ADE4-A8D9-C266-B4FCE4A0255E}"/>
                </a:ext>
              </a:extLst>
            </p:cNvPr>
            <p:cNvSpPr/>
            <p:nvPr/>
          </p:nvSpPr>
          <p:spPr>
            <a:xfrm>
              <a:off x="4361250" y="3647850"/>
              <a:ext cx="329500" cy="244325"/>
            </a:xfrm>
            <a:custGeom>
              <a:avLst/>
              <a:gdLst/>
              <a:ahLst/>
              <a:cxnLst/>
              <a:rect l="l" t="t" r="r" b="b"/>
              <a:pathLst>
                <a:path w="13180" h="9773" extrusionOk="0">
                  <a:moveTo>
                    <a:pt x="1" y="0"/>
                  </a:moveTo>
                  <a:lnTo>
                    <a:pt x="2411" y="9772"/>
                  </a:lnTo>
                  <a:lnTo>
                    <a:pt x="13180" y="9772"/>
                  </a:lnTo>
                  <a:lnTo>
                    <a:pt x="11476" y="1125"/>
                  </a:lnTo>
                  <a:lnTo>
                    <a:pt x="6108" y="1125"/>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3956;p64">
              <a:extLst>
                <a:ext uri="{FF2B5EF4-FFF2-40B4-BE49-F238E27FC236}">
                  <a16:creationId xmlns:a16="http://schemas.microsoft.com/office/drawing/2014/main" id="{6F6E22EF-035C-4920-B4A4-DB51A5147121}"/>
                </a:ext>
              </a:extLst>
            </p:cNvPr>
            <p:cNvSpPr/>
            <p:nvPr/>
          </p:nvSpPr>
          <p:spPr>
            <a:xfrm>
              <a:off x="4355625" y="3643025"/>
              <a:ext cx="340750" cy="253950"/>
            </a:xfrm>
            <a:custGeom>
              <a:avLst/>
              <a:gdLst/>
              <a:ahLst/>
              <a:cxnLst/>
              <a:rect l="l" t="t" r="r" b="b"/>
              <a:pathLst>
                <a:path w="13630" h="10158" extrusionOk="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3957;p64">
              <a:extLst>
                <a:ext uri="{FF2B5EF4-FFF2-40B4-BE49-F238E27FC236}">
                  <a16:creationId xmlns:a16="http://schemas.microsoft.com/office/drawing/2014/main" id="{7D295786-7C8E-D0D7-6A6A-AF36CE4C8880}"/>
                </a:ext>
              </a:extLst>
            </p:cNvPr>
            <p:cNvSpPr/>
            <p:nvPr/>
          </p:nvSpPr>
          <p:spPr>
            <a:xfrm>
              <a:off x="3617100" y="2493050"/>
              <a:ext cx="253975" cy="908100"/>
            </a:xfrm>
            <a:custGeom>
              <a:avLst/>
              <a:gdLst/>
              <a:ahLst/>
              <a:cxnLst/>
              <a:rect l="l" t="t" r="r" b="b"/>
              <a:pathLst>
                <a:path w="10159" h="36324" extrusionOk="0">
                  <a:moveTo>
                    <a:pt x="9741" y="0"/>
                  </a:moveTo>
                  <a:lnTo>
                    <a:pt x="9741" y="10544"/>
                  </a:lnTo>
                  <a:lnTo>
                    <a:pt x="1" y="10544"/>
                  </a:lnTo>
                  <a:lnTo>
                    <a:pt x="1" y="36324"/>
                  </a:lnTo>
                  <a:lnTo>
                    <a:pt x="419" y="36324"/>
                  </a:lnTo>
                  <a:lnTo>
                    <a:pt x="419" y="10962"/>
                  </a:lnTo>
                  <a:lnTo>
                    <a:pt x="10158" y="10962"/>
                  </a:lnTo>
                  <a:lnTo>
                    <a:pt x="101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3958;p64">
              <a:extLst>
                <a:ext uri="{FF2B5EF4-FFF2-40B4-BE49-F238E27FC236}">
                  <a16:creationId xmlns:a16="http://schemas.microsoft.com/office/drawing/2014/main" id="{24EFFE58-DFED-C596-79C4-F35114FFD697}"/>
                </a:ext>
              </a:extLst>
            </p:cNvPr>
            <p:cNvSpPr/>
            <p:nvPr/>
          </p:nvSpPr>
          <p:spPr>
            <a:xfrm>
              <a:off x="3711925" y="2493050"/>
              <a:ext cx="11275" cy="266025"/>
            </a:xfrm>
            <a:custGeom>
              <a:avLst/>
              <a:gdLst/>
              <a:ahLst/>
              <a:cxnLst/>
              <a:rect l="l" t="t" r="r" b="b"/>
              <a:pathLst>
                <a:path w="451" h="10641" extrusionOk="0">
                  <a:moveTo>
                    <a:pt x="1" y="0"/>
                  </a:moveTo>
                  <a:lnTo>
                    <a:pt x="1" y="10640"/>
                  </a:lnTo>
                  <a:lnTo>
                    <a:pt x="451" y="10640"/>
                  </a:lnTo>
                  <a:lnTo>
                    <a:pt x="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3959;p64">
              <a:extLst>
                <a:ext uri="{FF2B5EF4-FFF2-40B4-BE49-F238E27FC236}">
                  <a16:creationId xmlns:a16="http://schemas.microsoft.com/office/drawing/2014/main" id="{F6647C72-31FE-DD5A-C11A-746F41EAA945}"/>
                </a:ext>
              </a:extLst>
            </p:cNvPr>
            <p:cNvSpPr/>
            <p:nvPr/>
          </p:nvSpPr>
          <p:spPr>
            <a:xfrm>
              <a:off x="3850150" y="2476975"/>
              <a:ext cx="31375" cy="31375"/>
            </a:xfrm>
            <a:custGeom>
              <a:avLst/>
              <a:gdLst/>
              <a:ahLst/>
              <a:cxnLst/>
              <a:rect l="l" t="t" r="r" b="b"/>
              <a:pathLst>
                <a:path w="1255" h="1255" extrusionOk="0">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3960;p64">
              <a:extLst>
                <a:ext uri="{FF2B5EF4-FFF2-40B4-BE49-F238E27FC236}">
                  <a16:creationId xmlns:a16="http://schemas.microsoft.com/office/drawing/2014/main" id="{627BAEC5-D22D-949A-8EDF-5206B9BC15BD}"/>
                </a:ext>
              </a:extLst>
            </p:cNvPr>
            <p:cNvSpPr/>
            <p:nvPr/>
          </p:nvSpPr>
          <p:spPr>
            <a:xfrm>
              <a:off x="3844525" y="2472150"/>
              <a:ext cx="42625" cy="41825"/>
            </a:xfrm>
            <a:custGeom>
              <a:avLst/>
              <a:gdLst/>
              <a:ahLst/>
              <a:cxnLst/>
              <a:rect l="l" t="t" r="r" b="b"/>
              <a:pathLst>
                <a:path w="1705" h="1673" extrusionOk="0">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3961;p64">
              <a:extLst>
                <a:ext uri="{FF2B5EF4-FFF2-40B4-BE49-F238E27FC236}">
                  <a16:creationId xmlns:a16="http://schemas.microsoft.com/office/drawing/2014/main" id="{680E14F9-2CB2-CE35-3E15-055C2C216724}"/>
                </a:ext>
              </a:extLst>
            </p:cNvPr>
            <p:cNvSpPr/>
            <p:nvPr/>
          </p:nvSpPr>
          <p:spPr>
            <a:xfrm>
              <a:off x="3702300" y="2476975"/>
              <a:ext cx="31350" cy="31375"/>
            </a:xfrm>
            <a:custGeom>
              <a:avLst/>
              <a:gdLst/>
              <a:ahLst/>
              <a:cxnLst/>
              <a:rect l="l" t="t" r="r" b="b"/>
              <a:pathLst>
                <a:path w="1254" h="1255" extrusionOk="0">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3962;p64">
              <a:extLst>
                <a:ext uri="{FF2B5EF4-FFF2-40B4-BE49-F238E27FC236}">
                  <a16:creationId xmlns:a16="http://schemas.microsoft.com/office/drawing/2014/main" id="{D073D4CF-00CA-1C75-851D-34B3D8A029E1}"/>
                </a:ext>
              </a:extLst>
            </p:cNvPr>
            <p:cNvSpPr/>
            <p:nvPr/>
          </p:nvSpPr>
          <p:spPr>
            <a:xfrm>
              <a:off x="3697475" y="2472150"/>
              <a:ext cx="41800" cy="41825"/>
            </a:xfrm>
            <a:custGeom>
              <a:avLst/>
              <a:gdLst/>
              <a:ahLst/>
              <a:cxnLst/>
              <a:rect l="l" t="t" r="r" b="b"/>
              <a:pathLst>
                <a:path w="1672" h="1673" extrusionOk="0">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3963;p64">
              <a:extLst>
                <a:ext uri="{FF2B5EF4-FFF2-40B4-BE49-F238E27FC236}">
                  <a16:creationId xmlns:a16="http://schemas.microsoft.com/office/drawing/2014/main" id="{3ED165EB-4885-7AC2-3764-DF1C84076153}"/>
                </a:ext>
              </a:extLst>
            </p:cNvPr>
            <p:cNvSpPr/>
            <p:nvPr/>
          </p:nvSpPr>
          <p:spPr>
            <a:xfrm>
              <a:off x="3163075" y="2504300"/>
              <a:ext cx="87625" cy="532825"/>
            </a:xfrm>
            <a:custGeom>
              <a:avLst/>
              <a:gdLst/>
              <a:ahLst/>
              <a:cxnLst/>
              <a:rect l="l" t="t" r="r" b="b"/>
              <a:pathLst>
                <a:path w="3505" h="21313" extrusionOk="0">
                  <a:moveTo>
                    <a:pt x="0" y="0"/>
                  </a:moveTo>
                  <a:lnTo>
                    <a:pt x="0" y="7779"/>
                  </a:lnTo>
                  <a:lnTo>
                    <a:pt x="3086" y="10865"/>
                  </a:lnTo>
                  <a:lnTo>
                    <a:pt x="3086" y="21312"/>
                  </a:lnTo>
                  <a:lnTo>
                    <a:pt x="3504" y="21312"/>
                  </a:lnTo>
                  <a:lnTo>
                    <a:pt x="3504" y="10672"/>
                  </a:lnTo>
                  <a:lnTo>
                    <a:pt x="450" y="7619"/>
                  </a:lnTo>
                  <a:lnTo>
                    <a:pt x="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3964;p64">
              <a:extLst>
                <a:ext uri="{FF2B5EF4-FFF2-40B4-BE49-F238E27FC236}">
                  <a16:creationId xmlns:a16="http://schemas.microsoft.com/office/drawing/2014/main" id="{7D8F983A-DC9C-18AB-4F46-4C2AD80157B9}"/>
                </a:ext>
              </a:extLst>
            </p:cNvPr>
            <p:cNvSpPr/>
            <p:nvPr/>
          </p:nvSpPr>
          <p:spPr>
            <a:xfrm>
              <a:off x="3153425" y="2481000"/>
              <a:ext cx="31375" cy="31350"/>
            </a:xfrm>
            <a:custGeom>
              <a:avLst/>
              <a:gdLst/>
              <a:ahLst/>
              <a:cxnLst/>
              <a:rect l="l" t="t" r="r" b="b"/>
              <a:pathLst>
                <a:path w="1255" h="1254" extrusionOk="0">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3965;p64">
              <a:extLst>
                <a:ext uri="{FF2B5EF4-FFF2-40B4-BE49-F238E27FC236}">
                  <a16:creationId xmlns:a16="http://schemas.microsoft.com/office/drawing/2014/main" id="{293BF822-39AC-C672-C449-BBCBDD0F663C}"/>
                </a:ext>
              </a:extLst>
            </p:cNvPr>
            <p:cNvSpPr/>
            <p:nvPr/>
          </p:nvSpPr>
          <p:spPr>
            <a:xfrm>
              <a:off x="3147800" y="2475375"/>
              <a:ext cx="41825" cy="41800"/>
            </a:xfrm>
            <a:custGeom>
              <a:avLst/>
              <a:gdLst/>
              <a:ahLst/>
              <a:cxnLst/>
              <a:rect l="l" t="t" r="r" b="b"/>
              <a:pathLst>
                <a:path w="1673" h="1672"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3966;p64">
              <a:extLst>
                <a:ext uri="{FF2B5EF4-FFF2-40B4-BE49-F238E27FC236}">
                  <a16:creationId xmlns:a16="http://schemas.microsoft.com/office/drawing/2014/main" id="{8828379B-0412-7034-87B4-EEA9C67A604A}"/>
                </a:ext>
              </a:extLst>
            </p:cNvPr>
            <p:cNvSpPr/>
            <p:nvPr/>
          </p:nvSpPr>
          <p:spPr>
            <a:xfrm>
              <a:off x="2753225" y="2987275"/>
              <a:ext cx="488625" cy="170375"/>
            </a:xfrm>
            <a:custGeom>
              <a:avLst/>
              <a:gdLst/>
              <a:ahLst/>
              <a:cxnLst/>
              <a:rect l="l" t="t" r="r" b="b"/>
              <a:pathLst>
                <a:path w="19545" h="6815" extrusionOk="0">
                  <a:moveTo>
                    <a:pt x="1" y="0"/>
                  </a:moveTo>
                  <a:lnTo>
                    <a:pt x="1" y="418"/>
                  </a:lnTo>
                  <a:lnTo>
                    <a:pt x="11219" y="418"/>
                  </a:lnTo>
                  <a:lnTo>
                    <a:pt x="11219" y="6815"/>
                  </a:lnTo>
                  <a:lnTo>
                    <a:pt x="19544" y="6815"/>
                  </a:lnTo>
                  <a:lnTo>
                    <a:pt x="19544" y="6365"/>
                  </a:lnTo>
                  <a:lnTo>
                    <a:pt x="11637" y="6365"/>
                  </a:lnTo>
                  <a:lnTo>
                    <a:pt x="116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3967;p64">
              <a:extLst>
                <a:ext uri="{FF2B5EF4-FFF2-40B4-BE49-F238E27FC236}">
                  <a16:creationId xmlns:a16="http://schemas.microsoft.com/office/drawing/2014/main" id="{078D58FD-DCA3-F18B-9347-DF04633C2CB9}"/>
                </a:ext>
              </a:extLst>
            </p:cNvPr>
            <p:cNvSpPr/>
            <p:nvPr/>
          </p:nvSpPr>
          <p:spPr>
            <a:xfrm>
              <a:off x="2737150" y="29768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3968;p64">
              <a:extLst>
                <a:ext uri="{FF2B5EF4-FFF2-40B4-BE49-F238E27FC236}">
                  <a16:creationId xmlns:a16="http://schemas.microsoft.com/office/drawing/2014/main" id="{E841ABB0-4294-C1FE-927F-44E4E9BC9F74}"/>
                </a:ext>
              </a:extLst>
            </p:cNvPr>
            <p:cNvSpPr/>
            <p:nvPr/>
          </p:nvSpPr>
          <p:spPr>
            <a:xfrm>
              <a:off x="2732325" y="2972000"/>
              <a:ext cx="41825" cy="41825"/>
            </a:xfrm>
            <a:custGeom>
              <a:avLst/>
              <a:gdLst/>
              <a:ahLst/>
              <a:cxnLst/>
              <a:rect l="l" t="t" r="r" b="b"/>
              <a:pathLst>
                <a:path w="1673" h="1673"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3969;p64">
              <a:extLst>
                <a:ext uri="{FF2B5EF4-FFF2-40B4-BE49-F238E27FC236}">
                  <a16:creationId xmlns:a16="http://schemas.microsoft.com/office/drawing/2014/main" id="{12261A2E-9698-1469-AD9A-F1AD82F073B3}"/>
                </a:ext>
              </a:extLst>
            </p:cNvPr>
            <p:cNvSpPr/>
            <p:nvPr/>
          </p:nvSpPr>
          <p:spPr>
            <a:xfrm>
              <a:off x="2463125" y="3198625"/>
              <a:ext cx="1296250" cy="180825"/>
            </a:xfrm>
            <a:custGeom>
              <a:avLst/>
              <a:gdLst/>
              <a:ahLst/>
              <a:cxnLst/>
              <a:rect l="l" t="t" r="r" b="b"/>
              <a:pathLst>
                <a:path w="51850" h="7233" extrusionOk="0">
                  <a:moveTo>
                    <a:pt x="1" y="0"/>
                  </a:moveTo>
                  <a:lnTo>
                    <a:pt x="1" y="418"/>
                  </a:lnTo>
                  <a:lnTo>
                    <a:pt x="9033" y="418"/>
                  </a:lnTo>
                  <a:lnTo>
                    <a:pt x="9033" y="7233"/>
                  </a:lnTo>
                  <a:lnTo>
                    <a:pt x="51849" y="7233"/>
                  </a:lnTo>
                  <a:lnTo>
                    <a:pt x="51849" y="6815"/>
                  </a:lnTo>
                  <a:lnTo>
                    <a:pt x="9451" y="6815"/>
                  </a:lnTo>
                  <a:lnTo>
                    <a:pt x="9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3970;p64">
              <a:extLst>
                <a:ext uri="{FF2B5EF4-FFF2-40B4-BE49-F238E27FC236}">
                  <a16:creationId xmlns:a16="http://schemas.microsoft.com/office/drawing/2014/main" id="{AB46461F-0361-62C4-AAC0-4162B078C6BE}"/>
                </a:ext>
              </a:extLst>
            </p:cNvPr>
            <p:cNvSpPr/>
            <p:nvPr/>
          </p:nvSpPr>
          <p:spPr>
            <a:xfrm>
              <a:off x="2447850" y="3188175"/>
              <a:ext cx="31375" cy="31375"/>
            </a:xfrm>
            <a:custGeom>
              <a:avLst/>
              <a:gdLst/>
              <a:ahLst/>
              <a:cxnLst/>
              <a:rect l="l" t="t" r="r" b="b"/>
              <a:pathLst>
                <a:path w="1255" h="1255" extrusionOk="0">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3971;p64">
              <a:extLst>
                <a:ext uri="{FF2B5EF4-FFF2-40B4-BE49-F238E27FC236}">
                  <a16:creationId xmlns:a16="http://schemas.microsoft.com/office/drawing/2014/main" id="{B20ED6F8-6500-BDBA-2900-D04A630BDF2E}"/>
                </a:ext>
              </a:extLst>
            </p:cNvPr>
            <p:cNvSpPr/>
            <p:nvPr/>
          </p:nvSpPr>
          <p:spPr>
            <a:xfrm>
              <a:off x="2443025" y="3182550"/>
              <a:ext cx="41825" cy="41800"/>
            </a:xfrm>
            <a:custGeom>
              <a:avLst/>
              <a:gdLst/>
              <a:ahLst/>
              <a:cxnLst/>
              <a:rect l="l" t="t" r="r" b="b"/>
              <a:pathLst>
                <a:path w="1673" h="1672"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3972;p64">
              <a:extLst>
                <a:ext uri="{FF2B5EF4-FFF2-40B4-BE49-F238E27FC236}">
                  <a16:creationId xmlns:a16="http://schemas.microsoft.com/office/drawing/2014/main" id="{D03EA1F7-9A04-86E0-FFB6-EECC07B9D801}"/>
                </a:ext>
              </a:extLst>
            </p:cNvPr>
            <p:cNvSpPr/>
            <p:nvPr/>
          </p:nvSpPr>
          <p:spPr>
            <a:xfrm>
              <a:off x="2906725" y="3472650"/>
              <a:ext cx="368075" cy="307000"/>
            </a:xfrm>
            <a:custGeom>
              <a:avLst/>
              <a:gdLst/>
              <a:ahLst/>
              <a:cxnLst/>
              <a:rect l="l" t="t" r="r" b="b"/>
              <a:pathLst>
                <a:path w="14723" h="12280" extrusionOk="0">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3973;p64">
              <a:extLst>
                <a:ext uri="{FF2B5EF4-FFF2-40B4-BE49-F238E27FC236}">
                  <a16:creationId xmlns:a16="http://schemas.microsoft.com/office/drawing/2014/main" id="{E35382F5-4165-0310-C64B-83D6B3DEB14A}"/>
                </a:ext>
              </a:extLst>
            </p:cNvPr>
            <p:cNvSpPr/>
            <p:nvPr/>
          </p:nvSpPr>
          <p:spPr>
            <a:xfrm>
              <a:off x="2892250" y="37555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3974;p64">
              <a:extLst>
                <a:ext uri="{FF2B5EF4-FFF2-40B4-BE49-F238E27FC236}">
                  <a16:creationId xmlns:a16="http://schemas.microsoft.com/office/drawing/2014/main" id="{92C9CD61-30D9-A6FC-4B7D-7F015C903790}"/>
                </a:ext>
              </a:extLst>
            </p:cNvPr>
            <p:cNvSpPr/>
            <p:nvPr/>
          </p:nvSpPr>
          <p:spPr>
            <a:xfrm>
              <a:off x="2887425" y="3750700"/>
              <a:ext cx="41825" cy="41825"/>
            </a:xfrm>
            <a:custGeom>
              <a:avLst/>
              <a:gdLst/>
              <a:ahLst/>
              <a:cxnLst/>
              <a:rect l="l" t="t" r="r" b="b"/>
              <a:pathLst>
                <a:path w="1673" h="1673" extrusionOk="0">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3975;p64">
              <a:extLst>
                <a:ext uri="{FF2B5EF4-FFF2-40B4-BE49-F238E27FC236}">
                  <a16:creationId xmlns:a16="http://schemas.microsoft.com/office/drawing/2014/main" id="{B8E14DE4-7C9C-6465-F92C-F24735C4EE73}"/>
                </a:ext>
              </a:extLst>
            </p:cNvPr>
            <p:cNvSpPr/>
            <p:nvPr/>
          </p:nvSpPr>
          <p:spPr>
            <a:xfrm>
              <a:off x="3579350" y="3472650"/>
              <a:ext cx="368075" cy="307000"/>
            </a:xfrm>
            <a:custGeom>
              <a:avLst/>
              <a:gdLst/>
              <a:ahLst/>
              <a:cxnLst/>
              <a:rect l="l" t="t" r="r" b="b"/>
              <a:pathLst>
                <a:path w="14723" h="12280" extrusionOk="0">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3976;p64">
              <a:extLst>
                <a:ext uri="{FF2B5EF4-FFF2-40B4-BE49-F238E27FC236}">
                  <a16:creationId xmlns:a16="http://schemas.microsoft.com/office/drawing/2014/main" id="{613F935D-F2E2-B963-80FC-19E2FC7282BC}"/>
                </a:ext>
              </a:extLst>
            </p:cNvPr>
            <p:cNvSpPr/>
            <p:nvPr/>
          </p:nvSpPr>
          <p:spPr>
            <a:xfrm>
              <a:off x="3930525" y="3755525"/>
              <a:ext cx="31350" cy="31375"/>
            </a:xfrm>
            <a:custGeom>
              <a:avLst/>
              <a:gdLst/>
              <a:ahLst/>
              <a:cxnLst/>
              <a:rect l="l" t="t" r="r" b="b"/>
              <a:pathLst>
                <a:path w="1254" h="1255" extrusionOk="0">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3977;p64">
              <a:extLst>
                <a:ext uri="{FF2B5EF4-FFF2-40B4-BE49-F238E27FC236}">
                  <a16:creationId xmlns:a16="http://schemas.microsoft.com/office/drawing/2014/main" id="{60E75807-F451-BA70-778A-888665479439}"/>
                </a:ext>
              </a:extLst>
            </p:cNvPr>
            <p:cNvSpPr/>
            <p:nvPr/>
          </p:nvSpPr>
          <p:spPr>
            <a:xfrm>
              <a:off x="3924900" y="3750700"/>
              <a:ext cx="41800" cy="41825"/>
            </a:xfrm>
            <a:custGeom>
              <a:avLst/>
              <a:gdLst/>
              <a:ahLst/>
              <a:cxnLst/>
              <a:rect l="l" t="t" r="r" b="b"/>
              <a:pathLst>
                <a:path w="1672" h="1673"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3978;p64">
              <a:extLst>
                <a:ext uri="{FF2B5EF4-FFF2-40B4-BE49-F238E27FC236}">
                  <a16:creationId xmlns:a16="http://schemas.microsoft.com/office/drawing/2014/main" id="{B5BDC7D0-A3AF-93B8-5A81-F4988C68AF21}"/>
                </a:ext>
              </a:extLst>
            </p:cNvPr>
            <p:cNvSpPr/>
            <p:nvPr/>
          </p:nvSpPr>
          <p:spPr>
            <a:xfrm>
              <a:off x="3717550" y="3065225"/>
              <a:ext cx="429150" cy="208150"/>
            </a:xfrm>
            <a:custGeom>
              <a:avLst/>
              <a:gdLst/>
              <a:ahLst/>
              <a:cxnLst/>
              <a:rect l="l" t="t" r="r" b="b"/>
              <a:pathLst>
                <a:path w="17166" h="8326" extrusionOk="0">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3979;p64">
              <a:extLst>
                <a:ext uri="{FF2B5EF4-FFF2-40B4-BE49-F238E27FC236}">
                  <a16:creationId xmlns:a16="http://schemas.microsoft.com/office/drawing/2014/main" id="{5327E723-CE44-9D11-F7B5-4B41CD720934}"/>
                </a:ext>
              </a:extLst>
            </p:cNvPr>
            <p:cNvSpPr/>
            <p:nvPr/>
          </p:nvSpPr>
          <p:spPr>
            <a:xfrm>
              <a:off x="4137850" y="3050750"/>
              <a:ext cx="31375" cy="31375"/>
            </a:xfrm>
            <a:custGeom>
              <a:avLst/>
              <a:gdLst/>
              <a:ahLst/>
              <a:cxnLst/>
              <a:rect l="l" t="t" r="r" b="b"/>
              <a:pathLst>
                <a:path w="1255" h="1255" extrusionOk="0">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3980;p64">
              <a:extLst>
                <a:ext uri="{FF2B5EF4-FFF2-40B4-BE49-F238E27FC236}">
                  <a16:creationId xmlns:a16="http://schemas.microsoft.com/office/drawing/2014/main" id="{5543A73C-2FA4-60B9-AEA6-8EBC1DF93DCB}"/>
                </a:ext>
              </a:extLst>
            </p:cNvPr>
            <p:cNvSpPr/>
            <p:nvPr/>
          </p:nvSpPr>
          <p:spPr>
            <a:xfrm>
              <a:off x="4133025" y="3045925"/>
              <a:ext cx="41825" cy="41825"/>
            </a:xfrm>
            <a:custGeom>
              <a:avLst/>
              <a:gdLst/>
              <a:ahLst/>
              <a:cxnLst/>
              <a:rect l="l" t="t" r="r" b="b"/>
              <a:pathLst>
                <a:path w="1673" h="1673" extrusionOk="0">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3981;p64">
              <a:extLst>
                <a:ext uri="{FF2B5EF4-FFF2-40B4-BE49-F238E27FC236}">
                  <a16:creationId xmlns:a16="http://schemas.microsoft.com/office/drawing/2014/main" id="{A0E5E705-1365-8D0D-5185-E84257FC6565}"/>
                </a:ext>
              </a:extLst>
            </p:cNvPr>
            <p:cNvSpPr/>
            <p:nvPr/>
          </p:nvSpPr>
          <p:spPr>
            <a:xfrm>
              <a:off x="3828450" y="3381050"/>
              <a:ext cx="499875" cy="175200"/>
            </a:xfrm>
            <a:custGeom>
              <a:avLst/>
              <a:gdLst/>
              <a:ahLst/>
              <a:cxnLst/>
              <a:rect l="l" t="t" r="r" b="b"/>
              <a:pathLst>
                <a:path w="19995" h="7008" extrusionOk="0">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3982;p64">
              <a:extLst>
                <a:ext uri="{FF2B5EF4-FFF2-40B4-BE49-F238E27FC236}">
                  <a16:creationId xmlns:a16="http://schemas.microsoft.com/office/drawing/2014/main" id="{F1DC7B69-6843-926F-F288-B4EDF8452DEF}"/>
                </a:ext>
              </a:extLst>
            </p:cNvPr>
            <p:cNvSpPr/>
            <p:nvPr/>
          </p:nvSpPr>
          <p:spPr>
            <a:xfrm>
              <a:off x="4307400" y="3550600"/>
              <a:ext cx="31375" cy="31375"/>
            </a:xfrm>
            <a:custGeom>
              <a:avLst/>
              <a:gdLst/>
              <a:ahLst/>
              <a:cxnLst/>
              <a:rect l="l" t="t" r="r" b="b"/>
              <a:pathLst>
                <a:path w="1255" h="1255" extrusionOk="0">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3983;p64">
              <a:extLst>
                <a:ext uri="{FF2B5EF4-FFF2-40B4-BE49-F238E27FC236}">
                  <a16:creationId xmlns:a16="http://schemas.microsoft.com/office/drawing/2014/main" id="{77D62802-FADF-54B4-E4EB-7DEF7A58F7CB}"/>
                </a:ext>
              </a:extLst>
            </p:cNvPr>
            <p:cNvSpPr/>
            <p:nvPr/>
          </p:nvSpPr>
          <p:spPr>
            <a:xfrm>
              <a:off x="4302600" y="3545775"/>
              <a:ext cx="41800" cy="41825"/>
            </a:xfrm>
            <a:custGeom>
              <a:avLst/>
              <a:gdLst/>
              <a:ahLst/>
              <a:cxnLst/>
              <a:rect l="l" t="t" r="r" b="b"/>
              <a:pathLst>
                <a:path w="1672" h="1673" extrusionOk="0">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3984;p64">
              <a:extLst>
                <a:ext uri="{FF2B5EF4-FFF2-40B4-BE49-F238E27FC236}">
                  <a16:creationId xmlns:a16="http://schemas.microsoft.com/office/drawing/2014/main" id="{CE544071-5941-B0C1-4506-8A688353F48D}"/>
                </a:ext>
              </a:extLst>
            </p:cNvPr>
            <p:cNvSpPr/>
            <p:nvPr/>
          </p:nvSpPr>
          <p:spPr>
            <a:xfrm>
              <a:off x="2974225" y="2715850"/>
              <a:ext cx="920950" cy="791375"/>
            </a:xfrm>
            <a:custGeom>
              <a:avLst/>
              <a:gdLst/>
              <a:ahLst/>
              <a:cxnLst/>
              <a:rect l="l" t="t" r="r" b="b"/>
              <a:pathLst>
                <a:path w="36838" h="31655" extrusionOk="0">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3985;p64">
              <a:extLst>
                <a:ext uri="{FF2B5EF4-FFF2-40B4-BE49-F238E27FC236}">
                  <a16:creationId xmlns:a16="http://schemas.microsoft.com/office/drawing/2014/main" id="{DB1F4AD6-36CF-323D-8F73-3CFA890A2466}"/>
                </a:ext>
              </a:extLst>
            </p:cNvPr>
            <p:cNvSpPr/>
            <p:nvPr/>
          </p:nvSpPr>
          <p:spPr>
            <a:xfrm>
              <a:off x="2977425" y="2710025"/>
              <a:ext cx="914550" cy="802825"/>
            </a:xfrm>
            <a:custGeom>
              <a:avLst/>
              <a:gdLst/>
              <a:ahLst/>
              <a:cxnLst/>
              <a:rect l="l" t="t" r="r" b="b"/>
              <a:pathLst>
                <a:path w="36582" h="32113" extrusionOk="0">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3986;p64">
              <a:extLst>
                <a:ext uri="{FF2B5EF4-FFF2-40B4-BE49-F238E27FC236}">
                  <a16:creationId xmlns:a16="http://schemas.microsoft.com/office/drawing/2014/main" id="{52CEDECD-12E1-8F34-0E80-E93C6F6CE9B6}"/>
                </a:ext>
              </a:extLst>
            </p:cNvPr>
            <p:cNvSpPr/>
            <p:nvPr/>
          </p:nvSpPr>
          <p:spPr>
            <a:xfrm>
              <a:off x="3012800" y="2747600"/>
              <a:ext cx="843800" cy="729900"/>
            </a:xfrm>
            <a:custGeom>
              <a:avLst/>
              <a:gdLst/>
              <a:ahLst/>
              <a:cxnLst/>
              <a:rect l="l" t="t" r="r" b="b"/>
              <a:pathLst>
                <a:path w="33752" h="29196" extrusionOk="0">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3987;p64">
              <a:extLst>
                <a:ext uri="{FF2B5EF4-FFF2-40B4-BE49-F238E27FC236}">
                  <a16:creationId xmlns:a16="http://schemas.microsoft.com/office/drawing/2014/main" id="{A5612C47-2C37-F4ED-4261-C5CA7E0FB71E}"/>
                </a:ext>
              </a:extLst>
            </p:cNvPr>
            <p:cNvSpPr/>
            <p:nvPr/>
          </p:nvSpPr>
          <p:spPr>
            <a:xfrm>
              <a:off x="3009575" y="2742175"/>
              <a:ext cx="850250" cy="740950"/>
            </a:xfrm>
            <a:custGeom>
              <a:avLst/>
              <a:gdLst/>
              <a:ahLst/>
              <a:cxnLst/>
              <a:rect l="l" t="t" r="r" b="b"/>
              <a:pathLst>
                <a:path w="34010" h="29638" extrusionOk="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3988;p64">
              <a:extLst>
                <a:ext uri="{FF2B5EF4-FFF2-40B4-BE49-F238E27FC236}">
                  <a16:creationId xmlns:a16="http://schemas.microsoft.com/office/drawing/2014/main" id="{7E195AB0-8D1B-F3B9-3711-BD3370A3C73B}"/>
                </a:ext>
              </a:extLst>
            </p:cNvPr>
            <p:cNvSpPr/>
            <p:nvPr/>
          </p:nvSpPr>
          <p:spPr>
            <a:xfrm>
              <a:off x="3366375" y="2914550"/>
              <a:ext cx="135850" cy="521150"/>
            </a:xfrm>
            <a:custGeom>
              <a:avLst/>
              <a:gdLst/>
              <a:ahLst/>
              <a:cxnLst/>
              <a:rect l="l" t="t" r="r" b="b"/>
              <a:pathLst>
                <a:path w="5434" h="20846" extrusionOk="0">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3989;p64">
              <a:extLst>
                <a:ext uri="{FF2B5EF4-FFF2-40B4-BE49-F238E27FC236}">
                  <a16:creationId xmlns:a16="http://schemas.microsoft.com/office/drawing/2014/main" id="{9C1ECEF2-9F68-935B-2B47-1F496D6F66ED}"/>
                </a:ext>
              </a:extLst>
            </p:cNvPr>
            <p:cNvSpPr/>
            <p:nvPr/>
          </p:nvSpPr>
          <p:spPr>
            <a:xfrm>
              <a:off x="4003650" y="3086925"/>
              <a:ext cx="423525" cy="291950"/>
            </a:xfrm>
            <a:custGeom>
              <a:avLst/>
              <a:gdLst/>
              <a:ahLst/>
              <a:cxnLst/>
              <a:rect l="l" t="t" r="r" b="b"/>
              <a:pathLst>
                <a:path w="16941" h="11678" extrusionOk="0">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3990;p64">
              <a:extLst>
                <a:ext uri="{FF2B5EF4-FFF2-40B4-BE49-F238E27FC236}">
                  <a16:creationId xmlns:a16="http://schemas.microsoft.com/office/drawing/2014/main" id="{A9EEC611-D71D-3481-662F-09BA15C8DCFD}"/>
                </a:ext>
              </a:extLst>
            </p:cNvPr>
            <p:cNvSpPr/>
            <p:nvPr/>
          </p:nvSpPr>
          <p:spPr>
            <a:xfrm>
              <a:off x="4112125" y="3168875"/>
              <a:ext cx="157550" cy="145500"/>
            </a:xfrm>
            <a:custGeom>
              <a:avLst/>
              <a:gdLst/>
              <a:ahLst/>
              <a:cxnLst/>
              <a:rect l="l" t="t" r="r" b="b"/>
              <a:pathLst>
                <a:path w="6302" h="5820" extrusionOk="0">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3991;p64">
              <a:extLst>
                <a:ext uri="{FF2B5EF4-FFF2-40B4-BE49-F238E27FC236}">
                  <a16:creationId xmlns:a16="http://schemas.microsoft.com/office/drawing/2014/main" id="{38EFF8D9-829B-958E-40F3-EA58F21FA86A}"/>
                </a:ext>
              </a:extLst>
            </p:cNvPr>
            <p:cNvSpPr/>
            <p:nvPr/>
          </p:nvSpPr>
          <p:spPr>
            <a:xfrm>
              <a:off x="4108125" y="3164875"/>
              <a:ext cx="165550" cy="153050"/>
            </a:xfrm>
            <a:custGeom>
              <a:avLst/>
              <a:gdLst/>
              <a:ahLst/>
              <a:cxnLst/>
              <a:rect l="l" t="t" r="r" b="b"/>
              <a:pathLst>
                <a:path w="6622" h="6122" extrusionOk="0">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3992;p64">
              <a:extLst>
                <a:ext uri="{FF2B5EF4-FFF2-40B4-BE49-F238E27FC236}">
                  <a16:creationId xmlns:a16="http://schemas.microsoft.com/office/drawing/2014/main" id="{70DBA687-4E82-8ACC-8AA8-8821B16E1C94}"/>
                </a:ext>
              </a:extLst>
            </p:cNvPr>
            <p:cNvSpPr/>
            <p:nvPr/>
          </p:nvSpPr>
          <p:spPr>
            <a:xfrm>
              <a:off x="4219825" y="3191400"/>
              <a:ext cx="59475" cy="107700"/>
            </a:xfrm>
            <a:custGeom>
              <a:avLst/>
              <a:gdLst/>
              <a:ahLst/>
              <a:cxnLst/>
              <a:rect l="l" t="t" r="r" b="b"/>
              <a:pathLst>
                <a:path w="2379" h="4308" extrusionOk="0">
                  <a:moveTo>
                    <a:pt x="1736" y="0"/>
                  </a:moveTo>
                  <a:lnTo>
                    <a:pt x="0" y="2057"/>
                  </a:lnTo>
                  <a:lnTo>
                    <a:pt x="739" y="4307"/>
                  </a:lnTo>
                  <a:lnTo>
                    <a:pt x="2379" y="2572"/>
                  </a:lnTo>
                  <a:lnTo>
                    <a:pt x="1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3993;p64">
              <a:extLst>
                <a:ext uri="{FF2B5EF4-FFF2-40B4-BE49-F238E27FC236}">
                  <a16:creationId xmlns:a16="http://schemas.microsoft.com/office/drawing/2014/main" id="{372177EF-1103-98F9-0759-D91809DFAF1B}"/>
                </a:ext>
              </a:extLst>
            </p:cNvPr>
            <p:cNvSpPr/>
            <p:nvPr/>
          </p:nvSpPr>
          <p:spPr>
            <a:xfrm>
              <a:off x="4216600" y="3187375"/>
              <a:ext cx="66725" cy="115275"/>
            </a:xfrm>
            <a:custGeom>
              <a:avLst/>
              <a:gdLst/>
              <a:ahLst/>
              <a:cxnLst/>
              <a:rect l="l" t="t" r="r" b="b"/>
              <a:pathLst>
                <a:path w="2669" h="4611" extrusionOk="0">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3994;p64">
              <a:extLst>
                <a:ext uri="{FF2B5EF4-FFF2-40B4-BE49-F238E27FC236}">
                  <a16:creationId xmlns:a16="http://schemas.microsoft.com/office/drawing/2014/main" id="{A2459EE0-3505-7C66-3134-561DC597CC67}"/>
                </a:ext>
              </a:extLst>
            </p:cNvPr>
            <p:cNvSpPr/>
            <p:nvPr/>
          </p:nvSpPr>
          <p:spPr>
            <a:xfrm>
              <a:off x="2692150" y="2510725"/>
              <a:ext cx="427550" cy="357150"/>
            </a:xfrm>
            <a:custGeom>
              <a:avLst/>
              <a:gdLst/>
              <a:ahLst/>
              <a:cxnLst/>
              <a:rect l="l" t="t" r="r" b="b"/>
              <a:pathLst>
                <a:path w="17102" h="14286" extrusionOk="0">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3995;p64">
              <a:extLst>
                <a:ext uri="{FF2B5EF4-FFF2-40B4-BE49-F238E27FC236}">
                  <a16:creationId xmlns:a16="http://schemas.microsoft.com/office/drawing/2014/main" id="{1746C16C-4E6A-4C95-93AC-EF32C6FAB2FA}"/>
                </a:ext>
              </a:extLst>
            </p:cNvPr>
            <p:cNvSpPr/>
            <p:nvPr/>
          </p:nvSpPr>
          <p:spPr>
            <a:xfrm>
              <a:off x="2836800" y="2611975"/>
              <a:ext cx="177625" cy="168000"/>
            </a:xfrm>
            <a:custGeom>
              <a:avLst/>
              <a:gdLst/>
              <a:ahLst/>
              <a:cxnLst/>
              <a:rect l="l" t="t" r="r" b="b"/>
              <a:pathLst>
                <a:path w="7105" h="6720" extrusionOk="0">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3996;p64">
              <a:extLst>
                <a:ext uri="{FF2B5EF4-FFF2-40B4-BE49-F238E27FC236}">
                  <a16:creationId xmlns:a16="http://schemas.microsoft.com/office/drawing/2014/main" id="{755AC1EC-EF50-2CA1-D0F9-9CF148999DAC}"/>
                </a:ext>
              </a:extLst>
            </p:cNvPr>
            <p:cNvSpPr/>
            <p:nvPr/>
          </p:nvSpPr>
          <p:spPr>
            <a:xfrm>
              <a:off x="2832775" y="2608175"/>
              <a:ext cx="185675" cy="175000"/>
            </a:xfrm>
            <a:custGeom>
              <a:avLst/>
              <a:gdLst/>
              <a:ahLst/>
              <a:cxnLst/>
              <a:rect l="l" t="t" r="r" b="b"/>
              <a:pathLst>
                <a:path w="7427" h="7000" extrusionOk="0">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3997;p64">
              <a:extLst>
                <a:ext uri="{FF2B5EF4-FFF2-40B4-BE49-F238E27FC236}">
                  <a16:creationId xmlns:a16="http://schemas.microsoft.com/office/drawing/2014/main" id="{F6D1A131-25F7-9D80-674F-E528C4BD8F96}"/>
                </a:ext>
              </a:extLst>
            </p:cNvPr>
            <p:cNvSpPr/>
            <p:nvPr/>
          </p:nvSpPr>
          <p:spPr>
            <a:xfrm>
              <a:off x="2845650" y="2627250"/>
              <a:ext cx="56275" cy="95650"/>
            </a:xfrm>
            <a:custGeom>
              <a:avLst/>
              <a:gdLst/>
              <a:ahLst/>
              <a:cxnLst/>
              <a:rect l="l" t="t" r="r" b="b"/>
              <a:pathLst>
                <a:path w="2251" h="3826" extrusionOk="0">
                  <a:moveTo>
                    <a:pt x="2186" y="1"/>
                  </a:moveTo>
                  <a:lnTo>
                    <a:pt x="129" y="1190"/>
                  </a:lnTo>
                  <a:lnTo>
                    <a:pt x="0" y="3826"/>
                  </a:lnTo>
                  <a:lnTo>
                    <a:pt x="2250" y="2347"/>
                  </a:lnTo>
                  <a:lnTo>
                    <a:pt x="2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3998;p64">
              <a:extLst>
                <a:ext uri="{FF2B5EF4-FFF2-40B4-BE49-F238E27FC236}">
                  <a16:creationId xmlns:a16="http://schemas.microsoft.com/office/drawing/2014/main" id="{C6251533-0B97-92BC-F9C3-DACB9D1C4A81}"/>
                </a:ext>
              </a:extLst>
            </p:cNvPr>
            <p:cNvSpPr/>
            <p:nvPr/>
          </p:nvSpPr>
          <p:spPr>
            <a:xfrm>
              <a:off x="2841625" y="2623225"/>
              <a:ext cx="64325" cy="103500"/>
            </a:xfrm>
            <a:custGeom>
              <a:avLst/>
              <a:gdLst/>
              <a:ahLst/>
              <a:cxnLst/>
              <a:rect l="l" t="t" r="r" b="b"/>
              <a:pathLst>
                <a:path w="2573" h="4140" extrusionOk="0">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3999;p64">
              <a:extLst>
                <a:ext uri="{FF2B5EF4-FFF2-40B4-BE49-F238E27FC236}">
                  <a16:creationId xmlns:a16="http://schemas.microsoft.com/office/drawing/2014/main" id="{2CF9CB35-EE05-45F3-1D89-6F94ECBDAF66}"/>
                </a:ext>
              </a:extLst>
            </p:cNvPr>
            <p:cNvSpPr/>
            <p:nvPr/>
          </p:nvSpPr>
          <p:spPr>
            <a:xfrm>
              <a:off x="3290050" y="3551400"/>
              <a:ext cx="279675" cy="397425"/>
            </a:xfrm>
            <a:custGeom>
              <a:avLst/>
              <a:gdLst/>
              <a:ahLst/>
              <a:cxnLst/>
              <a:rect l="l" t="t" r="r" b="b"/>
              <a:pathLst>
                <a:path w="11187" h="15897" extrusionOk="0">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4000;p64">
              <a:extLst>
                <a:ext uri="{FF2B5EF4-FFF2-40B4-BE49-F238E27FC236}">
                  <a16:creationId xmlns:a16="http://schemas.microsoft.com/office/drawing/2014/main" id="{8B3D8847-BC41-0E5E-A4D3-B0EA3095EEB5}"/>
                </a:ext>
              </a:extLst>
            </p:cNvPr>
            <p:cNvSpPr/>
            <p:nvPr/>
          </p:nvSpPr>
          <p:spPr>
            <a:xfrm>
              <a:off x="3363975" y="3655875"/>
              <a:ext cx="136625" cy="134225"/>
            </a:xfrm>
            <a:custGeom>
              <a:avLst/>
              <a:gdLst/>
              <a:ahLst/>
              <a:cxnLst/>
              <a:rect l="l" t="t" r="r" b="b"/>
              <a:pathLst>
                <a:path w="5465" h="5369" extrusionOk="0">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4001;p64">
              <a:extLst>
                <a:ext uri="{FF2B5EF4-FFF2-40B4-BE49-F238E27FC236}">
                  <a16:creationId xmlns:a16="http://schemas.microsoft.com/office/drawing/2014/main" id="{8B99D2B9-B046-EE16-79C1-840F195876AB}"/>
                </a:ext>
              </a:extLst>
            </p:cNvPr>
            <p:cNvSpPr/>
            <p:nvPr/>
          </p:nvSpPr>
          <p:spPr>
            <a:xfrm>
              <a:off x="3359950" y="3651850"/>
              <a:ext cx="144675" cy="141800"/>
            </a:xfrm>
            <a:custGeom>
              <a:avLst/>
              <a:gdLst/>
              <a:ahLst/>
              <a:cxnLst/>
              <a:rect l="l" t="t" r="r" b="b"/>
              <a:pathLst>
                <a:path w="5787" h="5672" extrusionOk="0">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4002;p64">
              <a:extLst>
                <a:ext uri="{FF2B5EF4-FFF2-40B4-BE49-F238E27FC236}">
                  <a16:creationId xmlns:a16="http://schemas.microsoft.com/office/drawing/2014/main" id="{66E8F285-80DE-78F8-E10A-C90089253A07}"/>
                </a:ext>
              </a:extLst>
            </p:cNvPr>
            <p:cNvSpPr/>
            <p:nvPr/>
          </p:nvSpPr>
          <p:spPr>
            <a:xfrm>
              <a:off x="3378425" y="3754725"/>
              <a:ext cx="110925" cy="61100"/>
            </a:xfrm>
            <a:custGeom>
              <a:avLst/>
              <a:gdLst/>
              <a:ahLst/>
              <a:cxnLst/>
              <a:rect l="l" t="t" r="r" b="b"/>
              <a:pathLst>
                <a:path w="4437" h="2444" extrusionOk="0">
                  <a:moveTo>
                    <a:pt x="2026" y="0"/>
                  </a:moveTo>
                  <a:lnTo>
                    <a:pt x="1" y="1190"/>
                  </a:lnTo>
                  <a:lnTo>
                    <a:pt x="2058" y="2443"/>
                  </a:lnTo>
                  <a:lnTo>
                    <a:pt x="4437" y="1222"/>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4003;p64">
              <a:extLst>
                <a:ext uri="{FF2B5EF4-FFF2-40B4-BE49-F238E27FC236}">
                  <a16:creationId xmlns:a16="http://schemas.microsoft.com/office/drawing/2014/main" id="{FDAF60D7-BCDC-97F0-EB85-E8B61BB7C9BE}"/>
                </a:ext>
              </a:extLst>
            </p:cNvPr>
            <p:cNvSpPr/>
            <p:nvPr/>
          </p:nvSpPr>
          <p:spPr>
            <a:xfrm>
              <a:off x="3374425" y="3750700"/>
              <a:ext cx="118950" cy="68325"/>
            </a:xfrm>
            <a:custGeom>
              <a:avLst/>
              <a:gdLst/>
              <a:ahLst/>
              <a:cxnLst/>
              <a:rect l="l" t="t" r="r" b="b"/>
              <a:pathLst>
                <a:path w="4758" h="2733" extrusionOk="0">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4004;p64">
              <a:extLst>
                <a:ext uri="{FF2B5EF4-FFF2-40B4-BE49-F238E27FC236}">
                  <a16:creationId xmlns:a16="http://schemas.microsoft.com/office/drawing/2014/main" id="{6FAB3444-57CD-5277-9A13-A6E4A774718B}"/>
                </a:ext>
              </a:extLst>
            </p:cNvPr>
            <p:cNvSpPr/>
            <p:nvPr/>
          </p:nvSpPr>
          <p:spPr>
            <a:xfrm>
              <a:off x="3506200" y="2497575"/>
              <a:ext cx="375325" cy="422225"/>
            </a:xfrm>
            <a:custGeom>
              <a:avLst/>
              <a:gdLst/>
              <a:ahLst/>
              <a:cxnLst/>
              <a:rect l="l" t="t" r="r" b="b"/>
              <a:pathLst>
                <a:path w="15013" h="16889" extrusionOk="0">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4005;p64">
              <a:extLst>
                <a:ext uri="{FF2B5EF4-FFF2-40B4-BE49-F238E27FC236}">
                  <a16:creationId xmlns:a16="http://schemas.microsoft.com/office/drawing/2014/main" id="{0AA2C7F0-A717-0B2C-B27A-310555B4FFF0}"/>
                </a:ext>
              </a:extLst>
            </p:cNvPr>
            <p:cNvSpPr/>
            <p:nvPr/>
          </p:nvSpPr>
          <p:spPr>
            <a:xfrm>
              <a:off x="3600225" y="2635300"/>
              <a:ext cx="171200" cy="180825"/>
            </a:xfrm>
            <a:custGeom>
              <a:avLst/>
              <a:gdLst/>
              <a:ahLst/>
              <a:cxnLst/>
              <a:rect l="l" t="t" r="r" b="b"/>
              <a:pathLst>
                <a:path w="6848" h="7233" extrusionOk="0">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4006;p64">
              <a:extLst>
                <a:ext uri="{FF2B5EF4-FFF2-40B4-BE49-F238E27FC236}">
                  <a16:creationId xmlns:a16="http://schemas.microsoft.com/office/drawing/2014/main" id="{B0F67AFB-BEDC-6488-9AE5-9D59AF2083FB}"/>
                </a:ext>
              </a:extLst>
            </p:cNvPr>
            <p:cNvSpPr/>
            <p:nvPr/>
          </p:nvSpPr>
          <p:spPr>
            <a:xfrm>
              <a:off x="3596225" y="2632075"/>
              <a:ext cx="179225" cy="188075"/>
            </a:xfrm>
            <a:custGeom>
              <a:avLst/>
              <a:gdLst/>
              <a:ahLst/>
              <a:cxnLst/>
              <a:rect l="l" t="t" r="r" b="b"/>
              <a:pathLst>
                <a:path w="7169" h="7523" extrusionOk="0">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4007;p64">
              <a:extLst>
                <a:ext uri="{FF2B5EF4-FFF2-40B4-BE49-F238E27FC236}">
                  <a16:creationId xmlns:a16="http://schemas.microsoft.com/office/drawing/2014/main" id="{04A73588-E22F-7B5F-2489-A1F43427D7B5}"/>
                </a:ext>
              </a:extLst>
            </p:cNvPr>
            <p:cNvSpPr/>
            <p:nvPr/>
          </p:nvSpPr>
          <p:spPr>
            <a:xfrm>
              <a:off x="3664525" y="2645725"/>
              <a:ext cx="92425" cy="61100"/>
            </a:xfrm>
            <a:custGeom>
              <a:avLst/>
              <a:gdLst/>
              <a:ahLst/>
              <a:cxnLst/>
              <a:rect l="l" t="t" r="r" b="b"/>
              <a:pathLst>
                <a:path w="3697" h="2444" extrusionOk="0">
                  <a:moveTo>
                    <a:pt x="0" y="1"/>
                  </a:moveTo>
                  <a:lnTo>
                    <a:pt x="1350" y="2347"/>
                  </a:lnTo>
                  <a:lnTo>
                    <a:pt x="3697" y="2444"/>
                  </a:lnTo>
                  <a:lnTo>
                    <a:pt x="2636" y="29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4008;p64">
              <a:extLst>
                <a:ext uri="{FF2B5EF4-FFF2-40B4-BE49-F238E27FC236}">
                  <a16:creationId xmlns:a16="http://schemas.microsoft.com/office/drawing/2014/main" id="{9DC2ED55-3B83-AF24-2B0A-3618B7DB1C6A}"/>
                </a:ext>
              </a:extLst>
            </p:cNvPr>
            <p:cNvSpPr/>
            <p:nvPr/>
          </p:nvSpPr>
          <p:spPr>
            <a:xfrm>
              <a:off x="3660500" y="2641725"/>
              <a:ext cx="100475" cy="69125"/>
            </a:xfrm>
            <a:custGeom>
              <a:avLst/>
              <a:gdLst/>
              <a:ahLst/>
              <a:cxnLst/>
              <a:rect l="l" t="t" r="r" b="b"/>
              <a:pathLst>
                <a:path w="4019" h="2765" extrusionOk="0">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4009;p64">
              <a:extLst>
                <a:ext uri="{FF2B5EF4-FFF2-40B4-BE49-F238E27FC236}">
                  <a16:creationId xmlns:a16="http://schemas.microsoft.com/office/drawing/2014/main" id="{B6DF711F-6303-C716-6BC1-6182BAA03D72}"/>
                </a:ext>
              </a:extLst>
            </p:cNvPr>
            <p:cNvSpPr/>
            <p:nvPr/>
          </p:nvSpPr>
          <p:spPr>
            <a:xfrm>
              <a:off x="4202950" y="2493550"/>
              <a:ext cx="375300" cy="422225"/>
            </a:xfrm>
            <a:custGeom>
              <a:avLst/>
              <a:gdLst/>
              <a:ahLst/>
              <a:cxnLst/>
              <a:rect l="l" t="t" r="r" b="b"/>
              <a:pathLst>
                <a:path w="15012" h="16889" extrusionOk="0">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4010;p64">
              <a:extLst>
                <a:ext uri="{FF2B5EF4-FFF2-40B4-BE49-F238E27FC236}">
                  <a16:creationId xmlns:a16="http://schemas.microsoft.com/office/drawing/2014/main" id="{F784F6B3-66BE-9BFB-E466-B175BECC0120}"/>
                </a:ext>
              </a:extLst>
            </p:cNvPr>
            <p:cNvSpPr/>
            <p:nvPr/>
          </p:nvSpPr>
          <p:spPr>
            <a:xfrm>
              <a:off x="4296150" y="2631275"/>
              <a:ext cx="172000" cy="180825"/>
            </a:xfrm>
            <a:custGeom>
              <a:avLst/>
              <a:gdLst/>
              <a:ahLst/>
              <a:cxnLst/>
              <a:rect l="l" t="t" r="r" b="b"/>
              <a:pathLst>
                <a:path w="6880" h="7233" extrusionOk="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4011;p64">
              <a:extLst>
                <a:ext uri="{FF2B5EF4-FFF2-40B4-BE49-F238E27FC236}">
                  <a16:creationId xmlns:a16="http://schemas.microsoft.com/office/drawing/2014/main" id="{6200A878-8FD8-A602-D169-C10276CCAC01}"/>
                </a:ext>
              </a:extLst>
            </p:cNvPr>
            <p:cNvSpPr/>
            <p:nvPr/>
          </p:nvSpPr>
          <p:spPr>
            <a:xfrm>
              <a:off x="4292950" y="2627250"/>
              <a:ext cx="179225" cy="188875"/>
            </a:xfrm>
            <a:custGeom>
              <a:avLst/>
              <a:gdLst/>
              <a:ahLst/>
              <a:cxnLst/>
              <a:rect l="l" t="t" r="r" b="b"/>
              <a:pathLst>
                <a:path w="7169" h="7555" extrusionOk="0">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4012;p64">
              <a:extLst>
                <a:ext uri="{FF2B5EF4-FFF2-40B4-BE49-F238E27FC236}">
                  <a16:creationId xmlns:a16="http://schemas.microsoft.com/office/drawing/2014/main" id="{E6BEAE7D-F4C8-D952-2117-59928786DA30}"/>
                </a:ext>
              </a:extLst>
            </p:cNvPr>
            <p:cNvSpPr/>
            <p:nvPr/>
          </p:nvSpPr>
          <p:spPr>
            <a:xfrm>
              <a:off x="4361250" y="2640925"/>
              <a:ext cx="91625" cy="61900"/>
            </a:xfrm>
            <a:custGeom>
              <a:avLst/>
              <a:gdLst/>
              <a:ahLst/>
              <a:cxnLst/>
              <a:rect l="l" t="t" r="r" b="b"/>
              <a:pathLst>
                <a:path w="3665" h="2476" extrusionOk="0">
                  <a:moveTo>
                    <a:pt x="1" y="0"/>
                  </a:moveTo>
                  <a:lnTo>
                    <a:pt x="1318" y="2379"/>
                  </a:lnTo>
                  <a:lnTo>
                    <a:pt x="3665" y="2475"/>
                  </a:lnTo>
                  <a:lnTo>
                    <a:pt x="3665" y="2475"/>
                  </a:lnTo>
                  <a:lnTo>
                    <a:pt x="2636" y="322"/>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4013;p64">
              <a:extLst>
                <a:ext uri="{FF2B5EF4-FFF2-40B4-BE49-F238E27FC236}">
                  <a16:creationId xmlns:a16="http://schemas.microsoft.com/office/drawing/2014/main" id="{67B0A63D-E8F9-BE3F-A9D6-BD6DD99F8F27}"/>
                </a:ext>
              </a:extLst>
            </p:cNvPr>
            <p:cNvSpPr/>
            <p:nvPr/>
          </p:nvSpPr>
          <p:spPr>
            <a:xfrm>
              <a:off x="4357225" y="2636900"/>
              <a:ext cx="99675" cy="69925"/>
            </a:xfrm>
            <a:custGeom>
              <a:avLst/>
              <a:gdLst/>
              <a:ahLst/>
              <a:cxnLst/>
              <a:rect l="l" t="t" r="r" b="b"/>
              <a:pathLst>
                <a:path w="3987" h="2797" extrusionOk="0">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4014;p64">
              <a:extLst>
                <a:ext uri="{FF2B5EF4-FFF2-40B4-BE49-F238E27FC236}">
                  <a16:creationId xmlns:a16="http://schemas.microsoft.com/office/drawing/2014/main" id="{E8D5E034-3B7D-AAA5-3C26-91DEFA5ADF62}"/>
                </a:ext>
              </a:extLst>
            </p:cNvPr>
            <p:cNvSpPr/>
            <p:nvPr/>
          </p:nvSpPr>
          <p:spPr>
            <a:xfrm>
              <a:off x="2287950" y="3382125"/>
              <a:ext cx="340750" cy="434500"/>
            </a:xfrm>
            <a:custGeom>
              <a:avLst/>
              <a:gdLst/>
              <a:ahLst/>
              <a:cxnLst/>
              <a:rect l="l" t="t" r="r" b="b"/>
              <a:pathLst>
                <a:path w="13630" h="17380" extrusionOk="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4015;p64">
              <a:extLst>
                <a:ext uri="{FF2B5EF4-FFF2-40B4-BE49-F238E27FC236}">
                  <a16:creationId xmlns:a16="http://schemas.microsoft.com/office/drawing/2014/main" id="{90CEAF00-26E6-DA90-E34E-FBDC8649CE72}"/>
                </a:ext>
              </a:extLst>
            </p:cNvPr>
            <p:cNvSpPr/>
            <p:nvPr/>
          </p:nvSpPr>
          <p:spPr>
            <a:xfrm>
              <a:off x="2381150" y="3534525"/>
              <a:ext cx="172000" cy="169600"/>
            </a:xfrm>
            <a:custGeom>
              <a:avLst/>
              <a:gdLst/>
              <a:ahLst/>
              <a:cxnLst/>
              <a:rect l="l" t="t" r="r" b="b"/>
              <a:pathLst>
                <a:path w="6880" h="6784" extrusionOk="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4016;p64">
              <a:extLst>
                <a:ext uri="{FF2B5EF4-FFF2-40B4-BE49-F238E27FC236}">
                  <a16:creationId xmlns:a16="http://schemas.microsoft.com/office/drawing/2014/main" id="{D48744D7-0066-F6A5-3FDF-3AC0E73173EA}"/>
                </a:ext>
              </a:extLst>
            </p:cNvPr>
            <p:cNvSpPr/>
            <p:nvPr/>
          </p:nvSpPr>
          <p:spPr>
            <a:xfrm>
              <a:off x="2377150" y="3530525"/>
              <a:ext cx="179225" cy="177600"/>
            </a:xfrm>
            <a:custGeom>
              <a:avLst/>
              <a:gdLst/>
              <a:ahLst/>
              <a:cxnLst/>
              <a:rect l="l" t="t" r="r" b="b"/>
              <a:pathLst>
                <a:path w="7169" h="7104" extrusionOk="0">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4017;p64">
              <a:extLst>
                <a:ext uri="{FF2B5EF4-FFF2-40B4-BE49-F238E27FC236}">
                  <a16:creationId xmlns:a16="http://schemas.microsoft.com/office/drawing/2014/main" id="{C8828950-7A47-9FC8-012F-2D571E79BC05}"/>
                </a:ext>
              </a:extLst>
            </p:cNvPr>
            <p:cNvSpPr/>
            <p:nvPr/>
          </p:nvSpPr>
          <p:spPr>
            <a:xfrm>
              <a:off x="2393200" y="3540950"/>
              <a:ext cx="99675" cy="53875"/>
            </a:xfrm>
            <a:custGeom>
              <a:avLst/>
              <a:gdLst/>
              <a:ahLst/>
              <a:cxnLst/>
              <a:rect l="l" t="t" r="r" b="b"/>
              <a:pathLst>
                <a:path w="3987" h="2155" extrusionOk="0">
                  <a:moveTo>
                    <a:pt x="1576" y="1"/>
                  </a:moveTo>
                  <a:lnTo>
                    <a:pt x="1" y="2122"/>
                  </a:lnTo>
                  <a:lnTo>
                    <a:pt x="2701" y="2155"/>
                  </a:lnTo>
                  <a:lnTo>
                    <a:pt x="3987" y="162"/>
                  </a:lnTo>
                  <a:lnTo>
                    <a:pt x="15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4018;p64">
              <a:extLst>
                <a:ext uri="{FF2B5EF4-FFF2-40B4-BE49-F238E27FC236}">
                  <a16:creationId xmlns:a16="http://schemas.microsoft.com/office/drawing/2014/main" id="{5E47F937-9952-EDFA-5F4E-FB256E613857}"/>
                </a:ext>
              </a:extLst>
            </p:cNvPr>
            <p:cNvSpPr/>
            <p:nvPr/>
          </p:nvSpPr>
          <p:spPr>
            <a:xfrm>
              <a:off x="2389200" y="3536950"/>
              <a:ext cx="106900" cy="61100"/>
            </a:xfrm>
            <a:custGeom>
              <a:avLst/>
              <a:gdLst/>
              <a:ahLst/>
              <a:cxnLst/>
              <a:rect l="l" t="t" r="r" b="b"/>
              <a:pathLst>
                <a:path w="4276" h="2444" extrusionOk="0">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4" name="Google Shape;2191;p40">
            <a:extLst>
              <a:ext uri="{FF2B5EF4-FFF2-40B4-BE49-F238E27FC236}">
                <a16:creationId xmlns:a16="http://schemas.microsoft.com/office/drawing/2014/main" id="{17B2E1A8-D67D-B33E-28EE-7AE2BA635181}"/>
              </a:ext>
            </a:extLst>
          </p:cNvPr>
          <p:cNvGrpSpPr/>
          <p:nvPr/>
        </p:nvGrpSpPr>
        <p:grpSpPr>
          <a:xfrm>
            <a:off x="4020595" y="4604529"/>
            <a:ext cx="175013" cy="27000"/>
            <a:chOff x="5662375" y="212375"/>
            <a:chExt cx="175013" cy="27000"/>
          </a:xfrm>
        </p:grpSpPr>
        <p:sp>
          <p:nvSpPr>
            <p:cNvPr id="2345" name="Google Shape;2192;p40">
              <a:extLst>
                <a:ext uri="{FF2B5EF4-FFF2-40B4-BE49-F238E27FC236}">
                  <a16:creationId xmlns:a16="http://schemas.microsoft.com/office/drawing/2014/main" id="{4FC584F5-46D4-A8B2-0F3C-663731E854F4}"/>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46" name="Google Shape;2193;p40">
              <a:extLst>
                <a:ext uri="{FF2B5EF4-FFF2-40B4-BE49-F238E27FC236}">
                  <a16:creationId xmlns:a16="http://schemas.microsoft.com/office/drawing/2014/main" id="{B05A7373-80AE-2A7A-DB28-80DDC65FE7F3}"/>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47" name="Google Shape;2194;p40">
              <a:extLst>
                <a:ext uri="{FF2B5EF4-FFF2-40B4-BE49-F238E27FC236}">
                  <a16:creationId xmlns:a16="http://schemas.microsoft.com/office/drawing/2014/main" id="{8B1D6069-FE03-C7B9-4A79-6791B605E92A}"/>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348" name="Google Shape;2191;p40">
            <a:extLst>
              <a:ext uri="{FF2B5EF4-FFF2-40B4-BE49-F238E27FC236}">
                <a16:creationId xmlns:a16="http://schemas.microsoft.com/office/drawing/2014/main" id="{78B9FEFA-5778-F014-A060-16A70BE09796}"/>
              </a:ext>
            </a:extLst>
          </p:cNvPr>
          <p:cNvGrpSpPr/>
          <p:nvPr/>
        </p:nvGrpSpPr>
        <p:grpSpPr>
          <a:xfrm>
            <a:off x="5936007" y="4592453"/>
            <a:ext cx="175013" cy="27000"/>
            <a:chOff x="5662375" y="212375"/>
            <a:chExt cx="175013" cy="27000"/>
          </a:xfrm>
        </p:grpSpPr>
        <p:sp>
          <p:nvSpPr>
            <p:cNvPr id="2349" name="Google Shape;2192;p40">
              <a:extLst>
                <a:ext uri="{FF2B5EF4-FFF2-40B4-BE49-F238E27FC236}">
                  <a16:creationId xmlns:a16="http://schemas.microsoft.com/office/drawing/2014/main" id="{B17C3789-E556-FAAC-B48F-543C7A97FB4F}"/>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50" name="Google Shape;2193;p40">
              <a:extLst>
                <a:ext uri="{FF2B5EF4-FFF2-40B4-BE49-F238E27FC236}">
                  <a16:creationId xmlns:a16="http://schemas.microsoft.com/office/drawing/2014/main" id="{8FE99BD7-62F9-FBF7-B267-D5681E51ABB8}"/>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51" name="Google Shape;2194;p40">
              <a:extLst>
                <a:ext uri="{FF2B5EF4-FFF2-40B4-BE49-F238E27FC236}">
                  <a16:creationId xmlns:a16="http://schemas.microsoft.com/office/drawing/2014/main" id="{69CD2F5E-82CC-298E-A90C-6F65A863C2AC}"/>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5" name="Google Shape;2195;p40">
            <a:extLst>
              <a:ext uri="{FF2B5EF4-FFF2-40B4-BE49-F238E27FC236}">
                <a16:creationId xmlns:a16="http://schemas.microsoft.com/office/drawing/2014/main" id="{0AB63F9F-D8FF-07C7-BBB7-3D42C2F645C0}"/>
              </a:ext>
            </a:extLst>
          </p:cNvPr>
          <p:cNvSpPr txBox="1">
            <a:spLocks noGrp="1"/>
          </p:cNvSpPr>
          <p:nvPr>
            <p:ph type="title"/>
          </p:nvPr>
        </p:nvSpPr>
        <p:spPr>
          <a:xfrm>
            <a:off x="1719072" y="410811"/>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Requirement Analysis</a:t>
            </a:r>
          </a:p>
        </p:txBody>
      </p:sp>
      <p:pic>
        <p:nvPicPr>
          <p:cNvPr id="19" name="Picture 18">
            <a:extLst>
              <a:ext uri="{FF2B5EF4-FFF2-40B4-BE49-F238E27FC236}">
                <a16:creationId xmlns:a16="http://schemas.microsoft.com/office/drawing/2014/main" id="{FB38E521-329B-D9FF-747C-768246248635}"/>
              </a:ext>
            </a:extLst>
          </p:cNvPr>
          <p:cNvPicPr>
            <a:picLocks noChangeAspect="1"/>
          </p:cNvPicPr>
          <p:nvPr/>
        </p:nvPicPr>
        <p:blipFill>
          <a:blip r:embed="rId5"/>
          <a:stretch>
            <a:fillRect/>
          </a:stretch>
        </p:blipFill>
        <p:spPr>
          <a:xfrm>
            <a:off x="5650475" y="1197909"/>
            <a:ext cx="551100" cy="551100"/>
          </a:xfrm>
          <a:prstGeom prst="ellipse">
            <a:avLst/>
          </a:prstGeom>
        </p:spPr>
      </p:pic>
      <p:pic>
        <p:nvPicPr>
          <p:cNvPr id="20" name="Picture 2">
            <a:extLst>
              <a:ext uri="{FF2B5EF4-FFF2-40B4-BE49-F238E27FC236}">
                <a16:creationId xmlns:a16="http://schemas.microsoft.com/office/drawing/2014/main" id="{B89367F5-DECA-9E2C-6F26-B6D96AD0EE8F}"/>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3646493" y="2925186"/>
            <a:ext cx="611680" cy="611680"/>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39C9B48C-A96C-A041-C7EF-59316344E910}"/>
              </a:ext>
            </a:extLst>
          </p:cNvPr>
          <p:cNvGrpSpPr/>
          <p:nvPr/>
        </p:nvGrpSpPr>
        <p:grpSpPr>
          <a:xfrm>
            <a:off x="1095944" y="3001591"/>
            <a:ext cx="1781777" cy="1782166"/>
            <a:chOff x="3127630" y="3052955"/>
            <a:chExt cx="1781777" cy="1782166"/>
          </a:xfrm>
        </p:grpSpPr>
        <p:sp>
          <p:nvSpPr>
            <p:cNvPr id="12" name="Google Shape;2196;p40">
              <a:extLst>
                <a:ext uri="{FF2B5EF4-FFF2-40B4-BE49-F238E27FC236}">
                  <a16:creationId xmlns:a16="http://schemas.microsoft.com/office/drawing/2014/main" id="{5F182B59-B565-DFBD-8431-F81A730E3C5A}"/>
                </a:ext>
              </a:extLst>
            </p:cNvPr>
            <p:cNvSpPr txBox="1">
              <a:spLocks/>
            </p:cNvSpPr>
            <p:nvPr/>
          </p:nvSpPr>
          <p:spPr>
            <a:xfrm>
              <a:off x="3127630" y="3472744"/>
              <a:ext cx="1764900" cy="3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600" dirty="0"/>
                <a:t>Sqlite3</a:t>
              </a:r>
            </a:p>
          </p:txBody>
        </p:sp>
        <p:sp>
          <p:nvSpPr>
            <p:cNvPr id="13" name="Google Shape;2199;p40">
              <a:extLst>
                <a:ext uri="{FF2B5EF4-FFF2-40B4-BE49-F238E27FC236}">
                  <a16:creationId xmlns:a16="http://schemas.microsoft.com/office/drawing/2014/main" id="{95168D14-D0D0-47D8-B081-B08681C02F15}"/>
                </a:ext>
              </a:extLst>
            </p:cNvPr>
            <p:cNvSpPr txBox="1">
              <a:spLocks/>
            </p:cNvSpPr>
            <p:nvPr/>
          </p:nvSpPr>
          <p:spPr>
            <a:xfrm>
              <a:off x="3144507" y="3756021"/>
              <a:ext cx="1764900" cy="107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sz="1200" dirty="0"/>
                <a:t>Shortage of resources space</a:t>
              </a:r>
            </a:p>
          </p:txBody>
        </p:sp>
        <p:pic>
          <p:nvPicPr>
            <p:cNvPr id="22" name="Picture 6" descr="SQLite Reviews &amp; Ratings 2023">
              <a:extLst>
                <a:ext uri="{FF2B5EF4-FFF2-40B4-BE49-F238E27FC236}">
                  <a16:creationId xmlns:a16="http://schemas.microsoft.com/office/drawing/2014/main" id="{DF5F6209-833E-255D-7FD1-85EACE84FF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8143" y="3052955"/>
              <a:ext cx="551904" cy="551904"/>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Picture 8" descr="10 Features of VS Code Every Developer Should Know">
            <a:extLst>
              <a:ext uri="{FF2B5EF4-FFF2-40B4-BE49-F238E27FC236}">
                <a16:creationId xmlns:a16="http://schemas.microsoft.com/office/drawing/2014/main" id="{B3666B0C-73C6-71A6-332D-DEA430C1620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1372" r="16993" b="20824"/>
          <a:stretch/>
        </p:blipFill>
        <p:spPr bwMode="auto">
          <a:xfrm>
            <a:off x="5650475" y="2939328"/>
            <a:ext cx="616174" cy="5936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pic>
        <p:nvPicPr>
          <p:cNvPr id="8" name="Picture 7">
            <a:extLst>
              <a:ext uri="{FF2B5EF4-FFF2-40B4-BE49-F238E27FC236}">
                <a16:creationId xmlns:a16="http://schemas.microsoft.com/office/drawing/2014/main" id="{CC4DADE6-692E-19E5-080F-0EA31AA3D741}"/>
              </a:ext>
            </a:extLst>
          </p:cNvPr>
          <p:cNvPicPr>
            <a:picLocks noChangeAspect="1"/>
          </p:cNvPicPr>
          <p:nvPr/>
        </p:nvPicPr>
        <p:blipFill rotWithShape="1">
          <a:blip r:embed="rId3"/>
          <a:srcRect t="8779" b="7889"/>
          <a:stretch/>
        </p:blipFill>
        <p:spPr>
          <a:xfrm>
            <a:off x="0" y="1158240"/>
            <a:ext cx="9144000" cy="2857500"/>
          </a:xfrm>
          <a:prstGeom prst="rect">
            <a:avLst/>
          </a:prstGeom>
        </p:spPr>
      </p:pic>
      <p:sp>
        <p:nvSpPr>
          <p:cNvPr id="6" name="Google Shape;2195;p40">
            <a:extLst>
              <a:ext uri="{FF2B5EF4-FFF2-40B4-BE49-F238E27FC236}">
                <a16:creationId xmlns:a16="http://schemas.microsoft.com/office/drawing/2014/main" id="{683FF779-FC26-2F30-7AAF-141B5D5ECE87}"/>
              </a:ext>
            </a:extLst>
          </p:cNvPr>
          <p:cNvSpPr txBox="1">
            <a:spLocks noGrp="1"/>
          </p:cNvSpPr>
          <p:nvPr>
            <p:ph type="title"/>
          </p:nvPr>
        </p:nvSpPr>
        <p:spPr>
          <a:xfrm>
            <a:off x="1715536" y="265574"/>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Written Paper Evaluation Process</a:t>
            </a:r>
          </a:p>
        </p:txBody>
      </p:sp>
    </p:spTree>
    <p:extLst>
      <p:ext uri="{BB962C8B-B14F-4D97-AF65-F5344CB8AC3E}">
        <p14:creationId xmlns:p14="http://schemas.microsoft.com/office/powerpoint/2010/main" val="133540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6" name="Google Shape;2195;p40">
            <a:extLst>
              <a:ext uri="{FF2B5EF4-FFF2-40B4-BE49-F238E27FC236}">
                <a16:creationId xmlns:a16="http://schemas.microsoft.com/office/drawing/2014/main" id="{683FF779-FC26-2F30-7AAF-141B5D5ECE87}"/>
              </a:ext>
            </a:extLst>
          </p:cNvPr>
          <p:cNvSpPr txBox="1">
            <a:spLocks noGrp="1"/>
          </p:cNvSpPr>
          <p:nvPr>
            <p:ph type="title"/>
          </p:nvPr>
        </p:nvSpPr>
        <p:spPr>
          <a:xfrm>
            <a:off x="1715536" y="265574"/>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Grammar Check and Compare Texts</a:t>
            </a:r>
          </a:p>
        </p:txBody>
      </p:sp>
      <p:cxnSp>
        <p:nvCxnSpPr>
          <p:cNvPr id="7" name="Straight Connector 6">
            <a:extLst>
              <a:ext uri="{FF2B5EF4-FFF2-40B4-BE49-F238E27FC236}">
                <a16:creationId xmlns:a16="http://schemas.microsoft.com/office/drawing/2014/main" id="{79040D11-4C49-87A7-87A9-FF89EEDFA869}"/>
              </a:ext>
            </a:extLst>
          </p:cNvPr>
          <p:cNvCxnSpPr>
            <a:cxnSpLocks/>
          </p:cNvCxnSpPr>
          <p:nvPr/>
        </p:nvCxnSpPr>
        <p:spPr>
          <a:xfrm>
            <a:off x="4975860" y="1249050"/>
            <a:ext cx="0" cy="2968583"/>
          </a:xfrm>
          <a:prstGeom prst="line">
            <a:avLst/>
          </a:prstGeom>
          <a:ln/>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1D56D9AF-69F1-C7BA-B313-B14EA8A54BD1}"/>
              </a:ext>
            </a:extLst>
          </p:cNvPr>
          <p:cNvPicPr>
            <a:picLocks noChangeAspect="1"/>
          </p:cNvPicPr>
          <p:nvPr/>
        </p:nvPicPr>
        <p:blipFill>
          <a:blip r:embed="rId3"/>
          <a:stretch>
            <a:fillRect/>
          </a:stretch>
        </p:blipFill>
        <p:spPr>
          <a:xfrm>
            <a:off x="5013960" y="1257387"/>
            <a:ext cx="2848028" cy="3112648"/>
          </a:xfrm>
          <a:prstGeom prst="rect">
            <a:avLst/>
          </a:prstGeom>
        </p:spPr>
      </p:pic>
      <p:pic>
        <p:nvPicPr>
          <p:cNvPr id="17" name="Picture 16">
            <a:extLst>
              <a:ext uri="{FF2B5EF4-FFF2-40B4-BE49-F238E27FC236}">
                <a16:creationId xmlns:a16="http://schemas.microsoft.com/office/drawing/2014/main" id="{FF17EB7E-A707-CB4A-8FDE-C742F6900F7F}"/>
              </a:ext>
            </a:extLst>
          </p:cNvPr>
          <p:cNvPicPr>
            <a:picLocks noChangeAspect="1"/>
          </p:cNvPicPr>
          <p:nvPr/>
        </p:nvPicPr>
        <p:blipFill>
          <a:blip r:embed="rId4"/>
          <a:stretch>
            <a:fillRect/>
          </a:stretch>
        </p:blipFill>
        <p:spPr>
          <a:xfrm>
            <a:off x="830680" y="2327730"/>
            <a:ext cx="4053740" cy="2057545"/>
          </a:xfrm>
          <a:prstGeom prst="rect">
            <a:avLst/>
          </a:prstGeom>
        </p:spPr>
      </p:pic>
      <p:sp>
        <p:nvSpPr>
          <p:cNvPr id="2" name="TextBox 1">
            <a:extLst>
              <a:ext uri="{FF2B5EF4-FFF2-40B4-BE49-F238E27FC236}">
                <a16:creationId xmlns:a16="http://schemas.microsoft.com/office/drawing/2014/main" id="{6B74B599-857C-8E20-8130-9B7EF1EDA22D}"/>
              </a:ext>
            </a:extLst>
          </p:cNvPr>
          <p:cNvSpPr txBox="1"/>
          <p:nvPr/>
        </p:nvSpPr>
        <p:spPr>
          <a:xfrm>
            <a:off x="1170856" y="1336099"/>
            <a:ext cx="3510548" cy="738664"/>
          </a:xfrm>
          <a:prstGeom prst="rect">
            <a:avLst/>
          </a:prstGeom>
          <a:noFill/>
        </p:spPr>
        <p:txBody>
          <a:bodyPr wrap="square">
            <a:spAutoFit/>
          </a:bodyPr>
          <a:lstStyle/>
          <a:p>
            <a:pPr algn="ctr"/>
            <a:r>
              <a:rPr lang="en-US" b="0" i="0" dirty="0">
                <a:solidFill>
                  <a:srgbClr val="494949"/>
                </a:solidFill>
                <a:effectLst/>
                <a:latin typeface="Barlow Semi Condensed Medium" panose="020B0604020202020204" charset="0"/>
              </a:rPr>
              <a:t>To check spelling and grammar mistake in </a:t>
            </a:r>
            <a:r>
              <a:rPr lang="en-US" dirty="0">
                <a:solidFill>
                  <a:srgbClr val="494949"/>
                </a:solidFill>
                <a:latin typeface="Barlow Semi Condensed Medium" panose="020B0604020202020204" charset="0"/>
              </a:rPr>
              <a:t>process by </a:t>
            </a:r>
            <a:r>
              <a:rPr lang="en-US" b="0" i="0" dirty="0">
                <a:solidFill>
                  <a:srgbClr val="494949"/>
                </a:solidFill>
                <a:effectLst/>
                <a:latin typeface="Barlow Semi Condensed Medium" panose="020B0604020202020204" charset="0"/>
              </a:rPr>
              <a:t>using </a:t>
            </a:r>
            <a:r>
              <a:rPr lang="en-US" b="0" i="0" dirty="0" err="1">
                <a:solidFill>
                  <a:srgbClr val="494949"/>
                </a:solidFill>
                <a:effectLst/>
                <a:latin typeface="Barlow Semi Condensed Medium" panose="020B0604020202020204" charset="0"/>
              </a:rPr>
              <a:t>GingerIt</a:t>
            </a:r>
            <a:r>
              <a:rPr lang="en-US" b="0" i="0" dirty="0">
                <a:solidFill>
                  <a:srgbClr val="494949"/>
                </a:solidFill>
                <a:effectLst/>
                <a:latin typeface="Barlow Semi Condensed Medium" panose="020B0604020202020204" charset="0"/>
              </a:rPr>
              <a:t> API based on the context of complete sentences.</a:t>
            </a:r>
            <a:endParaRPr lang="en-US" dirty="0">
              <a:solidFill>
                <a:srgbClr val="494949"/>
              </a:solidFill>
              <a:latin typeface="Barlow Semi Condensed Medium" panose="020B0604020202020204" charset="0"/>
            </a:endParaRPr>
          </a:p>
        </p:txBody>
      </p:sp>
    </p:spTree>
    <p:extLst>
      <p:ext uri="{BB962C8B-B14F-4D97-AF65-F5344CB8AC3E}">
        <p14:creationId xmlns:p14="http://schemas.microsoft.com/office/powerpoint/2010/main" val="155250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6" name="Google Shape;2195;p40">
            <a:extLst>
              <a:ext uri="{FF2B5EF4-FFF2-40B4-BE49-F238E27FC236}">
                <a16:creationId xmlns:a16="http://schemas.microsoft.com/office/drawing/2014/main" id="{683FF779-FC26-2F30-7AAF-141B5D5ECE87}"/>
              </a:ext>
            </a:extLst>
          </p:cNvPr>
          <p:cNvSpPr txBox="1">
            <a:spLocks noGrp="1"/>
          </p:cNvSpPr>
          <p:nvPr>
            <p:ph type="title"/>
          </p:nvPr>
        </p:nvSpPr>
        <p:spPr>
          <a:xfrm>
            <a:off x="1715536" y="265574"/>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MCQ Evaluation Process</a:t>
            </a:r>
          </a:p>
        </p:txBody>
      </p:sp>
      <p:pic>
        <p:nvPicPr>
          <p:cNvPr id="3" name="Picture 2">
            <a:extLst>
              <a:ext uri="{FF2B5EF4-FFF2-40B4-BE49-F238E27FC236}">
                <a16:creationId xmlns:a16="http://schemas.microsoft.com/office/drawing/2014/main" id="{D2A8E7DA-E59F-924D-4927-37BDCE1FB764}"/>
              </a:ext>
            </a:extLst>
          </p:cNvPr>
          <p:cNvPicPr>
            <a:picLocks noChangeAspect="1"/>
          </p:cNvPicPr>
          <p:nvPr/>
        </p:nvPicPr>
        <p:blipFill rotWithShape="1">
          <a:blip r:embed="rId3"/>
          <a:srcRect t="9484"/>
          <a:stretch/>
        </p:blipFill>
        <p:spPr>
          <a:xfrm>
            <a:off x="4004009" y="1184317"/>
            <a:ext cx="3723891" cy="2835826"/>
          </a:xfrm>
          <a:prstGeom prst="rect">
            <a:avLst/>
          </a:prstGeom>
        </p:spPr>
      </p:pic>
      <p:sp>
        <p:nvSpPr>
          <p:cNvPr id="4" name="TextBox 3">
            <a:extLst>
              <a:ext uri="{FF2B5EF4-FFF2-40B4-BE49-F238E27FC236}">
                <a16:creationId xmlns:a16="http://schemas.microsoft.com/office/drawing/2014/main" id="{EE9C96F4-C963-DD58-4D9E-C62654BEA189}"/>
              </a:ext>
            </a:extLst>
          </p:cNvPr>
          <p:cNvSpPr txBox="1"/>
          <p:nvPr/>
        </p:nvSpPr>
        <p:spPr>
          <a:xfrm>
            <a:off x="999671" y="1294477"/>
            <a:ext cx="2816195" cy="2554545"/>
          </a:xfrm>
          <a:prstGeom prst="rect">
            <a:avLst/>
          </a:prstGeom>
          <a:noFill/>
        </p:spPr>
        <p:txBody>
          <a:bodyPr wrap="square">
            <a:spAutoFit/>
          </a:bodyPr>
          <a:lstStyle/>
          <a:p>
            <a:pPr algn="r"/>
            <a:r>
              <a:rPr lang="en-US" sz="1600" b="0" i="0" dirty="0">
                <a:solidFill>
                  <a:srgbClr val="494949"/>
                </a:solidFill>
                <a:effectLst/>
                <a:latin typeface="Barlow Semi Condensed Medium" panose="020B0604020202020204" charset="0"/>
              </a:rPr>
              <a:t>For MCQ evaluation student answer will be saved to the browser cookies.  If the answer is clicked, the value of the corresponding question is added</a:t>
            </a:r>
          </a:p>
          <a:p>
            <a:pPr algn="r"/>
            <a:r>
              <a:rPr lang="en-US" sz="1600" b="0" i="0" dirty="0">
                <a:solidFill>
                  <a:srgbClr val="494949"/>
                </a:solidFill>
                <a:effectLst/>
                <a:latin typeface="Barlow Semi Condensed Medium" panose="020B0604020202020204" charset="0"/>
              </a:rPr>
              <a:t>to cookies. After checking all answers, then iterates through</a:t>
            </a:r>
          </a:p>
          <a:p>
            <a:pPr algn="r"/>
            <a:r>
              <a:rPr lang="en-US" sz="1600" b="0" i="0" dirty="0">
                <a:solidFill>
                  <a:srgbClr val="494949"/>
                </a:solidFill>
                <a:effectLst/>
                <a:latin typeface="Barlow Semi Condensed Medium" panose="020B0604020202020204" charset="0"/>
              </a:rPr>
              <a:t>the cookies and compares the values to the correct answers and calculate total marks. </a:t>
            </a:r>
            <a:endParaRPr lang="en-US" sz="1600" dirty="0">
              <a:solidFill>
                <a:srgbClr val="494949"/>
              </a:solidFill>
              <a:latin typeface="Barlow Semi Condensed Medium" panose="020B0604020202020204" charset="0"/>
            </a:endParaRPr>
          </a:p>
        </p:txBody>
      </p:sp>
      <p:cxnSp>
        <p:nvCxnSpPr>
          <p:cNvPr id="7" name="Straight Connector 6">
            <a:extLst>
              <a:ext uri="{FF2B5EF4-FFF2-40B4-BE49-F238E27FC236}">
                <a16:creationId xmlns:a16="http://schemas.microsoft.com/office/drawing/2014/main" id="{79040D11-4C49-87A7-87A9-FF89EEDFA869}"/>
              </a:ext>
            </a:extLst>
          </p:cNvPr>
          <p:cNvCxnSpPr>
            <a:cxnSpLocks/>
          </p:cNvCxnSpPr>
          <p:nvPr/>
        </p:nvCxnSpPr>
        <p:spPr>
          <a:xfrm>
            <a:off x="3878580" y="1104987"/>
            <a:ext cx="0" cy="296858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1072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0"/>
        <p:cNvGrpSpPr/>
        <p:nvPr/>
      </p:nvGrpSpPr>
      <p:grpSpPr>
        <a:xfrm>
          <a:off x="0" y="0"/>
          <a:ext cx="0" cy="0"/>
          <a:chOff x="0" y="0"/>
          <a:chExt cx="0" cy="0"/>
        </a:xfrm>
      </p:grpSpPr>
      <p:sp>
        <p:nvSpPr>
          <p:cNvPr id="3191" name="Google Shape;3191;p56"/>
          <p:cNvSpPr txBox="1">
            <a:spLocks noGrp="1"/>
          </p:cNvSpPr>
          <p:nvPr>
            <p:ph type="title"/>
          </p:nvPr>
        </p:nvSpPr>
        <p:spPr>
          <a:xfrm>
            <a:off x="1823550"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Gantt Chart</a:t>
            </a:r>
            <a:endParaRPr dirty="0"/>
          </a:p>
        </p:txBody>
      </p:sp>
      <p:grpSp>
        <p:nvGrpSpPr>
          <p:cNvPr id="3192" name="Google Shape;3192;p56"/>
          <p:cNvGrpSpPr/>
          <p:nvPr/>
        </p:nvGrpSpPr>
        <p:grpSpPr>
          <a:xfrm>
            <a:off x="751732" y="1223957"/>
            <a:ext cx="7107287" cy="1674727"/>
            <a:chOff x="922778" y="1525890"/>
            <a:chExt cx="7107287" cy="2651845"/>
          </a:xfrm>
        </p:grpSpPr>
        <p:cxnSp>
          <p:nvCxnSpPr>
            <p:cNvPr id="3193" name="Google Shape;3193;p56"/>
            <p:cNvCxnSpPr/>
            <p:nvPr/>
          </p:nvCxnSpPr>
          <p:spPr>
            <a:xfrm rot="10800000">
              <a:off x="2192678" y="3244512"/>
              <a:ext cx="5641800" cy="0"/>
            </a:xfrm>
            <a:prstGeom prst="straightConnector1">
              <a:avLst/>
            </a:prstGeom>
            <a:noFill/>
            <a:ln w="9525" cap="flat" cmpd="sng">
              <a:solidFill>
                <a:schemeClr val="accent6"/>
              </a:solidFill>
              <a:prstDash val="solid"/>
              <a:round/>
              <a:headEnd type="none" w="med" len="med"/>
              <a:tailEnd type="none" w="med" len="med"/>
            </a:ln>
          </p:spPr>
        </p:cxnSp>
        <p:cxnSp>
          <p:nvCxnSpPr>
            <p:cNvPr id="3194" name="Google Shape;3194;p56"/>
            <p:cNvCxnSpPr/>
            <p:nvPr/>
          </p:nvCxnSpPr>
          <p:spPr>
            <a:xfrm rot="10800000">
              <a:off x="2192678" y="2403884"/>
              <a:ext cx="5641800" cy="0"/>
            </a:xfrm>
            <a:prstGeom prst="straightConnector1">
              <a:avLst/>
            </a:prstGeom>
            <a:noFill/>
            <a:ln w="9525" cap="flat" cmpd="sng">
              <a:solidFill>
                <a:schemeClr val="accent6"/>
              </a:solidFill>
              <a:prstDash val="solid"/>
              <a:round/>
              <a:headEnd type="none" w="med" len="med"/>
              <a:tailEnd type="none" w="med" len="med"/>
            </a:ln>
          </p:spPr>
        </p:cxnSp>
        <p:cxnSp>
          <p:nvCxnSpPr>
            <p:cNvPr id="3195" name="Google Shape;3195;p56"/>
            <p:cNvCxnSpPr/>
            <p:nvPr/>
          </p:nvCxnSpPr>
          <p:spPr>
            <a:xfrm rot="10800000">
              <a:off x="2192678" y="4085157"/>
              <a:ext cx="5641800" cy="0"/>
            </a:xfrm>
            <a:prstGeom prst="straightConnector1">
              <a:avLst/>
            </a:prstGeom>
            <a:noFill/>
            <a:ln w="9525" cap="flat" cmpd="sng">
              <a:solidFill>
                <a:schemeClr val="accent6"/>
              </a:solidFill>
              <a:prstDash val="solid"/>
              <a:round/>
              <a:headEnd type="none" w="med" len="med"/>
              <a:tailEnd type="none" w="med" len="med"/>
            </a:ln>
          </p:spPr>
        </p:cxnSp>
        <p:sp>
          <p:nvSpPr>
            <p:cNvPr id="3196" name="Google Shape;3196;p56"/>
            <p:cNvSpPr txBox="1"/>
            <p:nvPr/>
          </p:nvSpPr>
          <p:spPr>
            <a:xfrm flipH="1">
              <a:off x="1975644" y="1566359"/>
              <a:ext cx="1238700" cy="4611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chemeClr val="dk2"/>
                  </a:solidFill>
                  <a:latin typeface="Barlow Semi Condensed Medium"/>
                  <a:ea typeface="Barlow Semi Condensed Medium"/>
                  <a:cs typeface="Barlow Semi Condensed Medium"/>
                  <a:sym typeface="Barlow Semi Condensed Medium"/>
                </a:rPr>
                <a:t>October</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197" name="Google Shape;3197;p56"/>
            <p:cNvSpPr txBox="1"/>
            <p:nvPr/>
          </p:nvSpPr>
          <p:spPr>
            <a:xfrm flipH="1">
              <a:off x="2811594" y="1551523"/>
              <a:ext cx="12744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chemeClr val="dk2"/>
                  </a:solidFill>
                  <a:latin typeface="Barlow Semi Condensed Medium"/>
                  <a:ea typeface="Barlow Semi Condensed Medium"/>
                  <a:cs typeface="Barlow Semi Condensed Medium"/>
                  <a:sym typeface="Barlow Semi Condensed Medium"/>
                </a:rPr>
                <a:t>December</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198" name="Google Shape;3198;p56"/>
            <p:cNvSpPr txBox="1"/>
            <p:nvPr/>
          </p:nvSpPr>
          <p:spPr>
            <a:xfrm flipH="1">
              <a:off x="3654394" y="1558732"/>
              <a:ext cx="12387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chemeClr val="dk2"/>
                  </a:solidFill>
                  <a:latin typeface="Barlow Semi Condensed Medium"/>
                  <a:ea typeface="Barlow Semi Condensed Medium"/>
                  <a:cs typeface="Barlow Semi Condensed Medium"/>
                  <a:sym typeface="Barlow Semi Condensed Medium"/>
                </a:rPr>
                <a:t>  January</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199" name="Google Shape;3199;p56"/>
            <p:cNvSpPr txBox="1"/>
            <p:nvPr/>
          </p:nvSpPr>
          <p:spPr>
            <a:xfrm flipH="1">
              <a:off x="6791365" y="1525890"/>
              <a:ext cx="1238700" cy="4611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chemeClr val="dk2"/>
                  </a:solidFill>
                  <a:latin typeface="Barlow Semi Condensed Medium"/>
                  <a:ea typeface="Barlow Semi Condensed Medium"/>
                  <a:cs typeface="Barlow Semi Condensed Medium"/>
                  <a:sym typeface="Barlow Semi Condensed Medium"/>
                </a:rPr>
                <a:t>May</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200" name="Google Shape;3200;p56"/>
            <p:cNvSpPr txBox="1"/>
            <p:nvPr/>
          </p:nvSpPr>
          <p:spPr>
            <a:xfrm flipH="1">
              <a:off x="1288544" y="1958027"/>
              <a:ext cx="8961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100" dirty="0">
                  <a:solidFill>
                    <a:schemeClr val="dk2"/>
                  </a:solidFill>
                  <a:latin typeface="Barlow Semi Condensed"/>
                  <a:ea typeface="Barlow Semi Condensed"/>
                  <a:cs typeface="Barlow Semi Condensed"/>
                  <a:sym typeface="Barlow Semi Condensed"/>
                </a:rPr>
                <a:t>Background Research</a:t>
              </a:r>
              <a:endParaRPr sz="1100" dirty="0">
                <a:solidFill>
                  <a:schemeClr val="dk2"/>
                </a:solidFill>
                <a:latin typeface="Barlow Semi Condensed"/>
                <a:ea typeface="Barlow Semi Condensed"/>
                <a:cs typeface="Barlow Semi Condensed"/>
                <a:sym typeface="Barlow Semi Condensed"/>
              </a:endParaRPr>
            </a:p>
          </p:txBody>
        </p:sp>
        <p:sp>
          <p:nvSpPr>
            <p:cNvPr id="3201" name="Google Shape;3201;p56"/>
            <p:cNvSpPr txBox="1"/>
            <p:nvPr/>
          </p:nvSpPr>
          <p:spPr>
            <a:xfrm flipH="1">
              <a:off x="1028937" y="2715936"/>
              <a:ext cx="1121537" cy="49266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dirty="0">
                  <a:solidFill>
                    <a:schemeClr val="dk2"/>
                  </a:solidFill>
                  <a:latin typeface="Barlow Semi Condensed"/>
                  <a:ea typeface="Barlow Semi Condensed"/>
                  <a:cs typeface="Barlow Semi Condensed"/>
                  <a:sym typeface="Barlow Semi Condensed"/>
                </a:rPr>
                <a:t>Research Design Planning</a:t>
              </a:r>
            </a:p>
          </p:txBody>
        </p:sp>
        <p:sp>
          <p:nvSpPr>
            <p:cNvPr id="3202" name="Google Shape;3202;p56"/>
            <p:cNvSpPr txBox="1"/>
            <p:nvPr/>
          </p:nvSpPr>
          <p:spPr>
            <a:xfrm flipH="1">
              <a:off x="922778" y="3570793"/>
              <a:ext cx="1269900" cy="241349"/>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dirty="0">
                  <a:solidFill>
                    <a:schemeClr val="dk2"/>
                  </a:solidFill>
                  <a:latin typeface="Barlow Semi Condensed"/>
                  <a:ea typeface="Barlow Semi Condensed"/>
                  <a:cs typeface="Barlow Semi Condensed"/>
                  <a:sym typeface="Barlow Semi Condensed"/>
                </a:rPr>
                <a:t>Requirment Analysis</a:t>
              </a:r>
              <a:endParaRPr sz="1200" dirty="0">
                <a:solidFill>
                  <a:schemeClr val="dk2"/>
                </a:solidFill>
                <a:latin typeface="Barlow Semi Condensed"/>
                <a:ea typeface="Barlow Semi Condensed"/>
                <a:cs typeface="Barlow Semi Condensed"/>
                <a:sym typeface="Barlow Semi Condensed"/>
              </a:endParaRPr>
            </a:p>
          </p:txBody>
        </p:sp>
        <p:sp>
          <p:nvSpPr>
            <p:cNvPr id="3203" name="Google Shape;3203;p56"/>
            <p:cNvSpPr/>
            <p:nvPr/>
          </p:nvSpPr>
          <p:spPr>
            <a:xfrm>
              <a:off x="2176643" y="2297661"/>
              <a:ext cx="1909351" cy="176513"/>
            </a:xfrm>
            <a:prstGeom prst="roundRect">
              <a:avLst>
                <a:gd name="adj" fmla="val 16667"/>
              </a:avLst>
            </a:prstGeom>
            <a:solidFill>
              <a:srgbClr val="D6EEF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6" name="Google Shape;3206;p56"/>
            <p:cNvSpPr/>
            <p:nvPr/>
          </p:nvSpPr>
          <p:spPr>
            <a:xfrm>
              <a:off x="2176643" y="3131066"/>
              <a:ext cx="3034754" cy="161751"/>
            </a:xfrm>
            <a:prstGeom prst="roundRect">
              <a:avLst>
                <a:gd name="adj" fmla="val 16667"/>
              </a:avLst>
            </a:prstGeom>
            <a:solidFill>
              <a:srgbClr val="77C6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6"/>
            <p:cNvSpPr/>
            <p:nvPr/>
          </p:nvSpPr>
          <p:spPr>
            <a:xfrm>
              <a:off x="2581974" y="3974213"/>
              <a:ext cx="3521348" cy="203522"/>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3198;p56">
              <a:extLst>
                <a:ext uri="{FF2B5EF4-FFF2-40B4-BE49-F238E27FC236}">
                  <a16:creationId xmlns:a16="http://schemas.microsoft.com/office/drawing/2014/main" id="{B1736EEE-E849-5543-6AD8-CFED319FAFE2}"/>
                </a:ext>
              </a:extLst>
            </p:cNvPr>
            <p:cNvSpPr txBox="1"/>
            <p:nvPr/>
          </p:nvSpPr>
          <p:spPr>
            <a:xfrm flipH="1">
              <a:off x="4608177" y="1570096"/>
              <a:ext cx="1238700" cy="4611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chemeClr val="dk2"/>
                  </a:solidFill>
                  <a:latin typeface="Barlow Semi Condensed Medium"/>
                  <a:ea typeface="Barlow Semi Condensed Medium"/>
                  <a:cs typeface="Barlow Semi Condensed Medium"/>
                  <a:sym typeface="Barlow Semi Condensed Medium"/>
                </a:rPr>
                <a:t>February</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20" name="Google Shape;3198;p56">
              <a:extLst>
                <a:ext uri="{FF2B5EF4-FFF2-40B4-BE49-F238E27FC236}">
                  <a16:creationId xmlns:a16="http://schemas.microsoft.com/office/drawing/2014/main" id="{B796FA40-120B-99A2-2B5F-5DB7DBF738C0}"/>
                </a:ext>
              </a:extLst>
            </p:cNvPr>
            <p:cNvSpPr txBox="1"/>
            <p:nvPr/>
          </p:nvSpPr>
          <p:spPr>
            <a:xfrm flipH="1">
              <a:off x="5415277" y="1557308"/>
              <a:ext cx="1238700" cy="4611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chemeClr val="dk2"/>
                  </a:solidFill>
                  <a:latin typeface="Barlow Semi Condensed Medium"/>
                  <a:ea typeface="Barlow Semi Condensed Medium"/>
                  <a:cs typeface="Barlow Semi Condensed Medium"/>
                  <a:sym typeface="Barlow Semi Condensed Medium"/>
                </a:rPr>
                <a:t>March</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21" name="Google Shape;3198;p56">
              <a:extLst>
                <a:ext uri="{FF2B5EF4-FFF2-40B4-BE49-F238E27FC236}">
                  <a16:creationId xmlns:a16="http://schemas.microsoft.com/office/drawing/2014/main" id="{25F70133-1E9F-0538-8BBE-10396B158680}"/>
                </a:ext>
              </a:extLst>
            </p:cNvPr>
            <p:cNvSpPr txBox="1"/>
            <p:nvPr/>
          </p:nvSpPr>
          <p:spPr>
            <a:xfrm flipH="1">
              <a:off x="6103321" y="1545944"/>
              <a:ext cx="12387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chemeClr val="dk2"/>
                  </a:solidFill>
                  <a:latin typeface="Barlow Semi Condensed Medium"/>
                  <a:ea typeface="Barlow Semi Condensed Medium"/>
                  <a:cs typeface="Barlow Semi Condensed Medium"/>
                  <a:sym typeface="Barlow Semi Condensed Medium"/>
                </a:rPr>
                <a:t>April</a:t>
              </a:r>
              <a:endParaRPr sz="1600" dirty="0">
                <a:solidFill>
                  <a:schemeClr val="dk2"/>
                </a:solidFill>
                <a:latin typeface="Barlow Semi Condensed Medium"/>
                <a:ea typeface="Barlow Semi Condensed Medium"/>
                <a:cs typeface="Barlow Semi Condensed Medium"/>
                <a:sym typeface="Barlow Semi Condensed Medium"/>
              </a:endParaRPr>
            </a:p>
          </p:txBody>
        </p:sp>
      </p:grpSp>
      <p:grpSp>
        <p:nvGrpSpPr>
          <p:cNvPr id="2" name="Google Shape;3192;p56">
            <a:extLst>
              <a:ext uri="{FF2B5EF4-FFF2-40B4-BE49-F238E27FC236}">
                <a16:creationId xmlns:a16="http://schemas.microsoft.com/office/drawing/2014/main" id="{3D8E3CFF-B2C0-37C1-5C4B-E362A0C02562}"/>
              </a:ext>
            </a:extLst>
          </p:cNvPr>
          <p:cNvGrpSpPr/>
          <p:nvPr/>
        </p:nvGrpSpPr>
        <p:grpSpPr>
          <a:xfrm>
            <a:off x="936702" y="3131672"/>
            <a:ext cx="6744052" cy="1287324"/>
            <a:chOff x="1090426" y="2114966"/>
            <a:chExt cx="6744052" cy="2038411"/>
          </a:xfrm>
        </p:grpSpPr>
        <p:cxnSp>
          <p:nvCxnSpPr>
            <p:cNvPr id="3" name="Google Shape;3193;p56">
              <a:extLst>
                <a:ext uri="{FF2B5EF4-FFF2-40B4-BE49-F238E27FC236}">
                  <a16:creationId xmlns:a16="http://schemas.microsoft.com/office/drawing/2014/main" id="{F5D6F0D0-D652-568D-F313-9AD10DFC0ABC}"/>
                </a:ext>
              </a:extLst>
            </p:cNvPr>
            <p:cNvCxnSpPr/>
            <p:nvPr/>
          </p:nvCxnSpPr>
          <p:spPr>
            <a:xfrm rot="10800000">
              <a:off x="2192678" y="3244512"/>
              <a:ext cx="5641800" cy="0"/>
            </a:xfrm>
            <a:prstGeom prst="straightConnector1">
              <a:avLst/>
            </a:prstGeom>
            <a:noFill/>
            <a:ln w="9525" cap="flat" cmpd="sng">
              <a:solidFill>
                <a:schemeClr val="accent6"/>
              </a:solidFill>
              <a:prstDash val="solid"/>
              <a:round/>
              <a:headEnd type="none" w="med" len="med"/>
              <a:tailEnd type="none" w="med" len="med"/>
            </a:ln>
          </p:spPr>
        </p:cxnSp>
        <p:cxnSp>
          <p:nvCxnSpPr>
            <p:cNvPr id="4" name="Google Shape;3194;p56">
              <a:extLst>
                <a:ext uri="{FF2B5EF4-FFF2-40B4-BE49-F238E27FC236}">
                  <a16:creationId xmlns:a16="http://schemas.microsoft.com/office/drawing/2014/main" id="{6F770002-2976-21F8-1793-73652DAAFDEF}"/>
                </a:ext>
              </a:extLst>
            </p:cNvPr>
            <p:cNvCxnSpPr/>
            <p:nvPr/>
          </p:nvCxnSpPr>
          <p:spPr>
            <a:xfrm rot="10800000">
              <a:off x="2192678" y="2403884"/>
              <a:ext cx="5641800" cy="0"/>
            </a:xfrm>
            <a:prstGeom prst="straightConnector1">
              <a:avLst/>
            </a:prstGeom>
            <a:noFill/>
            <a:ln w="9525" cap="flat" cmpd="sng">
              <a:solidFill>
                <a:schemeClr val="accent6"/>
              </a:solidFill>
              <a:prstDash val="solid"/>
              <a:round/>
              <a:headEnd type="none" w="med" len="med"/>
              <a:tailEnd type="none" w="med" len="med"/>
            </a:ln>
          </p:spPr>
        </p:cxnSp>
        <p:cxnSp>
          <p:nvCxnSpPr>
            <p:cNvPr id="5" name="Google Shape;3195;p56">
              <a:extLst>
                <a:ext uri="{FF2B5EF4-FFF2-40B4-BE49-F238E27FC236}">
                  <a16:creationId xmlns:a16="http://schemas.microsoft.com/office/drawing/2014/main" id="{97272BC4-C140-5211-06C6-4F5F083C344F}"/>
                </a:ext>
              </a:extLst>
            </p:cNvPr>
            <p:cNvCxnSpPr/>
            <p:nvPr/>
          </p:nvCxnSpPr>
          <p:spPr>
            <a:xfrm rot="10800000">
              <a:off x="2192678" y="4085157"/>
              <a:ext cx="5641800" cy="0"/>
            </a:xfrm>
            <a:prstGeom prst="straightConnector1">
              <a:avLst/>
            </a:prstGeom>
            <a:noFill/>
            <a:ln w="9525" cap="flat" cmpd="sng">
              <a:solidFill>
                <a:schemeClr val="accent6"/>
              </a:solidFill>
              <a:prstDash val="solid"/>
              <a:round/>
              <a:headEnd type="none" w="med" len="med"/>
              <a:tailEnd type="none" w="med" len="med"/>
            </a:ln>
          </p:spPr>
        </p:cxnSp>
        <p:sp>
          <p:nvSpPr>
            <p:cNvPr id="10" name="Google Shape;3200;p56">
              <a:extLst>
                <a:ext uri="{FF2B5EF4-FFF2-40B4-BE49-F238E27FC236}">
                  <a16:creationId xmlns:a16="http://schemas.microsoft.com/office/drawing/2014/main" id="{FAE22514-C8A0-F909-6ED8-EE4D3165BE9D}"/>
                </a:ext>
              </a:extLst>
            </p:cNvPr>
            <p:cNvSpPr txBox="1"/>
            <p:nvPr/>
          </p:nvSpPr>
          <p:spPr>
            <a:xfrm flipH="1">
              <a:off x="1232897" y="2114966"/>
              <a:ext cx="896100" cy="36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dirty="0">
                  <a:solidFill>
                    <a:schemeClr val="dk2"/>
                  </a:solidFill>
                  <a:latin typeface="Barlow Semi Condensed"/>
                  <a:ea typeface="Barlow Semi Condensed"/>
                  <a:cs typeface="Barlow Semi Condensed"/>
                  <a:sym typeface="Barlow Semi Condensed"/>
                </a:rPr>
                <a:t>Design </a:t>
              </a:r>
              <a:endParaRPr sz="1200" dirty="0">
                <a:solidFill>
                  <a:schemeClr val="dk2"/>
                </a:solidFill>
                <a:latin typeface="Barlow Semi Condensed"/>
                <a:ea typeface="Barlow Semi Condensed"/>
                <a:cs typeface="Barlow Semi Condensed"/>
                <a:sym typeface="Barlow Semi Condensed"/>
              </a:endParaRPr>
            </a:p>
          </p:txBody>
        </p:sp>
        <p:sp>
          <p:nvSpPr>
            <p:cNvPr id="11" name="Google Shape;3201;p56">
              <a:extLst>
                <a:ext uri="{FF2B5EF4-FFF2-40B4-BE49-F238E27FC236}">
                  <a16:creationId xmlns:a16="http://schemas.microsoft.com/office/drawing/2014/main" id="{94A414ED-9FF1-54DA-CA03-DC804C8372A9}"/>
                </a:ext>
              </a:extLst>
            </p:cNvPr>
            <p:cNvSpPr txBox="1"/>
            <p:nvPr/>
          </p:nvSpPr>
          <p:spPr>
            <a:xfrm flipH="1">
              <a:off x="1090426" y="2941996"/>
              <a:ext cx="1100324" cy="209934"/>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dirty="0">
                  <a:solidFill>
                    <a:schemeClr val="dk2"/>
                  </a:solidFill>
                  <a:latin typeface="Barlow Semi Condensed"/>
                  <a:ea typeface="Barlow Semi Condensed"/>
                  <a:cs typeface="Barlow Semi Condensed"/>
                  <a:sym typeface="Barlow Semi Condensed"/>
                </a:rPr>
                <a:t>Implementaion</a:t>
              </a:r>
              <a:endParaRPr sz="1200" dirty="0">
                <a:solidFill>
                  <a:schemeClr val="dk2"/>
                </a:solidFill>
                <a:latin typeface="Barlow Semi Condensed"/>
                <a:ea typeface="Barlow Semi Condensed"/>
                <a:cs typeface="Barlow Semi Condensed"/>
                <a:sym typeface="Barlow Semi Condensed"/>
              </a:endParaRPr>
            </a:p>
          </p:txBody>
        </p:sp>
        <p:sp>
          <p:nvSpPr>
            <p:cNvPr id="12" name="Google Shape;3202;p56">
              <a:extLst>
                <a:ext uri="{FF2B5EF4-FFF2-40B4-BE49-F238E27FC236}">
                  <a16:creationId xmlns:a16="http://schemas.microsoft.com/office/drawing/2014/main" id="{FD8560C2-3CF7-4CE3-931D-B8C20157307D}"/>
                </a:ext>
              </a:extLst>
            </p:cNvPr>
            <p:cNvSpPr txBox="1"/>
            <p:nvPr/>
          </p:nvSpPr>
          <p:spPr>
            <a:xfrm flipH="1">
              <a:off x="1171144" y="3582515"/>
              <a:ext cx="1019606" cy="366166"/>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dirty="0">
                  <a:solidFill>
                    <a:schemeClr val="dk2"/>
                  </a:solidFill>
                  <a:latin typeface="Barlow Semi Condensed"/>
                  <a:ea typeface="Barlow Semi Condensed"/>
                  <a:cs typeface="Barlow Semi Condensed"/>
                  <a:sym typeface="Barlow Semi Condensed"/>
                </a:rPr>
                <a:t>Testing and Maintainence</a:t>
              </a:r>
              <a:endParaRPr sz="1200" dirty="0">
                <a:solidFill>
                  <a:schemeClr val="dk2"/>
                </a:solidFill>
                <a:latin typeface="Barlow Semi Condensed"/>
                <a:ea typeface="Barlow Semi Condensed"/>
                <a:cs typeface="Barlow Semi Condensed"/>
                <a:sym typeface="Barlow Semi Condensed"/>
              </a:endParaRPr>
            </a:p>
          </p:txBody>
        </p:sp>
        <p:sp>
          <p:nvSpPr>
            <p:cNvPr id="14" name="Google Shape;3204;p56">
              <a:extLst>
                <a:ext uri="{FF2B5EF4-FFF2-40B4-BE49-F238E27FC236}">
                  <a16:creationId xmlns:a16="http://schemas.microsoft.com/office/drawing/2014/main" id="{6D8EB024-C8C7-2A3B-7FF6-7238EF24EFCD}"/>
                </a:ext>
              </a:extLst>
            </p:cNvPr>
            <p:cNvSpPr/>
            <p:nvPr/>
          </p:nvSpPr>
          <p:spPr>
            <a:xfrm>
              <a:off x="3773224" y="2307022"/>
              <a:ext cx="2491368" cy="187067"/>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206;p56">
              <a:extLst>
                <a:ext uri="{FF2B5EF4-FFF2-40B4-BE49-F238E27FC236}">
                  <a16:creationId xmlns:a16="http://schemas.microsoft.com/office/drawing/2014/main" id="{81EFF5C5-4C87-998D-4704-46BA943AC72B}"/>
                </a:ext>
              </a:extLst>
            </p:cNvPr>
            <p:cNvSpPr/>
            <p:nvPr/>
          </p:nvSpPr>
          <p:spPr>
            <a:xfrm>
              <a:off x="5099104" y="3164962"/>
              <a:ext cx="2733771" cy="166142"/>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204;p56">
              <a:extLst>
                <a:ext uri="{FF2B5EF4-FFF2-40B4-BE49-F238E27FC236}">
                  <a16:creationId xmlns:a16="http://schemas.microsoft.com/office/drawing/2014/main" id="{17AE02D2-C5FD-01C9-4D37-709A6CCEE113}"/>
                </a:ext>
              </a:extLst>
            </p:cNvPr>
            <p:cNvSpPr/>
            <p:nvPr/>
          </p:nvSpPr>
          <p:spPr>
            <a:xfrm>
              <a:off x="6409744" y="3987237"/>
              <a:ext cx="1424734" cy="16614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TextBox 5">
            <a:extLst>
              <a:ext uri="{FF2B5EF4-FFF2-40B4-BE49-F238E27FC236}">
                <a16:creationId xmlns:a16="http://schemas.microsoft.com/office/drawing/2014/main" id="{5E128683-05CC-F901-C5A7-925309EB7C12}"/>
              </a:ext>
            </a:extLst>
          </p:cNvPr>
          <p:cNvSpPr txBox="1"/>
          <p:nvPr/>
        </p:nvSpPr>
        <p:spPr>
          <a:xfrm>
            <a:off x="1875203" y="926383"/>
            <a:ext cx="535724" cy="307777"/>
          </a:xfrm>
          <a:prstGeom prst="rect">
            <a:avLst/>
          </a:prstGeom>
          <a:noFill/>
        </p:spPr>
        <p:txBody>
          <a:bodyPr wrap="none" rtlCol="0">
            <a:spAutoFit/>
          </a:bodyPr>
          <a:lstStyle/>
          <a:p>
            <a:r>
              <a:rPr lang="en-US" dirty="0">
                <a:solidFill>
                  <a:srgbClr val="494949"/>
                </a:solidFill>
                <a:latin typeface="Barlow Semi Condensed Medium" panose="020B0604020202020204" charset="0"/>
              </a:rPr>
              <a:t>2022</a:t>
            </a:r>
          </a:p>
        </p:txBody>
      </p:sp>
      <p:sp>
        <p:nvSpPr>
          <p:cNvPr id="7" name="TextBox 6">
            <a:extLst>
              <a:ext uri="{FF2B5EF4-FFF2-40B4-BE49-F238E27FC236}">
                <a16:creationId xmlns:a16="http://schemas.microsoft.com/office/drawing/2014/main" id="{73E687C7-B985-6804-3478-CDB88CF32BDC}"/>
              </a:ext>
            </a:extLst>
          </p:cNvPr>
          <p:cNvSpPr txBox="1"/>
          <p:nvPr/>
        </p:nvSpPr>
        <p:spPr>
          <a:xfrm>
            <a:off x="7145030" y="920683"/>
            <a:ext cx="534121" cy="307777"/>
          </a:xfrm>
          <a:prstGeom prst="rect">
            <a:avLst/>
          </a:prstGeom>
          <a:noFill/>
        </p:spPr>
        <p:txBody>
          <a:bodyPr wrap="none" rtlCol="0">
            <a:spAutoFit/>
          </a:bodyPr>
          <a:lstStyle/>
          <a:p>
            <a:r>
              <a:rPr lang="en-US" dirty="0">
                <a:solidFill>
                  <a:srgbClr val="494949"/>
                </a:solidFill>
                <a:latin typeface="Barlow Semi Condensed Medium" panose="020B0604020202020204" charset="0"/>
              </a:rPr>
              <a:t>2023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6" name="Google Shape;2195;p40">
            <a:extLst>
              <a:ext uri="{FF2B5EF4-FFF2-40B4-BE49-F238E27FC236}">
                <a16:creationId xmlns:a16="http://schemas.microsoft.com/office/drawing/2014/main" id="{683FF779-FC26-2F30-7AAF-141B5D5ECE87}"/>
              </a:ext>
            </a:extLst>
          </p:cNvPr>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Conclusion and Future Scope</a:t>
            </a:r>
          </a:p>
        </p:txBody>
      </p:sp>
      <p:sp>
        <p:nvSpPr>
          <p:cNvPr id="228" name="TextBox 227">
            <a:extLst>
              <a:ext uri="{FF2B5EF4-FFF2-40B4-BE49-F238E27FC236}">
                <a16:creationId xmlns:a16="http://schemas.microsoft.com/office/drawing/2014/main" id="{6D9D2928-0C19-2CBB-FAAD-A6566C1CB25F}"/>
              </a:ext>
            </a:extLst>
          </p:cNvPr>
          <p:cNvSpPr txBox="1"/>
          <p:nvPr/>
        </p:nvSpPr>
        <p:spPr>
          <a:xfrm>
            <a:off x="1822592" y="1298414"/>
            <a:ext cx="5474380" cy="2554545"/>
          </a:xfrm>
          <a:prstGeom prst="rect">
            <a:avLst/>
          </a:prstGeom>
          <a:noFill/>
        </p:spPr>
        <p:txBody>
          <a:bodyPr wrap="square">
            <a:spAutoFit/>
          </a:bodyPr>
          <a:lstStyle/>
          <a:p>
            <a:r>
              <a:rPr lang="en-US" sz="1600" i="0" dirty="0">
                <a:solidFill>
                  <a:srgbClr val="494949"/>
                </a:solidFill>
                <a:effectLst/>
                <a:latin typeface="Barlow Semi Condensed Medium" panose="020B0604020202020204" charset="0"/>
              </a:rPr>
              <a:t>This project aims to develop an environment of </a:t>
            </a:r>
            <a:r>
              <a:rPr lang="en-US" sz="1600" dirty="0">
                <a:solidFill>
                  <a:srgbClr val="494949"/>
                </a:solidFill>
                <a:latin typeface="Barlow Semi Condensed Medium" panose="020B0604020202020204" charset="0"/>
              </a:rPr>
              <a:t>evaluation</a:t>
            </a:r>
            <a:r>
              <a:rPr lang="en-US" sz="1600" i="0" dirty="0">
                <a:solidFill>
                  <a:srgbClr val="494949"/>
                </a:solidFill>
                <a:effectLst/>
                <a:latin typeface="Barlow Semi Condensed Medium" panose="020B0604020202020204" charset="0"/>
              </a:rPr>
              <a:t> system for the faculty of universities utilized by students and teachers. The main benefit of this system is its potential to provide more convenience and greater accessibility for examination tasks with easier, faster automated processes. System will move the faculty to a higher level of productivity, efficiency, flexibility and performance by generating era.</a:t>
            </a:r>
          </a:p>
          <a:p>
            <a:r>
              <a:rPr lang="en-US" sz="1600" i="0" dirty="0">
                <a:solidFill>
                  <a:srgbClr val="494949"/>
                </a:solidFill>
                <a:effectLst/>
                <a:latin typeface="Barlow Semi Condensed Medium" panose="020B0604020202020204" charset="0"/>
              </a:rPr>
              <a:t>In future, we will improve written paper evaluation process and exam scheduling system. Also will add lecture content distribution and video conversation system. </a:t>
            </a:r>
            <a:endParaRPr lang="en-US" sz="1600" dirty="0">
              <a:solidFill>
                <a:srgbClr val="494949"/>
              </a:solidFill>
              <a:latin typeface="Barlow Semi Condensed Medium" panose="020B0604020202020204" charset="0"/>
            </a:endParaRPr>
          </a:p>
        </p:txBody>
      </p:sp>
      <p:grpSp>
        <p:nvGrpSpPr>
          <p:cNvPr id="2" name="Google Shape;4241;p64">
            <a:extLst>
              <a:ext uri="{FF2B5EF4-FFF2-40B4-BE49-F238E27FC236}">
                <a16:creationId xmlns:a16="http://schemas.microsoft.com/office/drawing/2014/main" id="{10C35521-78C5-C5C9-2F1B-4DDE95BCA85B}"/>
              </a:ext>
            </a:extLst>
          </p:cNvPr>
          <p:cNvGrpSpPr/>
          <p:nvPr/>
        </p:nvGrpSpPr>
        <p:grpSpPr>
          <a:xfrm>
            <a:off x="2254" y="3557709"/>
            <a:ext cx="1731784" cy="1581063"/>
            <a:chOff x="1338075" y="463925"/>
            <a:chExt cx="5022575" cy="4585450"/>
          </a:xfrm>
        </p:grpSpPr>
        <p:sp>
          <p:nvSpPr>
            <p:cNvPr id="3" name="Google Shape;4242;p64">
              <a:extLst>
                <a:ext uri="{FF2B5EF4-FFF2-40B4-BE49-F238E27FC236}">
                  <a16:creationId xmlns:a16="http://schemas.microsoft.com/office/drawing/2014/main" id="{2F0212B8-D2E5-73CF-5201-EC282FEF3F4A}"/>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43;p64">
              <a:extLst>
                <a:ext uri="{FF2B5EF4-FFF2-40B4-BE49-F238E27FC236}">
                  <a16:creationId xmlns:a16="http://schemas.microsoft.com/office/drawing/2014/main" id="{4FAAE6D6-9D5D-94E0-69FD-548A64596636}"/>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244;p64">
              <a:extLst>
                <a:ext uri="{FF2B5EF4-FFF2-40B4-BE49-F238E27FC236}">
                  <a16:creationId xmlns:a16="http://schemas.microsoft.com/office/drawing/2014/main" id="{AC233F80-55F2-1E31-F478-13AF1552F26D}"/>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245;p64">
              <a:extLst>
                <a:ext uri="{FF2B5EF4-FFF2-40B4-BE49-F238E27FC236}">
                  <a16:creationId xmlns:a16="http://schemas.microsoft.com/office/drawing/2014/main" id="{DBA9B2E3-1103-1E0D-14EB-F0EF91BC0A3E}"/>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246;p64">
              <a:extLst>
                <a:ext uri="{FF2B5EF4-FFF2-40B4-BE49-F238E27FC236}">
                  <a16:creationId xmlns:a16="http://schemas.microsoft.com/office/drawing/2014/main" id="{261FCA45-5A45-16EF-35A8-55F802F84C2F}"/>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247;p64">
              <a:extLst>
                <a:ext uri="{FF2B5EF4-FFF2-40B4-BE49-F238E27FC236}">
                  <a16:creationId xmlns:a16="http://schemas.microsoft.com/office/drawing/2014/main" id="{1092BF12-50E9-56BD-6473-9944D4CE9C51}"/>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248;p64">
              <a:extLst>
                <a:ext uri="{FF2B5EF4-FFF2-40B4-BE49-F238E27FC236}">
                  <a16:creationId xmlns:a16="http://schemas.microsoft.com/office/drawing/2014/main" id="{11DD9A72-C4E2-2B50-B979-46C49705A0F8}"/>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249;p64">
              <a:extLst>
                <a:ext uri="{FF2B5EF4-FFF2-40B4-BE49-F238E27FC236}">
                  <a16:creationId xmlns:a16="http://schemas.microsoft.com/office/drawing/2014/main" id="{62F608D3-9FDC-E850-A212-F89D1C733843}"/>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250;p64">
              <a:extLst>
                <a:ext uri="{FF2B5EF4-FFF2-40B4-BE49-F238E27FC236}">
                  <a16:creationId xmlns:a16="http://schemas.microsoft.com/office/drawing/2014/main" id="{B6DE79A3-7A5F-EB05-425F-CC73F7B0E04F}"/>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251;p64">
              <a:extLst>
                <a:ext uri="{FF2B5EF4-FFF2-40B4-BE49-F238E27FC236}">
                  <a16:creationId xmlns:a16="http://schemas.microsoft.com/office/drawing/2014/main" id="{11F9028B-ED52-C948-5737-13A772AD9732}"/>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252;p64">
              <a:extLst>
                <a:ext uri="{FF2B5EF4-FFF2-40B4-BE49-F238E27FC236}">
                  <a16:creationId xmlns:a16="http://schemas.microsoft.com/office/drawing/2014/main" id="{BA6A99DC-0A48-9FF5-E487-93780C8021D2}"/>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253;p64">
              <a:extLst>
                <a:ext uri="{FF2B5EF4-FFF2-40B4-BE49-F238E27FC236}">
                  <a16:creationId xmlns:a16="http://schemas.microsoft.com/office/drawing/2014/main" id="{0F2EC3D2-CF9C-71B9-FF82-0B988BA6AA79}"/>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254;p64">
              <a:extLst>
                <a:ext uri="{FF2B5EF4-FFF2-40B4-BE49-F238E27FC236}">
                  <a16:creationId xmlns:a16="http://schemas.microsoft.com/office/drawing/2014/main" id="{D0D4FCCD-4E68-6B92-4AC1-174BEA3E854E}"/>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255;p64">
              <a:extLst>
                <a:ext uri="{FF2B5EF4-FFF2-40B4-BE49-F238E27FC236}">
                  <a16:creationId xmlns:a16="http://schemas.microsoft.com/office/drawing/2014/main" id="{A6C50087-DD8B-25E7-1771-450015D4304B}"/>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256;p64">
              <a:extLst>
                <a:ext uri="{FF2B5EF4-FFF2-40B4-BE49-F238E27FC236}">
                  <a16:creationId xmlns:a16="http://schemas.microsoft.com/office/drawing/2014/main" id="{1DF36B48-6608-F62F-835D-8658F180058F}"/>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257;p64">
              <a:extLst>
                <a:ext uri="{FF2B5EF4-FFF2-40B4-BE49-F238E27FC236}">
                  <a16:creationId xmlns:a16="http://schemas.microsoft.com/office/drawing/2014/main" id="{97AF6165-B743-E48F-3EFA-1BD0DFA2DBA6}"/>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258;p64">
              <a:extLst>
                <a:ext uri="{FF2B5EF4-FFF2-40B4-BE49-F238E27FC236}">
                  <a16:creationId xmlns:a16="http://schemas.microsoft.com/office/drawing/2014/main" id="{6D223D26-F9E3-6FAA-BE8D-5A395E763EAD}"/>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259;p64">
              <a:extLst>
                <a:ext uri="{FF2B5EF4-FFF2-40B4-BE49-F238E27FC236}">
                  <a16:creationId xmlns:a16="http://schemas.microsoft.com/office/drawing/2014/main" id="{67AA26D3-E17D-2C13-166B-8B2E7436F714}"/>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260;p64">
              <a:extLst>
                <a:ext uri="{FF2B5EF4-FFF2-40B4-BE49-F238E27FC236}">
                  <a16:creationId xmlns:a16="http://schemas.microsoft.com/office/drawing/2014/main" id="{02B5B61C-BA90-4EEE-300A-3659AA240737}"/>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261;p64">
              <a:extLst>
                <a:ext uri="{FF2B5EF4-FFF2-40B4-BE49-F238E27FC236}">
                  <a16:creationId xmlns:a16="http://schemas.microsoft.com/office/drawing/2014/main" id="{D5BE4B3A-7496-53A4-B40B-AED41D69110B}"/>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262;p64">
              <a:extLst>
                <a:ext uri="{FF2B5EF4-FFF2-40B4-BE49-F238E27FC236}">
                  <a16:creationId xmlns:a16="http://schemas.microsoft.com/office/drawing/2014/main" id="{A3E906C7-6A51-5E3A-88E5-02E13816068F}"/>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263;p64">
              <a:extLst>
                <a:ext uri="{FF2B5EF4-FFF2-40B4-BE49-F238E27FC236}">
                  <a16:creationId xmlns:a16="http://schemas.microsoft.com/office/drawing/2014/main" id="{B964F158-6B9C-734F-2CE6-9B68ED5DF295}"/>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264;p64">
              <a:extLst>
                <a:ext uri="{FF2B5EF4-FFF2-40B4-BE49-F238E27FC236}">
                  <a16:creationId xmlns:a16="http://schemas.microsoft.com/office/drawing/2014/main" id="{FE9403B5-1509-D1A4-88CE-2D346F16BCC4}"/>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265;p64">
              <a:extLst>
                <a:ext uri="{FF2B5EF4-FFF2-40B4-BE49-F238E27FC236}">
                  <a16:creationId xmlns:a16="http://schemas.microsoft.com/office/drawing/2014/main" id="{98BA2A11-9F12-4ABD-0F45-93A2E976753F}"/>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266;p64">
              <a:extLst>
                <a:ext uri="{FF2B5EF4-FFF2-40B4-BE49-F238E27FC236}">
                  <a16:creationId xmlns:a16="http://schemas.microsoft.com/office/drawing/2014/main" id="{3E4D876F-C213-5631-936F-96C869BC470C}"/>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267;p64">
              <a:extLst>
                <a:ext uri="{FF2B5EF4-FFF2-40B4-BE49-F238E27FC236}">
                  <a16:creationId xmlns:a16="http://schemas.microsoft.com/office/drawing/2014/main" id="{69C52EB1-65C3-3680-537C-14584C6A3884}"/>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268;p64">
              <a:extLst>
                <a:ext uri="{FF2B5EF4-FFF2-40B4-BE49-F238E27FC236}">
                  <a16:creationId xmlns:a16="http://schemas.microsoft.com/office/drawing/2014/main" id="{12A5FF56-1A84-0667-D078-600ECCE29409}"/>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269;p64">
              <a:extLst>
                <a:ext uri="{FF2B5EF4-FFF2-40B4-BE49-F238E27FC236}">
                  <a16:creationId xmlns:a16="http://schemas.microsoft.com/office/drawing/2014/main" id="{3AC84460-2787-E01D-C952-5A154B5F1339}"/>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270;p64">
              <a:extLst>
                <a:ext uri="{FF2B5EF4-FFF2-40B4-BE49-F238E27FC236}">
                  <a16:creationId xmlns:a16="http://schemas.microsoft.com/office/drawing/2014/main" id="{ED6E23EA-65CA-E896-D6F8-8EDFE30CB574}"/>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271;p64">
              <a:extLst>
                <a:ext uri="{FF2B5EF4-FFF2-40B4-BE49-F238E27FC236}">
                  <a16:creationId xmlns:a16="http://schemas.microsoft.com/office/drawing/2014/main" id="{E484EA8A-A950-7537-43E2-1B95936F095B}"/>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272;p64">
              <a:extLst>
                <a:ext uri="{FF2B5EF4-FFF2-40B4-BE49-F238E27FC236}">
                  <a16:creationId xmlns:a16="http://schemas.microsoft.com/office/drawing/2014/main" id="{01D586C8-F037-D2F5-72F2-0897EFB20788}"/>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273;p64">
              <a:extLst>
                <a:ext uri="{FF2B5EF4-FFF2-40B4-BE49-F238E27FC236}">
                  <a16:creationId xmlns:a16="http://schemas.microsoft.com/office/drawing/2014/main" id="{499EC8D3-9998-19AC-4F13-0E8373081459}"/>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274;p64">
              <a:extLst>
                <a:ext uri="{FF2B5EF4-FFF2-40B4-BE49-F238E27FC236}">
                  <a16:creationId xmlns:a16="http://schemas.microsoft.com/office/drawing/2014/main" id="{E5F3B01B-045F-1378-2D13-830719C88700}"/>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275;p64">
              <a:extLst>
                <a:ext uri="{FF2B5EF4-FFF2-40B4-BE49-F238E27FC236}">
                  <a16:creationId xmlns:a16="http://schemas.microsoft.com/office/drawing/2014/main" id="{337E23DC-F886-7885-CB8C-CA545DD9B1F2}"/>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276;p64">
              <a:extLst>
                <a:ext uri="{FF2B5EF4-FFF2-40B4-BE49-F238E27FC236}">
                  <a16:creationId xmlns:a16="http://schemas.microsoft.com/office/drawing/2014/main" id="{BF809528-3074-C13C-2746-8934248D48D5}"/>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277;p64">
              <a:extLst>
                <a:ext uri="{FF2B5EF4-FFF2-40B4-BE49-F238E27FC236}">
                  <a16:creationId xmlns:a16="http://schemas.microsoft.com/office/drawing/2014/main" id="{370B3D97-BE9C-91E9-1C13-6BBEC1A85D91}"/>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278;p64">
              <a:extLst>
                <a:ext uri="{FF2B5EF4-FFF2-40B4-BE49-F238E27FC236}">
                  <a16:creationId xmlns:a16="http://schemas.microsoft.com/office/drawing/2014/main" id="{A6F912D7-51BC-F522-A502-D57F3B7F0F93}"/>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279;p64">
              <a:extLst>
                <a:ext uri="{FF2B5EF4-FFF2-40B4-BE49-F238E27FC236}">
                  <a16:creationId xmlns:a16="http://schemas.microsoft.com/office/drawing/2014/main" id="{834AA9BA-CE39-9D25-F5E2-B0115C04DCCB}"/>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280;p64">
              <a:extLst>
                <a:ext uri="{FF2B5EF4-FFF2-40B4-BE49-F238E27FC236}">
                  <a16:creationId xmlns:a16="http://schemas.microsoft.com/office/drawing/2014/main" id="{B30178EA-8A80-8A41-3F86-CE99FD115736}"/>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281;p64">
              <a:extLst>
                <a:ext uri="{FF2B5EF4-FFF2-40B4-BE49-F238E27FC236}">
                  <a16:creationId xmlns:a16="http://schemas.microsoft.com/office/drawing/2014/main" id="{33886388-63E7-2A6E-D76C-7926CCD68CFA}"/>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282;p64">
              <a:extLst>
                <a:ext uri="{FF2B5EF4-FFF2-40B4-BE49-F238E27FC236}">
                  <a16:creationId xmlns:a16="http://schemas.microsoft.com/office/drawing/2014/main" id="{C7DBA432-3A30-04E5-C321-FC45257C8F64}"/>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283;p64">
              <a:extLst>
                <a:ext uri="{FF2B5EF4-FFF2-40B4-BE49-F238E27FC236}">
                  <a16:creationId xmlns:a16="http://schemas.microsoft.com/office/drawing/2014/main" id="{5C8872F0-FF32-C8DA-8207-40B730933148}"/>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284;p64">
              <a:extLst>
                <a:ext uri="{FF2B5EF4-FFF2-40B4-BE49-F238E27FC236}">
                  <a16:creationId xmlns:a16="http://schemas.microsoft.com/office/drawing/2014/main" id="{7144BB57-C5BA-02C7-9B09-EF44069A161D}"/>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285;p64">
              <a:extLst>
                <a:ext uri="{FF2B5EF4-FFF2-40B4-BE49-F238E27FC236}">
                  <a16:creationId xmlns:a16="http://schemas.microsoft.com/office/drawing/2014/main" id="{1F58ED9E-2E27-E193-B8B9-FC76D2E5590F}"/>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286;p64">
              <a:extLst>
                <a:ext uri="{FF2B5EF4-FFF2-40B4-BE49-F238E27FC236}">
                  <a16:creationId xmlns:a16="http://schemas.microsoft.com/office/drawing/2014/main" id="{C161FCCF-6781-CDA2-F130-BFA3D1EE4A1B}"/>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287;p64">
              <a:extLst>
                <a:ext uri="{FF2B5EF4-FFF2-40B4-BE49-F238E27FC236}">
                  <a16:creationId xmlns:a16="http://schemas.microsoft.com/office/drawing/2014/main" id="{70426E16-9DD3-68CC-A0AB-E2D19B4017DF}"/>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288;p64">
              <a:extLst>
                <a:ext uri="{FF2B5EF4-FFF2-40B4-BE49-F238E27FC236}">
                  <a16:creationId xmlns:a16="http://schemas.microsoft.com/office/drawing/2014/main" id="{2BA6D155-4C76-C873-444B-1D11912AF4A6}"/>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289;p64">
              <a:extLst>
                <a:ext uri="{FF2B5EF4-FFF2-40B4-BE49-F238E27FC236}">
                  <a16:creationId xmlns:a16="http://schemas.microsoft.com/office/drawing/2014/main" id="{3B89C431-0BDF-ABD3-A52C-0B6EF359D166}"/>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290;p64">
              <a:extLst>
                <a:ext uri="{FF2B5EF4-FFF2-40B4-BE49-F238E27FC236}">
                  <a16:creationId xmlns:a16="http://schemas.microsoft.com/office/drawing/2014/main" id="{9E5C3412-AD7A-DB44-0DB7-D631BD3512AF}"/>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291;p64">
              <a:extLst>
                <a:ext uri="{FF2B5EF4-FFF2-40B4-BE49-F238E27FC236}">
                  <a16:creationId xmlns:a16="http://schemas.microsoft.com/office/drawing/2014/main" id="{C1C93AA4-20E2-D327-0B25-479734F7A26A}"/>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292;p64">
              <a:extLst>
                <a:ext uri="{FF2B5EF4-FFF2-40B4-BE49-F238E27FC236}">
                  <a16:creationId xmlns:a16="http://schemas.microsoft.com/office/drawing/2014/main" id="{FA9CB8BF-9032-5677-F4D2-0A965F38EC4A}"/>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293;p64">
              <a:extLst>
                <a:ext uri="{FF2B5EF4-FFF2-40B4-BE49-F238E27FC236}">
                  <a16:creationId xmlns:a16="http://schemas.microsoft.com/office/drawing/2014/main" id="{54B55C48-7907-E2B4-6186-B533FF8ADB99}"/>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294;p64">
              <a:extLst>
                <a:ext uri="{FF2B5EF4-FFF2-40B4-BE49-F238E27FC236}">
                  <a16:creationId xmlns:a16="http://schemas.microsoft.com/office/drawing/2014/main" id="{1F1ECF85-E8FE-2AE0-312D-6CC1006F4582}"/>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295;p64">
              <a:extLst>
                <a:ext uri="{FF2B5EF4-FFF2-40B4-BE49-F238E27FC236}">
                  <a16:creationId xmlns:a16="http://schemas.microsoft.com/office/drawing/2014/main" id="{E1CB6837-8FC9-EC27-AE1A-4331CEA28A6C}"/>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296;p64">
              <a:extLst>
                <a:ext uri="{FF2B5EF4-FFF2-40B4-BE49-F238E27FC236}">
                  <a16:creationId xmlns:a16="http://schemas.microsoft.com/office/drawing/2014/main" id="{36238F29-1F5B-A434-F847-8408FC09A856}"/>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297;p64">
              <a:extLst>
                <a:ext uri="{FF2B5EF4-FFF2-40B4-BE49-F238E27FC236}">
                  <a16:creationId xmlns:a16="http://schemas.microsoft.com/office/drawing/2014/main" id="{6B1C793B-B43B-A9EC-B962-6F1027E62640}"/>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298;p64">
              <a:extLst>
                <a:ext uri="{FF2B5EF4-FFF2-40B4-BE49-F238E27FC236}">
                  <a16:creationId xmlns:a16="http://schemas.microsoft.com/office/drawing/2014/main" id="{5B14C0D1-D042-2B77-95C9-1B9C2AF39854}"/>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299;p64">
              <a:extLst>
                <a:ext uri="{FF2B5EF4-FFF2-40B4-BE49-F238E27FC236}">
                  <a16:creationId xmlns:a16="http://schemas.microsoft.com/office/drawing/2014/main" id="{B7F69A86-B85E-A56B-A935-3BFC494069B2}"/>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300;p64">
              <a:extLst>
                <a:ext uri="{FF2B5EF4-FFF2-40B4-BE49-F238E27FC236}">
                  <a16:creationId xmlns:a16="http://schemas.microsoft.com/office/drawing/2014/main" id="{A2AB58F7-303C-A0B6-CC24-870C826D1A18}"/>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301;p64">
              <a:extLst>
                <a:ext uri="{FF2B5EF4-FFF2-40B4-BE49-F238E27FC236}">
                  <a16:creationId xmlns:a16="http://schemas.microsoft.com/office/drawing/2014/main" id="{36E6D29C-4F9E-07B5-C2B9-21A5B02AD2A4}"/>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302;p64">
              <a:extLst>
                <a:ext uri="{FF2B5EF4-FFF2-40B4-BE49-F238E27FC236}">
                  <a16:creationId xmlns:a16="http://schemas.microsoft.com/office/drawing/2014/main" id="{365BAD53-7ADE-003E-40C2-710D5DDBE448}"/>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303;p64">
              <a:extLst>
                <a:ext uri="{FF2B5EF4-FFF2-40B4-BE49-F238E27FC236}">
                  <a16:creationId xmlns:a16="http://schemas.microsoft.com/office/drawing/2014/main" id="{9DCE77CC-980A-EB63-B58D-77E8EAA1228E}"/>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304;p64">
              <a:extLst>
                <a:ext uri="{FF2B5EF4-FFF2-40B4-BE49-F238E27FC236}">
                  <a16:creationId xmlns:a16="http://schemas.microsoft.com/office/drawing/2014/main" id="{72F7D1CB-9EE1-2173-9B6A-0A65343DCCE7}"/>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305;p64">
              <a:extLst>
                <a:ext uri="{FF2B5EF4-FFF2-40B4-BE49-F238E27FC236}">
                  <a16:creationId xmlns:a16="http://schemas.microsoft.com/office/drawing/2014/main" id="{36B4C688-EBED-B2D5-2DD9-10FBE9A10855}"/>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306;p64">
              <a:extLst>
                <a:ext uri="{FF2B5EF4-FFF2-40B4-BE49-F238E27FC236}">
                  <a16:creationId xmlns:a16="http://schemas.microsoft.com/office/drawing/2014/main" id="{2FDC4F4B-727E-0CDA-2A78-9A399B199EF3}"/>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307;p64">
              <a:extLst>
                <a:ext uri="{FF2B5EF4-FFF2-40B4-BE49-F238E27FC236}">
                  <a16:creationId xmlns:a16="http://schemas.microsoft.com/office/drawing/2014/main" id="{5772AD07-89E1-07F2-45F3-DECCDF79DC73}"/>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308;p64">
              <a:extLst>
                <a:ext uri="{FF2B5EF4-FFF2-40B4-BE49-F238E27FC236}">
                  <a16:creationId xmlns:a16="http://schemas.microsoft.com/office/drawing/2014/main" id="{9A1D1003-E8AF-9316-DCD4-825C4C67C7AB}"/>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309;p64">
              <a:extLst>
                <a:ext uri="{FF2B5EF4-FFF2-40B4-BE49-F238E27FC236}">
                  <a16:creationId xmlns:a16="http://schemas.microsoft.com/office/drawing/2014/main" id="{4DAF32F0-FF09-A8F8-3437-BB845BA10F86}"/>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310;p64">
              <a:extLst>
                <a:ext uri="{FF2B5EF4-FFF2-40B4-BE49-F238E27FC236}">
                  <a16:creationId xmlns:a16="http://schemas.microsoft.com/office/drawing/2014/main" id="{A618092D-7379-7E2B-B4C1-49622FC3C8F7}"/>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311;p64">
              <a:extLst>
                <a:ext uri="{FF2B5EF4-FFF2-40B4-BE49-F238E27FC236}">
                  <a16:creationId xmlns:a16="http://schemas.microsoft.com/office/drawing/2014/main" id="{836F98C0-DB3E-E017-8BE1-1645439B84E8}"/>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312;p64">
              <a:extLst>
                <a:ext uri="{FF2B5EF4-FFF2-40B4-BE49-F238E27FC236}">
                  <a16:creationId xmlns:a16="http://schemas.microsoft.com/office/drawing/2014/main" id="{EC2CA427-88A8-619D-6248-689E398D6AAB}"/>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313;p64">
              <a:extLst>
                <a:ext uri="{FF2B5EF4-FFF2-40B4-BE49-F238E27FC236}">
                  <a16:creationId xmlns:a16="http://schemas.microsoft.com/office/drawing/2014/main" id="{31F99623-A130-DCC2-7CF8-2A8A968EA748}"/>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314;p64">
              <a:extLst>
                <a:ext uri="{FF2B5EF4-FFF2-40B4-BE49-F238E27FC236}">
                  <a16:creationId xmlns:a16="http://schemas.microsoft.com/office/drawing/2014/main" id="{C4879AA7-F872-4F23-1798-D4292B0E80D2}"/>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315;p64">
              <a:extLst>
                <a:ext uri="{FF2B5EF4-FFF2-40B4-BE49-F238E27FC236}">
                  <a16:creationId xmlns:a16="http://schemas.microsoft.com/office/drawing/2014/main" id="{89336D25-49AD-D406-2D91-71F06E37298D}"/>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316;p64">
              <a:extLst>
                <a:ext uri="{FF2B5EF4-FFF2-40B4-BE49-F238E27FC236}">
                  <a16:creationId xmlns:a16="http://schemas.microsoft.com/office/drawing/2014/main" id="{2662DA5F-5FFA-D81D-2416-F6409EA32E4F}"/>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317;p64">
              <a:extLst>
                <a:ext uri="{FF2B5EF4-FFF2-40B4-BE49-F238E27FC236}">
                  <a16:creationId xmlns:a16="http://schemas.microsoft.com/office/drawing/2014/main" id="{15D3337B-FF9F-287A-CE5F-AD2191A120E0}"/>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318;p64">
              <a:extLst>
                <a:ext uri="{FF2B5EF4-FFF2-40B4-BE49-F238E27FC236}">
                  <a16:creationId xmlns:a16="http://schemas.microsoft.com/office/drawing/2014/main" id="{D50DC956-5E84-5456-B1B1-0F74A3D91F4C}"/>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319;p64">
              <a:extLst>
                <a:ext uri="{FF2B5EF4-FFF2-40B4-BE49-F238E27FC236}">
                  <a16:creationId xmlns:a16="http://schemas.microsoft.com/office/drawing/2014/main" id="{4AC1BBEF-B15E-440D-A58D-1B18CEF5DB07}"/>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320;p64">
              <a:extLst>
                <a:ext uri="{FF2B5EF4-FFF2-40B4-BE49-F238E27FC236}">
                  <a16:creationId xmlns:a16="http://schemas.microsoft.com/office/drawing/2014/main" id="{1D1E5F81-EAF7-5A47-DC7E-033C3FB1D956}"/>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321;p64">
              <a:extLst>
                <a:ext uri="{FF2B5EF4-FFF2-40B4-BE49-F238E27FC236}">
                  <a16:creationId xmlns:a16="http://schemas.microsoft.com/office/drawing/2014/main" id="{C43F644A-26FC-5D88-23CD-2E44D50C1821}"/>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322;p64">
              <a:extLst>
                <a:ext uri="{FF2B5EF4-FFF2-40B4-BE49-F238E27FC236}">
                  <a16:creationId xmlns:a16="http://schemas.microsoft.com/office/drawing/2014/main" id="{BC426E6C-34C9-F766-85E2-B8A1D4FCA66F}"/>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323;p64">
              <a:extLst>
                <a:ext uri="{FF2B5EF4-FFF2-40B4-BE49-F238E27FC236}">
                  <a16:creationId xmlns:a16="http://schemas.microsoft.com/office/drawing/2014/main" id="{046F2751-BAEA-B488-BC2E-A3562AE14906}"/>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324;p64">
              <a:extLst>
                <a:ext uri="{FF2B5EF4-FFF2-40B4-BE49-F238E27FC236}">
                  <a16:creationId xmlns:a16="http://schemas.microsoft.com/office/drawing/2014/main" id="{F5C9B8C9-262A-52A8-EB60-5EB3AE3E5807}"/>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325;p64">
              <a:extLst>
                <a:ext uri="{FF2B5EF4-FFF2-40B4-BE49-F238E27FC236}">
                  <a16:creationId xmlns:a16="http://schemas.microsoft.com/office/drawing/2014/main" id="{45DAAEFE-5A75-F6AF-2C47-0F9B89D4CDC6}"/>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326;p64">
              <a:extLst>
                <a:ext uri="{FF2B5EF4-FFF2-40B4-BE49-F238E27FC236}">
                  <a16:creationId xmlns:a16="http://schemas.microsoft.com/office/drawing/2014/main" id="{B63BCC77-B81E-AAD0-9B7A-547DA5EAF227}"/>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327;p64">
              <a:extLst>
                <a:ext uri="{FF2B5EF4-FFF2-40B4-BE49-F238E27FC236}">
                  <a16:creationId xmlns:a16="http://schemas.microsoft.com/office/drawing/2014/main" id="{D2360D2B-27F8-AC4A-E6EC-CF55015ACA29}"/>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328;p64">
              <a:extLst>
                <a:ext uri="{FF2B5EF4-FFF2-40B4-BE49-F238E27FC236}">
                  <a16:creationId xmlns:a16="http://schemas.microsoft.com/office/drawing/2014/main" id="{C04845B1-5650-B001-5268-97BF26EDED7A}"/>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329;p64">
              <a:extLst>
                <a:ext uri="{FF2B5EF4-FFF2-40B4-BE49-F238E27FC236}">
                  <a16:creationId xmlns:a16="http://schemas.microsoft.com/office/drawing/2014/main" id="{A06FE1A0-067A-2C79-8516-EC01EF25E396}"/>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330;p64">
              <a:extLst>
                <a:ext uri="{FF2B5EF4-FFF2-40B4-BE49-F238E27FC236}">
                  <a16:creationId xmlns:a16="http://schemas.microsoft.com/office/drawing/2014/main" id="{0C2D92D3-AD82-B66C-6EA0-764FCBC187A8}"/>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331;p64">
              <a:extLst>
                <a:ext uri="{FF2B5EF4-FFF2-40B4-BE49-F238E27FC236}">
                  <a16:creationId xmlns:a16="http://schemas.microsoft.com/office/drawing/2014/main" id="{896577F9-3FF1-1FE8-6D1E-DEC6A404488F}"/>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332;p64">
              <a:extLst>
                <a:ext uri="{FF2B5EF4-FFF2-40B4-BE49-F238E27FC236}">
                  <a16:creationId xmlns:a16="http://schemas.microsoft.com/office/drawing/2014/main" id="{C10DD470-65C5-C103-4024-B02E90CF1683}"/>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333;p64">
              <a:extLst>
                <a:ext uri="{FF2B5EF4-FFF2-40B4-BE49-F238E27FC236}">
                  <a16:creationId xmlns:a16="http://schemas.microsoft.com/office/drawing/2014/main" id="{919F867A-5EDF-FCCF-1571-82C770D5E423}"/>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334;p64">
              <a:extLst>
                <a:ext uri="{FF2B5EF4-FFF2-40B4-BE49-F238E27FC236}">
                  <a16:creationId xmlns:a16="http://schemas.microsoft.com/office/drawing/2014/main" id="{AD447BF8-E0F0-0E0F-3811-00F7EF79AEF4}"/>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335;p64">
              <a:extLst>
                <a:ext uri="{FF2B5EF4-FFF2-40B4-BE49-F238E27FC236}">
                  <a16:creationId xmlns:a16="http://schemas.microsoft.com/office/drawing/2014/main" id="{5462F7AB-3F0B-5911-BA5D-968BCC70DD2B}"/>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336;p64">
              <a:extLst>
                <a:ext uri="{FF2B5EF4-FFF2-40B4-BE49-F238E27FC236}">
                  <a16:creationId xmlns:a16="http://schemas.microsoft.com/office/drawing/2014/main" id="{0732E787-2736-BF10-97D1-06F77632F31A}"/>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337;p64">
              <a:extLst>
                <a:ext uri="{FF2B5EF4-FFF2-40B4-BE49-F238E27FC236}">
                  <a16:creationId xmlns:a16="http://schemas.microsoft.com/office/drawing/2014/main" id="{0A6380C7-2603-A36C-6E9F-E7DD603534F4}"/>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338;p64">
              <a:extLst>
                <a:ext uri="{FF2B5EF4-FFF2-40B4-BE49-F238E27FC236}">
                  <a16:creationId xmlns:a16="http://schemas.microsoft.com/office/drawing/2014/main" id="{9667DB08-0751-1C70-BA70-F67B7E1BD785}"/>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339;p64">
              <a:extLst>
                <a:ext uri="{FF2B5EF4-FFF2-40B4-BE49-F238E27FC236}">
                  <a16:creationId xmlns:a16="http://schemas.microsoft.com/office/drawing/2014/main" id="{9F86500A-CBB5-A304-5A72-6F35BF5535C9}"/>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340;p64">
              <a:extLst>
                <a:ext uri="{FF2B5EF4-FFF2-40B4-BE49-F238E27FC236}">
                  <a16:creationId xmlns:a16="http://schemas.microsoft.com/office/drawing/2014/main" id="{4EC0CC8C-1C32-7185-9146-64ED1D41318B}"/>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341;p64">
              <a:extLst>
                <a:ext uri="{FF2B5EF4-FFF2-40B4-BE49-F238E27FC236}">
                  <a16:creationId xmlns:a16="http://schemas.microsoft.com/office/drawing/2014/main" id="{38329736-D94E-F898-B428-008DA5CF5B7C}"/>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342;p64">
              <a:extLst>
                <a:ext uri="{FF2B5EF4-FFF2-40B4-BE49-F238E27FC236}">
                  <a16:creationId xmlns:a16="http://schemas.microsoft.com/office/drawing/2014/main" id="{548B9472-B225-6C1C-B23F-EB2CCB697A5F}"/>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343;p64">
              <a:extLst>
                <a:ext uri="{FF2B5EF4-FFF2-40B4-BE49-F238E27FC236}">
                  <a16:creationId xmlns:a16="http://schemas.microsoft.com/office/drawing/2014/main" id="{B08AB8AD-D5F2-FA4B-CB1E-71832AC150E7}"/>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344;p64">
              <a:extLst>
                <a:ext uri="{FF2B5EF4-FFF2-40B4-BE49-F238E27FC236}">
                  <a16:creationId xmlns:a16="http://schemas.microsoft.com/office/drawing/2014/main" id="{88BCD186-56ED-02B9-F4D5-B632DD239332}"/>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345;p64">
              <a:extLst>
                <a:ext uri="{FF2B5EF4-FFF2-40B4-BE49-F238E27FC236}">
                  <a16:creationId xmlns:a16="http://schemas.microsoft.com/office/drawing/2014/main" id="{F671306E-9C16-099A-875F-1A42509935FB}"/>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346;p64">
              <a:extLst>
                <a:ext uri="{FF2B5EF4-FFF2-40B4-BE49-F238E27FC236}">
                  <a16:creationId xmlns:a16="http://schemas.microsoft.com/office/drawing/2014/main" id="{FACBC72A-415E-FD76-4788-640C6E075715}"/>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347;p64">
              <a:extLst>
                <a:ext uri="{FF2B5EF4-FFF2-40B4-BE49-F238E27FC236}">
                  <a16:creationId xmlns:a16="http://schemas.microsoft.com/office/drawing/2014/main" id="{A1D21735-B812-76DC-C393-E307DBCF5D38}"/>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348;p64">
              <a:extLst>
                <a:ext uri="{FF2B5EF4-FFF2-40B4-BE49-F238E27FC236}">
                  <a16:creationId xmlns:a16="http://schemas.microsoft.com/office/drawing/2014/main" id="{00A28B6F-921D-960F-6F03-BF173CB22ED8}"/>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349;p64">
              <a:extLst>
                <a:ext uri="{FF2B5EF4-FFF2-40B4-BE49-F238E27FC236}">
                  <a16:creationId xmlns:a16="http://schemas.microsoft.com/office/drawing/2014/main" id="{A1029CED-8E82-8D1D-A22B-1C7C6605F5A0}"/>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350;p64">
              <a:extLst>
                <a:ext uri="{FF2B5EF4-FFF2-40B4-BE49-F238E27FC236}">
                  <a16:creationId xmlns:a16="http://schemas.microsoft.com/office/drawing/2014/main" id="{EC4BA3B1-459E-25B3-38E0-B12BEF620BE6}"/>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351;p64">
              <a:extLst>
                <a:ext uri="{FF2B5EF4-FFF2-40B4-BE49-F238E27FC236}">
                  <a16:creationId xmlns:a16="http://schemas.microsoft.com/office/drawing/2014/main" id="{0A512992-FA58-0F17-C1D1-7EE72F8DF07B}"/>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352;p64">
              <a:extLst>
                <a:ext uri="{FF2B5EF4-FFF2-40B4-BE49-F238E27FC236}">
                  <a16:creationId xmlns:a16="http://schemas.microsoft.com/office/drawing/2014/main" id="{2D09EF80-8EE7-E685-52F1-296FD72EC998}"/>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353;p64">
              <a:extLst>
                <a:ext uri="{FF2B5EF4-FFF2-40B4-BE49-F238E27FC236}">
                  <a16:creationId xmlns:a16="http://schemas.microsoft.com/office/drawing/2014/main" id="{02D51327-D601-2938-CFD4-E99AFC5C5BB1}"/>
                </a:ext>
              </a:extLst>
            </p:cNvPr>
            <p:cNvSpPr/>
            <p:nvPr/>
          </p:nvSpPr>
          <p:spPr>
            <a:xfrm>
              <a:off x="2458300" y="1932125"/>
              <a:ext cx="3007125" cy="2323275"/>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354;p64">
              <a:extLst>
                <a:ext uri="{FF2B5EF4-FFF2-40B4-BE49-F238E27FC236}">
                  <a16:creationId xmlns:a16="http://schemas.microsoft.com/office/drawing/2014/main" id="{24AC9BBB-8DB7-349A-B2E9-DDB6AF7BEFE1}"/>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355;p64">
              <a:extLst>
                <a:ext uri="{FF2B5EF4-FFF2-40B4-BE49-F238E27FC236}">
                  <a16:creationId xmlns:a16="http://schemas.microsoft.com/office/drawing/2014/main" id="{2154EC0F-C0D3-2E6D-71A2-AB7B48137108}"/>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356;p64">
              <a:extLst>
                <a:ext uri="{FF2B5EF4-FFF2-40B4-BE49-F238E27FC236}">
                  <a16:creationId xmlns:a16="http://schemas.microsoft.com/office/drawing/2014/main" id="{A651A639-1D59-B5DB-382C-68561F59EB32}"/>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357;p64">
              <a:extLst>
                <a:ext uri="{FF2B5EF4-FFF2-40B4-BE49-F238E27FC236}">
                  <a16:creationId xmlns:a16="http://schemas.microsoft.com/office/drawing/2014/main" id="{0CC3F5F8-0B85-1EF3-4CFE-E7FBA859FF5F}"/>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358;p64">
              <a:extLst>
                <a:ext uri="{FF2B5EF4-FFF2-40B4-BE49-F238E27FC236}">
                  <a16:creationId xmlns:a16="http://schemas.microsoft.com/office/drawing/2014/main" id="{3F0ACB45-8DE2-4066-0FC2-DC30631274FF}"/>
                </a:ext>
              </a:extLst>
            </p:cNvPr>
            <p:cNvSpPr/>
            <p:nvPr/>
          </p:nvSpPr>
          <p:spPr>
            <a:xfrm>
              <a:off x="3355925" y="2391725"/>
              <a:ext cx="611575" cy="512250"/>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359;p64">
              <a:extLst>
                <a:ext uri="{FF2B5EF4-FFF2-40B4-BE49-F238E27FC236}">
                  <a16:creationId xmlns:a16="http://schemas.microsoft.com/office/drawing/2014/main" id="{407436E8-E931-58E1-9CFE-148FF653DA61}"/>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360;p64">
              <a:extLst>
                <a:ext uri="{FF2B5EF4-FFF2-40B4-BE49-F238E27FC236}">
                  <a16:creationId xmlns:a16="http://schemas.microsoft.com/office/drawing/2014/main" id="{015E6AE0-87BF-6C3A-8390-CEADCCD009B5}"/>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361;p64">
              <a:extLst>
                <a:ext uri="{FF2B5EF4-FFF2-40B4-BE49-F238E27FC236}">
                  <a16:creationId xmlns:a16="http://schemas.microsoft.com/office/drawing/2014/main" id="{0B5B43C1-7C40-E5D6-02AA-365496488C6B}"/>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362;p64">
              <a:extLst>
                <a:ext uri="{FF2B5EF4-FFF2-40B4-BE49-F238E27FC236}">
                  <a16:creationId xmlns:a16="http://schemas.microsoft.com/office/drawing/2014/main" id="{D1F91638-037C-1176-09BC-C361D90B77DD}"/>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363;p64">
              <a:extLst>
                <a:ext uri="{FF2B5EF4-FFF2-40B4-BE49-F238E27FC236}">
                  <a16:creationId xmlns:a16="http://schemas.microsoft.com/office/drawing/2014/main" id="{6FBB6110-9AFB-FE2A-02E5-C3C6E6C0B92D}"/>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364;p64">
              <a:extLst>
                <a:ext uri="{FF2B5EF4-FFF2-40B4-BE49-F238E27FC236}">
                  <a16:creationId xmlns:a16="http://schemas.microsoft.com/office/drawing/2014/main" id="{A9E03607-6A2D-F66C-6DBD-32D7CBDB9248}"/>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365;p64">
              <a:extLst>
                <a:ext uri="{FF2B5EF4-FFF2-40B4-BE49-F238E27FC236}">
                  <a16:creationId xmlns:a16="http://schemas.microsoft.com/office/drawing/2014/main" id="{F9C512A7-0F61-EFB6-1098-AE1BF5A649ED}"/>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366;p64">
              <a:extLst>
                <a:ext uri="{FF2B5EF4-FFF2-40B4-BE49-F238E27FC236}">
                  <a16:creationId xmlns:a16="http://schemas.microsoft.com/office/drawing/2014/main" id="{C7868119-E575-7365-8262-BC4FF4C0D226}"/>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367;p64">
              <a:extLst>
                <a:ext uri="{FF2B5EF4-FFF2-40B4-BE49-F238E27FC236}">
                  <a16:creationId xmlns:a16="http://schemas.microsoft.com/office/drawing/2014/main" id="{1C4AF2C5-A22B-B6F7-E0E7-CCC7E8D28BE0}"/>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368;p64">
              <a:extLst>
                <a:ext uri="{FF2B5EF4-FFF2-40B4-BE49-F238E27FC236}">
                  <a16:creationId xmlns:a16="http://schemas.microsoft.com/office/drawing/2014/main" id="{074C23E9-6076-31F7-8860-EB3B0DB8C529}"/>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369;p64">
              <a:extLst>
                <a:ext uri="{FF2B5EF4-FFF2-40B4-BE49-F238E27FC236}">
                  <a16:creationId xmlns:a16="http://schemas.microsoft.com/office/drawing/2014/main" id="{C04FEAE0-F9F3-72E1-1886-1C369F78C5E4}"/>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370;p64">
              <a:extLst>
                <a:ext uri="{FF2B5EF4-FFF2-40B4-BE49-F238E27FC236}">
                  <a16:creationId xmlns:a16="http://schemas.microsoft.com/office/drawing/2014/main" id="{CA15B5EB-8540-B29D-7FF3-83CFB3C2D044}"/>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371;p64">
              <a:extLst>
                <a:ext uri="{FF2B5EF4-FFF2-40B4-BE49-F238E27FC236}">
                  <a16:creationId xmlns:a16="http://schemas.microsoft.com/office/drawing/2014/main" id="{367DFC40-8945-0E31-D9F5-48D917726A6C}"/>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372;p64">
              <a:extLst>
                <a:ext uri="{FF2B5EF4-FFF2-40B4-BE49-F238E27FC236}">
                  <a16:creationId xmlns:a16="http://schemas.microsoft.com/office/drawing/2014/main" id="{8555D95B-4B8F-7420-150A-A611E9EBBE0F}"/>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373;p64">
              <a:extLst>
                <a:ext uri="{FF2B5EF4-FFF2-40B4-BE49-F238E27FC236}">
                  <a16:creationId xmlns:a16="http://schemas.microsoft.com/office/drawing/2014/main" id="{159D950E-2420-A308-29AA-4F6C97346C24}"/>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374;p64">
              <a:extLst>
                <a:ext uri="{FF2B5EF4-FFF2-40B4-BE49-F238E27FC236}">
                  <a16:creationId xmlns:a16="http://schemas.microsoft.com/office/drawing/2014/main" id="{4FC39333-BC2F-1964-0AFA-3A17247EB32A}"/>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375;p64">
              <a:extLst>
                <a:ext uri="{FF2B5EF4-FFF2-40B4-BE49-F238E27FC236}">
                  <a16:creationId xmlns:a16="http://schemas.microsoft.com/office/drawing/2014/main" id="{28967E2A-CB5C-01D5-CF64-D486571E61D2}"/>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376;p64">
              <a:extLst>
                <a:ext uri="{FF2B5EF4-FFF2-40B4-BE49-F238E27FC236}">
                  <a16:creationId xmlns:a16="http://schemas.microsoft.com/office/drawing/2014/main" id="{29916813-A8B7-CC81-1BD7-E2158CD982EA}"/>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377;p64">
              <a:extLst>
                <a:ext uri="{FF2B5EF4-FFF2-40B4-BE49-F238E27FC236}">
                  <a16:creationId xmlns:a16="http://schemas.microsoft.com/office/drawing/2014/main" id="{6BDA8401-4301-7DB6-5561-163C4989F3F7}"/>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378;p64">
              <a:extLst>
                <a:ext uri="{FF2B5EF4-FFF2-40B4-BE49-F238E27FC236}">
                  <a16:creationId xmlns:a16="http://schemas.microsoft.com/office/drawing/2014/main" id="{1430127F-A518-8055-4B43-BFC431FC3E2C}"/>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379;p64">
              <a:extLst>
                <a:ext uri="{FF2B5EF4-FFF2-40B4-BE49-F238E27FC236}">
                  <a16:creationId xmlns:a16="http://schemas.microsoft.com/office/drawing/2014/main" id="{BC341224-559B-9DD3-6024-CAB90925FD68}"/>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380;p64">
              <a:extLst>
                <a:ext uri="{FF2B5EF4-FFF2-40B4-BE49-F238E27FC236}">
                  <a16:creationId xmlns:a16="http://schemas.microsoft.com/office/drawing/2014/main" id="{B2FB83D9-3A57-DDF6-2AA4-2E0D30E30C0C}"/>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381;p64">
              <a:extLst>
                <a:ext uri="{FF2B5EF4-FFF2-40B4-BE49-F238E27FC236}">
                  <a16:creationId xmlns:a16="http://schemas.microsoft.com/office/drawing/2014/main" id="{09DF2CFB-F894-E68F-4308-F54D887D4AA5}"/>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382;p64">
              <a:extLst>
                <a:ext uri="{FF2B5EF4-FFF2-40B4-BE49-F238E27FC236}">
                  <a16:creationId xmlns:a16="http://schemas.microsoft.com/office/drawing/2014/main" id="{9098179A-0606-29D7-1638-1AB711D65F84}"/>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383;p64">
              <a:extLst>
                <a:ext uri="{FF2B5EF4-FFF2-40B4-BE49-F238E27FC236}">
                  <a16:creationId xmlns:a16="http://schemas.microsoft.com/office/drawing/2014/main" id="{11DE1B22-5815-8E78-B0EB-1EE0F4F0C64B}"/>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384;p64">
              <a:extLst>
                <a:ext uri="{FF2B5EF4-FFF2-40B4-BE49-F238E27FC236}">
                  <a16:creationId xmlns:a16="http://schemas.microsoft.com/office/drawing/2014/main" id="{3963CBA7-98FD-AE81-7A92-0A8A97DB5FCE}"/>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385;p64">
              <a:extLst>
                <a:ext uri="{FF2B5EF4-FFF2-40B4-BE49-F238E27FC236}">
                  <a16:creationId xmlns:a16="http://schemas.microsoft.com/office/drawing/2014/main" id="{D938C577-A80D-0EAC-8654-09822649514E}"/>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386;p64">
              <a:extLst>
                <a:ext uri="{FF2B5EF4-FFF2-40B4-BE49-F238E27FC236}">
                  <a16:creationId xmlns:a16="http://schemas.microsoft.com/office/drawing/2014/main" id="{9DB5E3CA-1842-3F9E-067C-4AEC20C5CEFC}"/>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387;p64">
              <a:extLst>
                <a:ext uri="{FF2B5EF4-FFF2-40B4-BE49-F238E27FC236}">
                  <a16:creationId xmlns:a16="http://schemas.microsoft.com/office/drawing/2014/main" id="{F4747129-FD13-D7EB-5155-F40E412DDE2B}"/>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388;p64">
              <a:extLst>
                <a:ext uri="{FF2B5EF4-FFF2-40B4-BE49-F238E27FC236}">
                  <a16:creationId xmlns:a16="http://schemas.microsoft.com/office/drawing/2014/main" id="{FF615BE1-A1A5-2A9C-F559-5458B919FC40}"/>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389;p64">
              <a:extLst>
                <a:ext uri="{FF2B5EF4-FFF2-40B4-BE49-F238E27FC236}">
                  <a16:creationId xmlns:a16="http://schemas.microsoft.com/office/drawing/2014/main" id="{0EA14FEA-C198-4D13-A361-8537CE509857}"/>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390;p64">
              <a:extLst>
                <a:ext uri="{FF2B5EF4-FFF2-40B4-BE49-F238E27FC236}">
                  <a16:creationId xmlns:a16="http://schemas.microsoft.com/office/drawing/2014/main" id="{8FD5E9C4-841B-2869-6297-C1D1AA5991EF}"/>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391;p64">
              <a:extLst>
                <a:ext uri="{FF2B5EF4-FFF2-40B4-BE49-F238E27FC236}">
                  <a16:creationId xmlns:a16="http://schemas.microsoft.com/office/drawing/2014/main" id="{B2FCDBFB-1480-96B5-B711-576231B5D24D}"/>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392;p64">
              <a:extLst>
                <a:ext uri="{FF2B5EF4-FFF2-40B4-BE49-F238E27FC236}">
                  <a16:creationId xmlns:a16="http://schemas.microsoft.com/office/drawing/2014/main" id="{4E243971-4193-9E80-067E-D81CF987B9A1}"/>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393;p64">
              <a:extLst>
                <a:ext uri="{FF2B5EF4-FFF2-40B4-BE49-F238E27FC236}">
                  <a16:creationId xmlns:a16="http://schemas.microsoft.com/office/drawing/2014/main" id="{81ABF0BA-D54A-31A0-BFF9-5CE8EE43DE27}"/>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394;p64">
              <a:extLst>
                <a:ext uri="{FF2B5EF4-FFF2-40B4-BE49-F238E27FC236}">
                  <a16:creationId xmlns:a16="http://schemas.microsoft.com/office/drawing/2014/main" id="{DAF35005-F264-F06B-03C0-04D6FD626D6B}"/>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395;p64">
              <a:extLst>
                <a:ext uri="{FF2B5EF4-FFF2-40B4-BE49-F238E27FC236}">
                  <a16:creationId xmlns:a16="http://schemas.microsoft.com/office/drawing/2014/main" id="{E1DFD35F-4438-21F4-8026-AB83FF13D8F0}"/>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396;p64">
              <a:extLst>
                <a:ext uri="{FF2B5EF4-FFF2-40B4-BE49-F238E27FC236}">
                  <a16:creationId xmlns:a16="http://schemas.microsoft.com/office/drawing/2014/main" id="{DCD0011B-33A8-CDA5-EC50-E8F71F1FCD6D}"/>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397;p64">
              <a:extLst>
                <a:ext uri="{FF2B5EF4-FFF2-40B4-BE49-F238E27FC236}">
                  <a16:creationId xmlns:a16="http://schemas.microsoft.com/office/drawing/2014/main" id="{A94DF5E5-8AE1-FC7E-6011-3997C125A713}"/>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398;p64">
              <a:extLst>
                <a:ext uri="{FF2B5EF4-FFF2-40B4-BE49-F238E27FC236}">
                  <a16:creationId xmlns:a16="http://schemas.microsoft.com/office/drawing/2014/main" id="{66514D6D-50C2-51D9-27A0-86EC7C2A7FBF}"/>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399;p64">
              <a:extLst>
                <a:ext uri="{FF2B5EF4-FFF2-40B4-BE49-F238E27FC236}">
                  <a16:creationId xmlns:a16="http://schemas.microsoft.com/office/drawing/2014/main" id="{963E1681-AA04-EB99-9A79-7ED6B2C4F909}"/>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400;p64">
              <a:extLst>
                <a:ext uri="{FF2B5EF4-FFF2-40B4-BE49-F238E27FC236}">
                  <a16:creationId xmlns:a16="http://schemas.microsoft.com/office/drawing/2014/main" id="{2251AB25-DEFF-D2B3-32F4-9ED9141AA65A}"/>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401;p64">
              <a:extLst>
                <a:ext uri="{FF2B5EF4-FFF2-40B4-BE49-F238E27FC236}">
                  <a16:creationId xmlns:a16="http://schemas.microsoft.com/office/drawing/2014/main" id="{EB9D71BC-8485-72FC-2D97-E2015D5A49FF}"/>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402;p64">
              <a:extLst>
                <a:ext uri="{FF2B5EF4-FFF2-40B4-BE49-F238E27FC236}">
                  <a16:creationId xmlns:a16="http://schemas.microsoft.com/office/drawing/2014/main" id="{9AB10FC2-B3D7-40D3-E279-DADA0221BB6E}"/>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403;p64">
              <a:extLst>
                <a:ext uri="{FF2B5EF4-FFF2-40B4-BE49-F238E27FC236}">
                  <a16:creationId xmlns:a16="http://schemas.microsoft.com/office/drawing/2014/main" id="{2D38FB20-8DC5-B46D-EEC4-62A762691F07}"/>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404;p64">
              <a:extLst>
                <a:ext uri="{FF2B5EF4-FFF2-40B4-BE49-F238E27FC236}">
                  <a16:creationId xmlns:a16="http://schemas.microsoft.com/office/drawing/2014/main" id="{3B1BD4A6-A995-8B6E-006D-401A4174B12D}"/>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405;p64">
              <a:extLst>
                <a:ext uri="{FF2B5EF4-FFF2-40B4-BE49-F238E27FC236}">
                  <a16:creationId xmlns:a16="http://schemas.microsoft.com/office/drawing/2014/main" id="{42FB7B6F-32D2-0B6B-9FA5-81FCEE650019}"/>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406;p64">
              <a:extLst>
                <a:ext uri="{FF2B5EF4-FFF2-40B4-BE49-F238E27FC236}">
                  <a16:creationId xmlns:a16="http://schemas.microsoft.com/office/drawing/2014/main" id="{357E170C-C2AB-0816-B7AF-0F572726F226}"/>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407;p64">
              <a:extLst>
                <a:ext uri="{FF2B5EF4-FFF2-40B4-BE49-F238E27FC236}">
                  <a16:creationId xmlns:a16="http://schemas.microsoft.com/office/drawing/2014/main" id="{B9D32920-D307-B4C6-C0A4-D85A3983B224}"/>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408;p64">
              <a:extLst>
                <a:ext uri="{FF2B5EF4-FFF2-40B4-BE49-F238E27FC236}">
                  <a16:creationId xmlns:a16="http://schemas.microsoft.com/office/drawing/2014/main" id="{F875E267-ED78-82F4-F802-FF6BB975D179}"/>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409;p64">
              <a:extLst>
                <a:ext uri="{FF2B5EF4-FFF2-40B4-BE49-F238E27FC236}">
                  <a16:creationId xmlns:a16="http://schemas.microsoft.com/office/drawing/2014/main" id="{99514716-13A2-904F-B692-A8D8513F1EF8}"/>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410;p64">
              <a:extLst>
                <a:ext uri="{FF2B5EF4-FFF2-40B4-BE49-F238E27FC236}">
                  <a16:creationId xmlns:a16="http://schemas.microsoft.com/office/drawing/2014/main" id="{EA86E714-DB42-324F-E142-5EA47D96E0D0}"/>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411;p64">
              <a:extLst>
                <a:ext uri="{FF2B5EF4-FFF2-40B4-BE49-F238E27FC236}">
                  <a16:creationId xmlns:a16="http://schemas.microsoft.com/office/drawing/2014/main" id="{153C25EA-84B2-49B8-315A-9390CDBD19AE}"/>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412;p64">
              <a:extLst>
                <a:ext uri="{FF2B5EF4-FFF2-40B4-BE49-F238E27FC236}">
                  <a16:creationId xmlns:a16="http://schemas.microsoft.com/office/drawing/2014/main" id="{F768D85D-29E9-0123-4D88-BFB8987C9A5F}"/>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413;p64">
              <a:extLst>
                <a:ext uri="{FF2B5EF4-FFF2-40B4-BE49-F238E27FC236}">
                  <a16:creationId xmlns:a16="http://schemas.microsoft.com/office/drawing/2014/main" id="{87C41BDF-FEE9-914A-9D28-015A681C25EC}"/>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414;p64">
              <a:extLst>
                <a:ext uri="{FF2B5EF4-FFF2-40B4-BE49-F238E27FC236}">
                  <a16:creationId xmlns:a16="http://schemas.microsoft.com/office/drawing/2014/main" id="{9C09D388-0B1A-3B60-454D-011C7E226F0F}"/>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415;p64">
              <a:extLst>
                <a:ext uri="{FF2B5EF4-FFF2-40B4-BE49-F238E27FC236}">
                  <a16:creationId xmlns:a16="http://schemas.microsoft.com/office/drawing/2014/main" id="{F260A9A0-07E0-2151-2CB5-E3FC601C3452}"/>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416;p64">
              <a:extLst>
                <a:ext uri="{FF2B5EF4-FFF2-40B4-BE49-F238E27FC236}">
                  <a16:creationId xmlns:a16="http://schemas.microsoft.com/office/drawing/2014/main" id="{7FFEB22B-EE3D-3CB8-3E36-DB6543F9F208}"/>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417;p64">
              <a:extLst>
                <a:ext uri="{FF2B5EF4-FFF2-40B4-BE49-F238E27FC236}">
                  <a16:creationId xmlns:a16="http://schemas.microsoft.com/office/drawing/2014/main" id="{5F9F9C7F-3442-66F7-F0FF-C88FA2EC3E63}"/>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418;p64">
              <a:extLst>
                <a:ext uri="{FF2B5EF4-FFF2-40B4-BE49-F238E27FC236}">
                  <a16:creationId xmlns:a16="http://schemas.microsoft.com/office/drawing/2014/main" id="{2F6281BC-FCB9-7A97-892F-CCE4510CC4DD}"/>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419;p64">
              <a:extLst>
                <a:ext uri="{FF2B5EF4-FFF2-40B4-BE49-F238E27FC236}">
                  <a16:creationId xmlns:a16="http://schemas.microsoft.com/office/drawing/2014/main" id="{367C088A-A759-CFAB-620A-C98D5CE87264}"/>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420;p64">
              <a:extLst>
                <a:ext uri="{FF2B5EF4-FFF2-40B4-BE49-F238E27FC236}">
                  <a16:creationId xmlns:a16="http://schemas.microsoft.com/office/drawing/2014/main" id="{511F8FC0-5035-460C-A177-A4901913DA9E}"/>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421;p64">
              <a:extLst>
                <a:ext uri="{FF2B5EF4-FFF2-40B4-BE49-F238E27FC236}">
                  <a16:creationId xmlns:a16="http://schemas.microsoft.com/office/drawing/2014/main" id="{3CA43F29-460F-5030-5038-31491A60B08A}"/>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422;p64">
              <a:extLst>
                <a:ext uri="{FF2B5EF4-FFF2-40B4-BE49-F238E27FC236}">
                  <a16:creationId xmlns:a16="http://schemas.microsoft.com/office/drawing/2014/main" id="{67B28A9E-7DEC-4C54-5A24-190693A945EF}"/>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423;p64">
              <a:extLst>
                <a:ext uri="{FF2B5EF4-FFF2-40B4-BE49-F238E27FC236}">
                  <a16:creationId xmlns:a16="http://schemas.microsoft.com/office/drawing/2014/main" id="{14D93100-A25A-E4B5-C64E-F145D2C914DD}"/>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424;p64">
              <a:extLst>
                <a:ext uri="{FF2B5EF4-FFF2-40B4-BE49-F238E27FC236}">
                  <a16:creationId xmlns:a16="http://schemas.microsoft.com/office/drawing/2014/main" id="{87C4CB35-1C0C-5E81-2BF2-AA774D21DD12}"/>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425;p64">
              <a:extLst>
                <a:ext uri="{FF2B5EF4-FFF2-40B4-BE49-F238E27FC236}">
                  <a16:creationId xmlns:a16="http://schemas.microsoft.com/office/drawing/2014/main" id="{E686A2CB-516D-B36B-CD6F-E738CB15D895}"/>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426;p64">
              <a:extLst>
                <a:ext uri="{FF2B5EF4-FFF2-40B4-BE49-F238E27FC236}">
                  <a16:creationId xmlns:a16="http://schemas.microsoft.com/office/drawing/2014/main" id="{1EEBDD16-07A8-D3BD-A49B-7BE35CD81B0A}"/>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427;p64">
              <a:extLst>
                <a:ext uri="{FF2B5EF4-FFF2-40B4-BE49-F238E27FC236}">
                  <a16:creationId xmlns:a16="http://schemas.microsoft.com/office/drawing/2014/main" id="{32CF2D36-FEB9-9D89-8CD7-2F99ACDF0CF1}"/>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428;p64">
              <a:extLst>
                <a:ext uri="{FF2B5EF4-FFF2-40B4-BE49-F238E27FC236}">
                  <a16:creationId xmlns:a16="http://schemas.microsoft.com/office/drawing/2014/main" id="{C655492C-C1AE-27E1-180B-3696F83FD844}"/>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429;p64">
              <a:extLst>
                <a:ext uri="{FF2B5EF4-FFF2-40B4-BE49-F238E27FC236}">
                  <a16:creationId xmlns:a16="http://schemas.microsoft.com/office/drawing/2014/main" id="{DAF98815-69D6-7028-40DB-34D6719066FA}"/>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430;p64">
              <a:extLst>
                <a:ext uri="{FF2B5EF4-FFF2-40B4-BE49-F238E27FC236}">
                  <a16:creationId xmlns:a16="http://schemas.microsoft.com/office/drawing/2014/main" id="{FB4BCCE0-8DE5-05C8-74C0-C2F7D28AC1E6}"/>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431;p64">
              <a:extLst>
                <a:ext uri="{FF2B5EF4-FFF2-40B4-BE49-F238E27FC236}">
                  <a16:creationId xmlns:a16="http://schemas.microsoft.com/office/drawing/2014/main" id="{0C5F49A6-8223-3795-2EE0-5F73A6C7259B}"/>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432;p64">
              <a:extLst>
                <a:ext uri="{FF2B5EF4-FFF2-40B4-BE49-F238E27FC236}">
                  <a16:creationId xmlns:a16="http://schemas.microsoft.com/office/drawing/2014/main" id="{B0858A8A-049C-35E9-7644-0C81F2A8C720}"/>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433;p64">
              <a:extLst>
                <a:ext uri="{FF2B5EF4-FFF2-40B4-BE49-F238E27FC236}">
                  <a16:creationId xmlns:a16="http://schemas.microsoft.com/office/drawing/2014/main" id="{0710029C-A8C4-7211-07EF-326E0E702408}"/>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434;p64">
              <a:extLst>
                <a:ext uri="{FF2B5EF4-FFF2-40B4-BE49-F238E27FC236}">
                  <a16:creationId xmlns:a16="http://schemas.microsoft.com/office/drawing/2014/main" id="{057274CC-52EF-4F40-CD5B-8DFC3D4A7DCE}"/>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435;p64">
              <a:extLst>
                <a:ext uri="{FF2B5EF4-FFF2-40B4-BE49-F238E27FC236}">
                  <a16:creationId xmlns:a16="http://schemas.microsoft.com/office/drawing/2014/main" id="{243942ED-0E02-47E8-765C-C0CE16E11625}"/>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436;p64">
              <a:extLst>
                <a:ext uri="{FF2B5EF4-FFF2-40B4-BE49-F238E27FC236}">
                  <a16:creationId xmlns:a16="http://schemas.microsoft.com/office/drawing/2014/main" id="{F3E57053-0151-D47D-99FF-AA08A664EC53}"/>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437;p64">
              <a:extLst>
                <a:ext uri="{FF2B5EF4-FFF2-40B4-BE49-F238E27FC236}">
                  <a16:creationId xmlns:a16="http://schemas.microsoft.com/office/drawing/2014/main" id="{7667BC2E-3BF5-556C-0624-7EFB9104445C}"/>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438;p64">
              <a:extLst>
                <a:ext uri="{FF2B5EF4-FFF2-40B4-BE49-F238E27FC236}">
                  <a16:creationId xmlns:a16="http://schemas.microsoft.com/office/drawing/2014/main" id="{1153DE87-68BC-302A-2D16-DC09DD80EC55}"/>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439;p64">
              <a:extLst>
                <a:ext uri="{FF2B5EF4-FFF2-40B4-BE49-F238E27FC236}">
                  <a16:creationId xmlns:a16="http://schemas.microsoft.com/office/drawing/2014/main" id="{6566DC51-B82B-3360-C2B0-0F3AB6847C1F}"/>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440;p64">
              <a:extLst>
                <a:ext uri="{FF2B5EF4-FFF2-40B4-BE49-F238E27FC236}">
                  <a16:creationId xmlns:a16="http://schemas.microsoft.com/office/drawing/2014/main" id="{DF48F08C-BFF0-37A7-F369-79B95F05FFFD}"/>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441;p64">
              <a:extLst>
                <a:ext uri="{FF2B5EF4-FFF2-40B4-BE49-F238E27FC236}">
                  <a16:creationId xmlns:a16="http://schemas.microsoft.com/office/drawing/2014/main" id="{D277752B-16FF-CD11-E8AF-0A81811C46ED}"/>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442;p64">
              <a:extLst>
                <a:ext uri="{FF2B5EF4-FFF2-40B4-BE49-F238E27FC236}">
                  <a16:creationId xmlns:a16="http://schemas.microsoft.com/office/drawing/2014/main" id="{90EA0213-B93F-8D5C-B836-D2390BF39113}"/>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443;p64">
              <a:extLst>
                <a:ext uri="{FF2B5EF4-FFF2-40B4-BE49-F238E27FC236}">
                  <a16:creationId xmlns:a16="http://schemas.microsoft.com/office/drawing/2014/main" id="{A38E4E9C-24A2-4A2B-2B01-536D9D71418A}"/>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444;p64">
              <a:extLst>
                <a:ext uri="{FF2B5EF4-FFF2-40B4-BE49-F238E27FC236}">
                  <a16:creationId xmlns:a16="http://schemas.microsoft.com/office/drawing/2014/main" id="{EB72AFCB-7E0A-4A6F-88E5-AD4307E6F6C7}"/>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445;p64">
              <a:extLst>
                <a:ext uri="{FF2B5EF4-FFF2-40B4-BE49-F238E27FC236}">
                  <a16:creationId xmlns:a16="http://schemas.microsoft.com/office/drawing/2014/main" id="{F6D42DA4-311B-71D8-9E99-5743FDD42F11}"/>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446;p64">
              <a:extLst>
                <a:ext uri="{FF2B5EF4-FFF2-40B4-BE49-F238E27FC236}">
                  <a16:creationId xmlns:a16="http://schemas.microsoft.com/office/drawing/2014/main" id="{5A7E8926-6F2F-95C4-B7EA-DDC89BBD8CEC}"/>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447;p64">
              <a:extLst>
                <a:ext uri="{FF2B5EF4-FFF2-40B4-BE49-F238E27FC236}">
                  <a16:creationId xmlns:a16="http://schemas.microsoft.com/office/drawing/2014/main" id="{014E31B2-E12B-272C-563C-994CF9B97831}"/>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448;p64">
              <a:extLst>
                <a:ext uri="{FF2B5EF4-FFF2-40B4-BE49-F238E27FC236}">
                  <a16:creationId xmlns:a16="http://schemas.microsoft.com/office/drawing/2014/main" id="{C884CCE3-F319-2A00-724E-C68A0B502751}"/>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449;p64">
              <a:extLst>
                <a:ext uri="{FF2B5EF4-FFF2-40B4-BE49-F238E27FC236}">
                  <a16:creationId xmlns:a16="http://schemas.microsoft.com/office/drawing/2014/main" id="{69CB2B9C-A6C8-C535-AA84-05A774D167C1}"/>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450;p64">
              <a:extLst>
                <a:ext uri="{FF2B5EF4-FFF2-40B4-BE49-F238E27FC236}">
                  <a16:creationId xmlns:a16="http://schemas.microsoft.com/office/drawing/2014/main" id="{517580C0-BCFE-2BF9-31B0-0170E4D649B1}"/>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451;p64">
              <a:extLst>
                <a:ext uri="{FF2B5EF4-FFF2-40B4-BE49-F238E27FC236}">
                  <a16:creationId xmlns:a16="http://schemas.microsoft.com/office/drawing/2014/main" id="{131387D2-231C-8F9B-2B12-2E36291AFA43}"/>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452;p64">
              <a:extLst>
                <a:ext uri="{FF2B5EF4-FFF2-40B4-BE49-F238E27FC236}">
                  <a16:creationId xmlns:a16="http://schemas.microsoft.com/office/drawing/2014/main" id="{ECCE5247-A93E-C6DC-D9D7-F28807E0AC40}"/>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453;p64">
              <a:extLst>
                <a:ext uri="{FF2B5EF4-FFF2-40B4-BE49-F238E27FC236}">
                  <a16:creationId xmlns:a16="http://schemas.microsoft.com/office/drawing/2014/main" id="{27D2FF9D-5017-9983-1AA6-142C89FBFFFC}"/>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454;p64">
              <a:extLst>
                <a:ext uri="{FF2B5EF4-FFF2-40B4-BE49-F238E27FC236}">
                  <a16:creationId xmlns:a16="http://schemas.microsoft.com/office/drawing/2014/main" id="{FCC8D802-DFC8-DB08-4BF7-6CC484FF03B9}"/>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55;p64">
              <a:extLst>
                <a:ext uri="{FF2B5EF4-FFF2-40B4-BE49-F238E27FC236}">
                  <a16:creationId xmlns:a16="http://schemas.microsoft.com/office/drawing/2014/main" id="{8BDA8B57-C6DF-DFF7-1D06-EE75331075A1}"/>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56;p64">
              <a:extLst>
                <a:ext uri="{FF2B5EF4-FFF2-40B4-BE49-F238E27FC236}">
                  <a16:creationId xmlns:a16="http://schemas.microsoft.com/office/drawing/2014/main" id="{FF4DBE2A-D49E-A4B3-4574-0E4E6596FEBB}"/>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57;p64">
              <a:extLst>
                <a:ext uri="{FF2B5EF4-FFF2-40B4-BE49-F238E27FC236}">
                  <a16:creationId xmlns:a16="http://schemas.microsoft.com/office/drawing/2014/main" id="{7FC08A9F-2B86-C312-BB56-1F56EE7BE0A4}"/>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58;p64">
              <a:extLst>
                <a:ext uri="{FF2B5EF4-FFF2-40B4-BE49-F238E27FC236}">
                  <a16:creationId xmlns:a16="http://schemas.microsoft.com/office/drawing/2014/main" id="{59111DAA-4079-3578-3F57-50D4517EA446}"/>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59;p64">
              <a:extLst>
                <a:ext uri="{FF2B5EF4-FFF2-40B4-BE49-F238E27FC236}">
                  <a16:creationId xmlns:a16="http://schemas.microsoft.com/office/drawing/2014/main" id="{084867E9-B0F6-BFF1-46C8-65AE111B0F45}"/>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60;p64">
              <a:extLst>
                <a:ext uri="{FF2B5EF4-FFF2-40B4-BE49-F238E27FC236}">
                  <a16:creationId xmlns:a16="http://schemas.microsoft.com/office/drawing/2014/main" id="{A80C52E6-93C8-BCD4-DC57-0DA8E646A015}"/>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1;p64">
              <a:extLst>
                <a:ext uri="{FF2B5EF4-FFF2-40B4-BE49-F238E27FC236}">
                  <a16:creationId xmlns:a16="http://schemas.microsoft.com/office/drawing/2014/main" id="{B31EC169-0D8F-3DF4-2653-A303454A3336}"/>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62;p64">
              <a:extLst>
                <a:ext uri="{FF2B5EF4-FFF2-40B4-BE49-F238E27FC236}">
                  <a16:creationId xmlns:a16="http://schemas.microsoft.com/office/drawing/2014/main" id="{22EEBFEF-E767-8B28-851B-354A974FB96B}"/>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63;p64">
              <a:extLst>
                <a:ext uri="{FF2B5EF4-FFF2-40B4-BE49-F238E27FC236}">
                  <a16:creationId xmlns:a16="http://schemas.microsoft.com/office/drawing/2014/main" id="{0BC3CF5D-8B33-2FB3-C8D2-C1BBF4CB5F40}"/>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64;p64">
              <a:extLst>
                <a:ext uri="{FF2B5EF4-FFF2-40B4-BE49-F238E27FC236}">
                  <a16:creationId xmlns:a16="http://schemas.microsoft.com/office/drawing/2014/main" id="{C69D8D38-C061-3500-7EB7-2627D329DBD2}"/>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465;p64">
              <a:extLst>
                <a:ext uri="{FF2B5EF4-FFF2-40B4-BE49-F238E27FC236}">
                  <a16:creationId xmlns:a16="http://schemas.microsoft.com/office/drawing/2014/main" id="{75A7FC52-D602-E293-0468-9AB31D133D94}"/>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466;p64">
              <a:extLst>
                <a:ext uri="{FF2B5EF4-FFF2-40B4-BE49-F238E27FC236}">
                  <a16:creationId xmlns:a16="http://schemas.microsoft.com/office/drawing/2014/main" id="{9B1E0469-6DA2-EB77-BFC0-FE040D1EEB79}"/>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467;p64">
              <a:extLst>
                <a:ext uri="{FF2B5EF4-FFF2-40B4-BE49-F238E27FC236}">
                  <a16:creationId xmlns:a16="http://schemas.microsoft.com/office/drawing/2014/main" id="{DC5B11D7-30F2-B295-40CA-D0460CBB67A1}"/>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468;p64">
              <a:extLst>
                <a:ext uri="{FF2B5EF4-FFF2-40B4-BE49-F238E27FC236}">
                  <a16:creationId xmlns:a16="http://schemas.microsoft.com/office/drawing/2014/main" id="{3EA0C5BA-4D6A-B21D-7598-6BFF5467E765}"/>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469;p64">
              <a:extLst>
                <a:ext uri="{FF2B5EF4-FFF2-40B4-BE49-F238E27FC236}">
                  <a16:creationId xmlns:a16="http://schemas.microsoft.com/office/drawing/2014/main" id="{8A52ED9C-06E4-D879-0FD3-5385BBA7FE47}"/>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470;p64">
              <a:extLst>
                <a:ext uri="{FF2B5EF4-FFF2-40B4-BE49-F238E27FC236}">
                  <a16:creationId xmlns:a16="http://schemas.microsoft.com/office/drawing/2014/main" id="{AB1506EB-6926-1E4A-342C-85D82D1237F1}"/>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471;p64">
              <a:extLst>
                <a:ext uri="{FF2B5EF4-FFF2-40B4-BE49-F238E27FC236}">
                  <a16:creationId xmlns:a16="http://schemas.microsoft.com/office/drawing/2014/main" id="{A6F1C8CB-C14D-DC73-1023-9529C5ED069F}"/>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472;p64">
              <a:extLst>
                <a:ext uri="{FF2B5EF4-FFF2-40B4-BE49-F238E27FC236}">
                  <a16:creationId xmlns:a16="http://schemas.microsoft.com/office/drawing/2014/main" id="{FD617D53-431B-D4FC-5427-5999368B0362}"/>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473;p64">
              <a:extLst>
                <a:ext uri="{FF2B5EF4-FFF2-40B4-BE49-F238E27FC236}">
                  <a16:creationId xmlns:a16="http://schemas.microsoft.com/office/drawing/2014/main" id="{31112ACA-5FC4-F996-8F98-95B21797FBD9}"/>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474;p64">
              <a:extLst>
                <a:ext uri="{FF2B5EF4-FFF2-40B4-BE49-F238E27FC236}">
                  <a16:creationId xmlns:a16="http://schemas.microsoft.com/office/drawing/2014/main" id="{78FDEA28-F492-16CA-78D9-A9975EEA9A76}"/>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475;p64">
              <a:extLst>
                <a:ext uri="{FF2B5EF4-FFF2-40B4-BE49-F238E27FC236}">
                  <a16:creationId xmlns:a16="http://schemas.microsoft.com/office/drawing/2014/main" id="{BE64D2F4-2963-0972-3A96-90A9590D7074}"/>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476;p64">
              <a:extLst>
                <a:ext uri="{FF2B5EF4-FFF2-40B4-BE49-F238E27FC236}">
                  <a16:creationId xmlns:a16="http://schemas.microsoft.com/office/drawing/2014/main" id="{DBE00F66-45A3-19C6-FE07-EB3BD153AA3C}"/>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477;p64">
              <a:extLst>
                <a:ext uri="{FF2B5EF4-FFF2-40B4-BE49-F238E27FC236}">
                  <a16:creationId xmlns:a16="http://schemas.microsoft.com/office/drawing/2014/main" id="{521A3F02-4EBD-EC63-8F3A-4E8247A20E2D}"/>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478;p64">
              <a:extLst>
                <a:ext uri="{FF2B5EF4-FFF2-40B4-BE49-F238E27FC236}">
                  <a16:creationId xmlns:a16="http://schemas.microsoft.com/office/drawing/2014/main" id="{6D718998-2E3C-1975-F486-EA40A28F1F68}"/>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479;p64">
              <a:extLst>
                <a:ext uri="{FF2B5EF4-FFF2-40B4-BE49-F238E27FC236}">
                  <a16:creationId xmlns:a16="http://schemas.microsoft.com/office/drawing/2014/main" id="{FEA93891-85FE-AD22-308E-1DAADA01CE93}"/>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480;p64">
              <a:extLst>
                <a:ext uri="{FF2B5EF4-FFF2-40B4-BE49-F238E27FC236}">
                  <a16:creationId xmlns:a16="http://schemas.microsoft.com/office/drawing/2014/main" id="{79CD1069-8D03-B897-6927-D298B990286A}"/>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481;p64">
              <a:extLst>
                <a:ext uri="{FF2B5EF4-FFF2-40B4-BE49-F238E27FC236}">
                  <a16:creationId xmlns:a16="http://schemas.microsoft.com/office/drawing/2014/main" id="{730902C3-82F5-EB88-A97C-DF3A232720FB}"/>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482;p64">
              <a:extLst>
                <a:ext uri="{FF2B5EF4-FFF2-40B4-BE49-F238E27FC236}">
                  <a16:creationId xmlns:a16="http://schemas.microsoft.com/office/drawing/2014/main" id="{0FA762F2-A79D-05DA-1EB0-691D73183C18}"/>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483;p64">
              <a:extLst>
                <a:ext uri="{FF2B5EF4-FFF2-40B4-BE49-F238E27FC236}">
                  <a16:creationId xmlns:a16="http://schemas.microsoft.com/office/drawing/2014/main" id="{D386ED54-D154-BF9C-E63A-A553CE3B5E22}"/>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484;p64">
              <a:extLst>
                <a:ext uri="{FF2B5EF4-FFF2-40B4-BE49-F238E27FC236}">
                  <a16:creationId xmlns:a16="http://schemas.microsoft.com/office/drawing/2014/main" id="{4166BB04-4D44-7896-E694-4650D41E839B}"/>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485;p64">
              <a:extLst>
                <a:ext uri="{FF2B5EF4-FFF2-40B4-BE49-F238E27FC236}">
                  <a16:creationId xmlns:a16="http://schemas.microsoft.com/office/drawing/2014/main" id="{50A7BC48-3338-3942-0C2E-D3680731DDDF}"/>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486;p64">
              <a:extLst>
                <a:ext uri="{FF2B5EF4-FFF2-40B4-BE49-F238E27FC236}">
                  <a16:creationId xmlns:a16="http://schemas.microsoft.com/office/drawing/2014/main" id="{909047C2-49BE-14A7-602F-E3D4EB76DC72}"/>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487;p64">
              <a:extLst>
                <a:ext uri="{FF2B5EF4-FFF2-40B4-BE49-F238E27FC236}">
                  <a16:creationId xmlns:a16="http://schemas.microsoft.com/office/drawing/2014/main" id="{F8DBCE9D-6CB7-106B-E5B4-66541482E35B}"/>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488;p64">
              <a:extLst>
                <a:ext uri="{FF2B5EF4-FFF2-40B4-BE49-F238E27FC236}">
                  <a16:creationId xmlns:a16="http://schemas.microsoft.com/office/drawing/2014/main" id="{42B2602E-48D7-F688-492A-ADF19F358C70}"/>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489;p64">
              <a:extLst>
                <a:ext uri="{FF2B5EF4-FFF2-40B4-BE49-F238E27FC236}">
                  <a16:creationId xmlns:a16="http://schemas.microsoft.com/office/drawing/2014/main" id="{D51E212F-8157-1292-BE6D-A42C8FE65A66}"/>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490;p64">
              <a:extLst>
                <a:ext uri="{FF2B5EF4-FFF2-40B4-BE49-F238E27FC236}">
                  <a16:creationId xmlns:a16="http://schemas.microsoft.com/office/drawing/2014/main" id="{DC428D89-23B5-EC88-1AD5-88D3FBF51DDB}"/>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491;p64">
              <a:extLst>
                <a:ext uri="{FF2B5EF4-FFF2-40B4-BE49-F238E27FC236}">
                  <a16:creationId xmlns:a16="http://schemas.microsoft.com/office/drawing/2014/main" id="{390A9F1E-0E0C-BEE7-2699-1DD9881265A1}"/>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492;p64">
              <a:extLst>
                <a:ext uri="{FF2B5EF4-FFF2-40B4-BE49-F238E27FC236}">
                  <a16:creationId xmlns:a16="http://schemas.microsoft.com/office/drawing/2014/main" id="{45CF81B2-62DE-3324-EA10-83498295A912}"/>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493;p64">
              <a:extLst>
                <a:ext uri="{FF2B5EF4-FFF2-40B4-BE49-F238E27FC236}">
                  <a16:creationId xmlns:a16="http://schemas.microsoft.com/office/drawing/2014/main" id="{C1A9726C-A88D-D014-2925-8CA11815D236}"/>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494;p64">
              <a:extLst>
                <a:ext uri="{FF2B5EF4-FFF2-40B4-BE49-F238E27FC236}">
                  <a16:creationId xmlns:a16="http://schemas.microsoft.com/office/drawing/2014/main" id="{1085B2B8-D4A0-FA19-26AA-E0DD6AAD01C6}"/>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495;p64">
              <a:extLst>
                <a:ext uri="{FF2B5EF4-FFF2-40B4-BE49-F238E27FC236}">
                  <a16:creationId xmlns:a16="http://schemas.microsoft.com/office/drawing/2014/main" id="{C4C5FE26-B807-5584-E0C5-ABDB247171B1}"/>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496;p64">
              <a:extLst>
                <a:ext uri="{FF2B5EF4-FFF2-40B4-BE49-F238E27FC236}">
                  <a16:creationId xmlns:a16="http://schemas.microsoft.com/office/drawing/2014/main" id="{C141EB33-54B5-CEB6-096D-6E4349E2296B}"/>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497;p64">
              <a:extLst>
                <a:ext uri="{FF2B5EF4-FFF2-40B4-BE49-F238E27FC236}">
                  <a16:creationId xmlns:a16="http://schemas.microsoft.com/office/drawing/2014/main" id="{0F8EF96E-36EE-0E71-9FC4-BB7B6239625B}"/>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498;p64">
              <a:extLst>
                <a:ext uri="{FF2B5EF4-FFF2-40B4-BE49-F238E27FC236}">
                  <a16:creationId xmlns:a16="http://schemas.microsoft.com/office/drawing/2014/main" id="{6C5D1401-B691-0FBD-31FB-59BC09D105C4}"/>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499;p64">
              <a:extLst>
                <a:ext uri="{FF2B5EF4-FFF2-40B4-BE49-F238E27FC236}">
                  <a16:creationId xmlns:a16="http://schemas.microsoft.com/office/drawing/2014/main" id="{1112F6DB-F16C-0CE8-54BC-21080433F458}"/>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500;p64">
              <a:extLst>
                <a:ext uri="{FF2B5EF4-FFF2-40B4-BE49-F238E27FC236}">
                  <a16:creationId xmlns:a16="http://schemas.microsoft.com/office/drawing/2014/main" id="{64861065-BD9B-50F5-F23C-C02C30FEE86C}"/>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501;p64">
              <a:extLst>
                <a:ext uri="{FF2B5EF4-FFF2-40B4-BE49-F238E27FC236}">
                  <a16:creationId xmlns:a16="http://schemas.microsoft.com/office/drawing/2014/main" id="{C47A38E8-5114-0804-BE00-DE3AD073DDF3}"/>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502;p64">
              <a:extLst>
                <a:ext uri="{FF2B5EF4-FFF2-40B4-BE49-F238E27FC236}">
                  <a16:creationId xmlns:a16="http://schemas.microsoft.com/office/drawing/2014/main" id="{9003904B-7600-F18D-3E6D-EF63B055AA79}"/>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503;p64">
              <a:extLst>
                <a:ext uri="{FF2B5EF4-FFF2-40B4-BE49-F238E27FC236}">
                  <a16:creationId xmlns:a16="http://schemas.microsoft.com/office/drawing/2014/main" id="{3DD2B530-2EEE-72F2-B211-34A8000187B6}"/>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504;p64">
              <a:extLst>
                <a:ext uri="{FF2B5EF4-FFF2-40B4-BE49-F238E27FC236}">
                  <a16:creationId xmlns:a16="http://schemas.microsoft.com/office/drawing/2014/main" id="{32443348-4D83-FD55-83EE-18076D1A75C1}"/>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505;p64">
              <a:extLst>
                <a:ext uri="{FF2B5EF4-FFF2-40B4-BE49-F238E27FC236}">
                  <a16:creationId xmlns:a16="http://schemas.microsoft.com/office/drawing/2014/main" id="{5E0DF92F-62DE-A1B6-A018-0FECEACEE1D7}"/>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51959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67200" y="1805070"/>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latin typeface="Barlow Semi Condensed Medium" panose="020B0604020202020204" charset="0"/>
              </a:rPr>
              <a:t>Thanks!</a:t>
            </a:r>
            <a:endParaRPr sz="7200" dirty="0">
              <a:latin typeface="Barlow Semi Condensed Medium" panose="020B0604020202020204" charset="0"/>
            </a:endParaRPr>
          </a:p>
        </p:txBody>
      </p:sp>
      <p:sp>
        <p:nvSpPr>
          <p:cNvPr id="3606" name="Google Shape;3606;p63"/>
          <p:cNvSpPr txBox="1">
            <a:spLocks noGrp="1"/>
          </p:cNvSpPr>
          <p:nvPr>
            <p:ph type="subTitle" idx="1"/>
          </p:nvPr>
        </p:nvSpPr>
        <p:spPr>
          <a:xfrm>
            <a:off x="3086100" y="2959608"/>
            <a:ext cx="3099900" cy="5608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accent1"/>
                </a:solidFill>
                <a:latin typeface="Barlow Semi Condensed"/>
                <a:ea typeface="Barlow Semi Condensed"/>
                <a:cs typeface="Barlow Semi Condensed"/>
                <a:sym typeface="Barlow Semi Condensed"/>
              </a:rPr>
              <a:t>Do you have any questions?</a:t>
            </a:r>
            <a:endParaRPr dirty="0">
              <a:solidFill>
                <a:schemeClr val="accent1"/>
              </a:solidFill>
              <a:latin typeface="Barlow Semi Condensed"/>
              <a:ea typeface="Barlow Semi Condensed"/>
              <a:cs typeface="Barlow Semi Condensed"/>
              <a:sym typeface="Barlow Semi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6" name="Google Shape;2195;p40">
            <a:extLst>
              <a:ext uri="{FF2B5EF4-FFF2-40B4-BE49-F238E27FC236}">
                <a16:creationId xmlns:a16="http://schemas.microsoft.com/office/drawing/2014/main" id="{683FF779-FC26-2F30-7AAF-141B5D5ECE87}"/>
              </a:ext>
            </a:extLst>
          </p:cNvPr>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a:t>
            </a:r>
          </a:p>
        </p:txBody>
      </p:sp>
      <p:sp>
        <p:nvSpPr>
          <p:cNvPr id="8" name="TextBox 7">
            <a:extLst>
              <a:ext uri="{FF2B5EF4-FFF2-40B4-BE49-F238E27FC236}">
                <a16:creationId xmlns:a16="http://schemas.microsoft.com/office/drawing/2014/main" id="{86143604-AA1B-F329-44A2-C1EEBFAF778A}"/>
              </a:ext>
            </a:extLst>
          </p:cNvPr>
          <p:cNvSpPr txBox="1"/>
          <p:nvPr/>
        </p:nvSpPr>
        <p:spPr>
          <a:xfrm>
            <a:off x="1601701" y="1375316"/>
            <a:ext cx="6114942" cy="2554545"/>
          </a:xfrm>
          <a:prstGeom prst="rect">
            <a:avLst/>
          </a:prstGeom>
          <a:noFill/>
        </p:spPr>
        <p:txBody>
          <a:bodyPr wrap="square">
            <a:spAutoFit/>
          </a:bodyPr>
          <a:lstStyle/>
          <a:p>
            <a:pPr algn="ctr"/>
            <a:r>
              <a:rPr lang="en-US" sz="1600" b="0" i="0" dirty="0">
                <a:solidFill>
                  <a:srgbClr val="494949"/>
                </a:solidFill>
                <a:effectLst/>
                <a:latin typeface="Barlow Semi Condensed Medium" panose="020B0604020202020204" charset="0"/>
              </a:rPr>
              <a:t>In the pandemic time, university used online communication to conduct education system. But they are not actually followed proper system for assigning tasks by the teachers, submitting them by the students. So, using a web-server based dynamic systems with the online tools for enrolling, evaluating, manage in different semesters is more easier and convenient. Also, </a:t>
            </a:r>
            <a:r>
              <a:rPr lang="en-US" sz="1600" dirty="0">
                <a:solidFill>
                  <a:srgbClr val="494949"/>
                </a:solidFill>
                <a:latin typeface="Barlow Semi Condensed Medium" panose="020B0604020202020204" charset="0"/>
              </a:rPr>
              <a:t>b</a:t>
            </a:r>
            <a:r>
              <a:rPr lang="en-US" sz="1600" b="0" i="0" dirty="0">
                <a:solidFill>
                  <a:srgbClr val="494949"/>
                </a:solidFill>
                <a:effectLst/>
                <a:latin typeface="Barlow Semi Condensed Medium" panose="020B0604020202020204" charset="0"/>
              </a:rPr>
              <a:t>y using the internet they can be able to access the information from the secured database according to their needs and supervisors can follow up all the assigned tasks in a timely manner and reduce the distance and communication gaps between them</a:t>
            </a:r>
            <a:r>
              <a:rPr lang="en-US" sz="1600" dirty="0">
                <a:solidFill>
                  <a:srgbClr val="494949"/>
                </a:solidFill>
                <a:latin typeface="Barlow Semi Condensed Medium" panose="020B0604020202020204" charset="0"/>
              </a:rPr>
              <a:t>.</a:t>
            </a:r>
            <a:br>
              <a:rPr lang="en-US" sz="1600" dirty="0">
                <a:solidFill>
                  <a:srgbClr val="494949"/>
                </a:solidFill>
                <a:latin typeface="Barlow Semi Condensed Medium" panose="020B0604020202020204" charset="0"/>
              </a:rPr>
            </a:br>
            <a:endParaRPr lang="en-US" sz="1600" dirty="0">
              <a:solidFill>
                <a:srgbClr val="494949"/>
              </a:solidFill>
              <a:latin typeface="Barlow Semi Condensed Medium"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4" name="Google Shape;2195;p40">
            <a:extLst>
              <a:ext uri="{FF2B5EF4-FFF2-40B4-BE49-F238E27FC236}">
                <a16:creationId xmlns:a16="http://schemas.microsoft.com/office/drawing/2014/main" id="{E4EA3C19-1224-44F2-EA42-B9B13B6F1E71}"/>
              </a:ext>
            </a:extLst>
          </p:cNvPr>
          <p:cNvSpPr txBox="1">
            <a:spLocks/>
          </p:cNvSpPr>
          <p:nvPr/>
        </p:nvSpPr>
        <p:spPr>
          <a:xfrm>
            <a:off x="1729525" y="332362"/>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Limitation of Existing System</a:t>
            </a:r>
            <a:br>
              <a:rPr lang="en-US" dirty="0"/>
            </a:br>
            <a:endParaRPr lang="en-US" dirty="0"/>
          </a:p>
        </p:txBody>
      </p:sp>
      <p:sp>
        <p:nvSpPr>
          <p:cNvPr id="2" name="Google Shape;1919;p45">
            <a:extLst>
              <a:ext uri="{FF2B5EF4-FFF2-40B4-BE49-F238E27FC236}">
                <a16:creationId xmlns:a16="http://schemas.microsoft.com/office/drawing/2014/main" id="{E2C62BA3-BA5B-F021-F0F9-AA006EAC62E7}"/>
              </a:ext>
            </a:extLst>
          </p:cNvPr>
          <p:cNvSpPr/>
          <p:nvPr/>
        </p:nvSpPr>
        <p:spPr>
          <a:xfrm>
            <a:off x="1729525" y="1274212"/>
            <a:ext cx="5954269" cy="694803"/>
          </a:xfrm>
          <a:custGeom>
            <a:avLst/>
            <a:gdLst/>
            <a:ahLst/>
            <a:cxnLst/>
            <a:rect l="l" t="t" r="r" b="b"/>
            <a:pathLst>
              <a:path w="103548" h="12083" extrusionOk="0">
                <a:moveTo>
                  <a:pt x="6022" y="0"/>
                </a:moveTo>
                <a:cubicBezTo>
                  <a:pt x="2695" y="0"/>
                  <a:pt x="1" y="2694"/>
                  <a:pt x="1" y="6022"/>
                </a:cubicBezTo>
                <a:cubicBezTo>
                  <a:pt x="1" y="9349"/>
                  <a:pt x="2695" y="12082"/>
                  <a:pt x="6022" y="12082"/>
                </a:cubicBezTo>
                <a:lnTo>
                  <a:pt x="97487" y="12082"/>
                </a:lnTo>
                <a:cubicBezTo>
                  <a:pt x="100814" y="12082"/>
                  <a:pt x="103547" y="9349"/>
                  <a:pt x="103547" y="6022"/>
                </a:cubicBezTo>
                <a:cubicBezTo>
                  <a:pt x="103468" y="2694"/>
                  <a:pt x="100775" y="0"/>
                  <a:pt x="97487" y="0"/>
                </a:cubicBezTo>
                <a:close/>
              </a:path>
            </a:pathLst>
          </a:cu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920;p45">
            <a:extLst>
              <a:ext uri="{FF2B5EF4-FFF2-40B4-BE49-F238E27FC236}">
                <a16:creationId xmlns:a16="http://schemas.microsoft.com/office/drawing/2014/main" id="{EF2CCB79-1162-3A8B-52D0-FD3EF73F1D3B}"/>
              </a:ext>
            </a:extLst>
          </p:cNvPr>
          <p:cNvSpPr/>
          <p:nvPr/>
        </p:nvSpPr>
        <p:spPr>
          <a:xfrm>
            <a:off x="1698454" y="2946185"/>
            <a:ext cx="5954269" cy="694803"/>
          </a:xfrm>
          <a:custGeom>
            <a:avLst/>
            <a:gdLst/>
            <a:ahLst/>
            <a:cxnLst/>
            <a:rect l="l" t="t" r="r" b="b"/>
            <a:pathLst>
              <a:path w="103548" h="12083" extrusionOk="0">
                <a:moveTo>
                  <a:pt x="6022" y="1"/>
                </a:moveTo>
                <a:cubicBezTo>
                  <a:pt x="2695" y="1"/>
                  <a:pt x="1" y="2694"/>
                  <a:pt x="1" y="6022"/>
                </a:cubicBezTo>
                <a:cubicBezTo>
                  <a:pt x="1" y="9349"/>
                  <a:pt x="2695" y="12082"/>
                  <a:pt x="6022" y="12082"/>
                </a:cubicBezTo>
                <a:lnTo>
                  <a:pt x="97487" y="12082"/>
                </a:lnTo>
                <a:cubicBezTo>
                  <a:pt x="100814" y="12082"/>
                  <a:pt x="103547" y="9349"/>
                  <a:pt x="103547" y="6022"/>
                </a:cubicBezTo>
                <a:cubicBezTo>
                  <a:pt x="103468" y="2694"/>
                  <a:pt x="100775" y="1"/>
                  <a:pt x="97487" y="1"/>
                </a:cubicBezTo>
                <a:close/>
              </a:path>
            </a:pathLst>
          </a:cu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Semi Condensed" panose="020B0604020202020204" charset="0"/>
            </a:endParaRPr>
          </a:p>
        </p:txBody>
      </p:sp>
      <p:sp>
        <p:nvSpPr>
          <p:cNvPr id="5" name="Google Shape;1921;p45">
            <a:extLst>
              <a:ext uri="{FF2B5EF4-FFF2-40B4-BE49-F238E27FC236}">
                <a16:creationId xmlns:a16="http://schemas.microsoft.com/office/drawing/2014/main" id="{625F5152-676E-97DD-CD4B-B76FEFA06926}"/>
              </a:ext>
            </a:extLst>
          </p:cNvPr>
          <p:cNvSpPr/>
          <p:nvPr/>
        </p:nvSpPr>
        <p:spPr>
          <a:xfrm>
            <a:off x="1491213" y="2107958"/>
            <a:ext cx="5949669" cy="694745"/>
          </a:xfrm>
          <a:custGeom>
            <a:avLst/>
            <a:gdLst/>
            <a:ahLst/>
            <a:cxnLst/>
            <a:rect l="l" t="t" r="r" b="b"/>
            <a:pathLst>
              <a:path w="103468" h="12082" extrusionOk="0">
                <a:moveTo>
                  <a:pt x="6021" y="0"/>
                </a:moveTo>
                <a:cubicBezTo>
                  <a:pt x="2694" y="0"/>
                  <a:pt x="40" y="2733"/>
                  <a:pt x="0" y="6021"/>
                </a:cubicBezTo>
                <a:cubicBezTo>
                  <a:pt x="0" y="9349"/>
                  <a:pt x="2694" y="12082"/>
                  <a:pt x="6021" y="12082"/>
                </a:cubicBezTo>
                <a:lnTo>
                  <a:pt x="97446" y="12082"/>
                </a:lnTo>
                <a:cubicBezTo>
                  <a:pt x="100734" y="12082"/>
                  <a:pt x="103467" y="9349"/>
                  <a:pt x="103467" y="6021"/>
                </a:cubicBezTo>
                <a:cubicBezTo>
                  <a:pt x="103467" y="2733"/>
                  <a:pt x="100734" y="0"/>
                  <a:pt x="97446" y="0"/>
                </a:cubicBezTo>
                <a:close/>
              </a:path>
            </a:pathLst>
          </a:cu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922;p45">
            <a:extLst>
              <a:ext uri="{FF2B5EF4-FFF2-40B4-BE49-F238E27FC236}">
                <a16:creationId xmlns:a16="http://schemas.microsoft.com/office/drawing/2014/main" id="{D3BA33BE-88FB-9314-540B-553A30AC55CB}"/>
              </a:ext>
            </a:extLst>
          </p:cNvPr>
          <p:cNvSpPr/>
          <p:nvPr/>
        </p:nvSpPr>
        <p:spPr>
          <a:xfrm>
            <a:off x="1491213" y="3992862"/>
            <a:ext cx="5949669" cy="694803"/>
          </a:xfrm>
          <a:custGeom>
            <a:avLst/>
            <a:gdLst/>
            <a:ahLst/>
            <a:cxnLst/>
            <a:rect l="l" t="t" r="r" b="b"/>
            <a:pathLst>
              <a:path w="103468" h="12083" extrusionOk="0">
                <a:moveTo>
                  <a:pt x="6021" y="0"/>
                </a:moveTo>
                <a:cubicBezTo>
                  <a:pt x="2694" y="0"/>
                  <a:pt x="40" y="2654"/>
                  <a:pt x="0" y="6021"/>
                </a:cubicBezTo>
                <a:cubicBezTo>
                  <a:pt x="0" y="9349"/>
                  <a:pt x="2694" y="12082"/>
                  <a:pt x="6021" y="12082"/>
                </a:cubicBezTo>
                <a:lnTo>
                  <a:pt x="97446" y="12082"/>
                </a:lnTo>
                <a:cubicBezTo>
                  <a:pt x="100734" y="12082"/>
                  <a:pt x="103467" y="9349"/>
                  <a:pt x="103467" y="6021"/>
                </a:cubicBezTo>
                <a:cubicBezTo>
                  <a:pt x="103467" y="2694"/>
                  <a:pt x="100734" y="0"/>
                  <a:pt x="97446" y="0"/>
                </a:cubicBezTo>
                <a:close/>
              </a:path>
            </a:pathLst>
          </a:cu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23;p45">
            <a:extLst>
              <a:ext uri="{FF2B5EF4-FFF2-40B4-BE49-F238E27FC236}">
                <a16:creationId xmlns:a16="http://schemas.microsoft.com/office/drawing/2014/main" id="{82920B7D-A095-1E59-BB56-606A1493E499}"/>
              </a:ext>
            </a:extLst>
          </p:cNvPr>
          <p:cNvSpPr/>
          <p:nvPr/>
        </p:nvSpPr>
        <p:spPr>
          <a:xfrm>
            <a:off x="1491213" y="1023675"/>
            <a:ext cx="1494260" cy="1184552"/>
          </a:xfrm>
          <a:custGeom>
            <a:avLst/>
            <a:gdLst/>
            <a:ahLst/>
            <a:cxnLst/>
            <a:rect l="l" t="t" r="r" b="b"/>
            <a:pathLst>
              <a:path w="25986" h="20600" extrusionOk="0">
                <a:moveTo>
                  <a:pt x="25986" y="10300"/>
                </a:moveTo>
                <a:lnTo>
                  <a:pt x="20202" y="7408"/>
                </a:lnTo>
                <a:cubicBezTo>
                  <a:pt x="18935" y="3130"/>
                  <a:pt x="14974" y="1"/>
                  <a:pt x="10299" y="1"/>
                </a:cubicBezTo>
                <a:cubicBezTo>
                  <a:pt x="4595" y="1"/>
                  <a:pt x="0" y="4596"/>
                  <a:pt x="0" y="10300"/>
                </a:cubicBezTo>
                <a:cubicBezTo>
                  <a:pt x="0" y="15964"/>
                  <a:pt x="4595" y="20599"/>
                  <a:pt x="10299" y="20599"/>
                </a:cubicBezTo>
                <a:cubicBezTo>
                  <a:pt x="14974" y="20599"/>
                  <a:pt x="18935" y="17470"/>
                  <a:pt x="20202" y="13152"/>
                </a:cubicBezTo>
                <a:close/>
              </a:path>
            </a:pathLst>
          </a:custGeom>
          <a:solidFill>
            <a:schemeClr val="dk2"/>
          </a:solidFill>
          <a:ln>
            <a:noFill/>
          </a:ln>
          <a:effectLst>
            <a:outerShdw blurRad="57150" dist="3810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24;p45">
            <a:extLst>
              <a:ext uri="{FF2B5EF4-FFF2-40B4-BE49-F238E27FC236}">
                <a16:creationId xmlns:a16="http://schemas.microsoft.com/office/drawing/2014/main" id="{BAA44ADD-8BF4-887C-8FE6-8572DC80393F}"/>
              </a:ext>
            </a:extLst>
          </p:cNvPr>
          <p:cNvSpPr/>
          <p:nvPr/>
        </p:nvSpPr>
        <p:spPr>
          <a:xfrm>
            <a:off x="1703055" y="1253746"/>
            <a:ext cx="740345" cy="740345"/>
          </a:xfrm>
          <a:custGeom>
            <a:avLst/>
            <a:gdLst/>
            <a:ahLst/>
            <a:cxnLst/>
            <a:rect l="l" t="t" r="r" b="b"/>
            <a:pathLst>
              <a:path w="12875" h="12875" extrusionOk="0">
                <a:moveTo>
                  <a:pt x="6457" y="0"/>
                </a:moveTo>
                <a:cubicBezTo>
                  <a:pt x="2892" y="0"/>
                  <a:pt x="0" y="2892"/>
                  <a:pt x="0" y="6457"/>
                </a:cubicBezTo>
                <a:cubicBezTo>
                  <a:pt x="0" y="9983"/>
                  <a:pt x="2892" y="12875"/>
                  <a:pt x="6457" y="12875"/>
                </a:cubicBezTo>
                <a:cubicBezTo>
                  <a:pt x="9982" y="12875"/>
                  <a:pt x="12874" y="9983"/>
                  <a:pt x="12874" y="6457"/>
                </a:cubicBezTo>
                <a:cubicBezTo>
                  <a:pt x="12874" y="2892"/>
                  <a:pt x="9982" y="0"/>
                  <a:pt x="64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01</a:t>
            </a:r>
            <a:endParaRPr sz="2100" b="1"/>
          </a:p>
        </p:txBody>
      </p:sp>
      <p:sp>
        <p:nvSpPr>
          <p:cNvPr id="9" name="Google Shape;1925;p45">
            <a:extLst>
              <a:ext uri="{FF2B5EF4-FFF2-40B4-BE49-F238E27FC236}">
                <a16:creationId xmlns:a16="http://schemas.microsoft.com/office/drawing/2014/main" id="{6A7C18B2-10AA-8116-2ECF-A46723B64090}"/>
              </a:ext>
            </a:extLst>
          </p:cNvPr>
          <p:cNvSpPr/>
          <p:nvPr/>
        </p:nvSpPr>
        <p:spPr>
          <a:xfrm>
            <a:off x="1491213" y="2686500"/>
            <a:ext cx="1494260" cy="1184552"/>
          </a:xfrm>
          <a:custGeom>
            <a:avLst/>
            <a:gdLst/>
            <a:ahLst/>
            <a:cxnLst/>
            <a:rect l="l" t="t" r="r" b="b"/>
            <a:pathLst>
              <a:path w="25986" h="20600" extrusionOk="0">
                <a:moveTo>
                  <a:pt x="25986" y="10300"/>
                </a:moveTo>
                <a:lnTo>
                  <a:pt x="20202" y="7408"/>
                </a:lnTo>
                <a:cubicBezTo>
                  <a:pt x="18935" y="3130"/>
                  <a:pt x="14974" y="1"/>
                  <a:pt x="10299" y="1"/>
                </a:cubicBezTo>
                <a:cubicBezTo>
                  <a:pt x="4595" y="1"/>
                  <a:pt x="0" y="4596"/>
                  <a:pt x="0" y="10300"/>
                </a:cubicBezTo>
                <a:cubicBezTo>
                  <a:pt x="0" y="16004"/>
                  <a:pt x="4595" y="20599"/>
                  <a:pt x="10299" y="20599"/>
                </a:cubicBezTo>
                <a:cubicBezTo>
                  <a:pt x="14974" y="20599"/>
                  <a:pt x="18935" y="17470"/>
                  <a:pt x="20202" y="13152"/>
                </a:cubicBezTo>
                <a:close/>
              </a:path>
            </a:pathLst>
          </a:custGeom>
          <a:solidFill>
            <a:schemeClr val="accent3"/>
          </a:solidFill>
          <a:ln>
            <a:noFill/>
          </a:ln>
          <a:effectLst>
            <a:outerShdw blurRad="57150" dist="3810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26;p45">
            <a:extLst>
              <a:ext uri="{FF2B5EF4-FFF2-40B4-BE49-F238E27FC236}">
                <a16:creationId xmlns:a16="http://schemas.microsoft.com/office/drawing/2014/main" id="{83675147-6254-1373-BD40-1693E361639E}"/>
              </a:ext>
            </a:extLst>
          </p:cNvPr>
          <p:cNvSpPr/>
          <p:nvPr/>
        </p:nvSpPr>
        <p:spPr>
          <a:xfrm>
            <a:off x="1703055" y="2925714"/>
            <a:ext cx="740345" cy="740345"/>
          </a:xfrm>
          <a:custGeom>
            <a:avLst/>
            <a:gdLst/>
            <a:ahLst/>
            <a:cxnLst/>
            <a:rect l="l" t="t" r="r" b="b"/>
            <a:pathLst>
              <a:path w="12875" h="12875" extrusionOk="0">
                <a:moveTo>
                  <a:pt x="6457" y="0"/>
                </a:moveTo>
                <a:cubicBezTo>
                  <a:pt x="2892" y="0"/>
                  <a:pt x="0" y="2892"/>
                  <a:pt x="0" y="6417"/>
                </a:cubicBezTo>
                <a:cubicBezTo>
                  <a:pt x="0" y="9982"/>
                  <a:pt x="2892" y="12874"/>
                  <a:pt x="6457" y="12874"/>
                </a:cubicBezTo>
                <a:cubicBezTo>
                  <a:pt x="9982" y="12874"/>
                  <a:pt x="12874" y="9982"/>
                  <a:pt x="12874" y="6417"/>
                </a:cubicBezTo>
                <a:cubicBezTo>
                  <a:pt x="12874" y="2892"/>
                  <a:pt x="9982" y="0"/>
                  <a:pt x="64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03</a:t>
            </a:r>
            <a:endParaRPr sz="2100" b="1"/>
          </a:p>
        </p:txBody>
      </p:sp>
      <p:sp>
        <p:nvSpPr>
          <p:cNvPr id="11" name="Google Shape;1927;p45">
            <a:extLst>
              <a:ext uri="{FF2B5EF4-FFF2-40B4-BE49-F238E27FC236}">
                <a16:creationId xmlns:a16="http://schemas.microsoft.com/office/drawing/2014/main" id="{4B5B752D-19FD-A5B6-AFCC-C221427BCB12}"/>
              </a:ext>
            </a:extLst>
          </p:cNvPr>
          <p:cNvSpPr/>
          <p:nvPr/>
        </p:nvSpPr>
        <p:spPr>
          <a:xfrm>
            <a:off x="6156224" y="1848273"/>
            <a:ext cx="1496560" cy="1184494"/>
          </a:xfrm>
          <a:custGeom>
            <a:avLst/>
            <a:gdLst/>
            <a:ahLst/>
            <a:cxnLst/>
            <a:rect l="l" t="t" r="r" b="b"/>
            <a:pathLst>
              <a:path w="26026" h="20599" extrusionOk="0">
                <a:moveTo>
                  <a:pt x="0" y="10300"/>
                </a:moveTo>
                <a:lnTo>
                  <a:pt x="5784" y="7447"/>
                </a:lnTo>
                <a:cubicBezTo>
                  <a:pt x="7051" y="3130"/>
                  <a:pt x="11012" y="0"/>
                  <a:pt x="15687" y="0"/>
                </a:cubicBezTo>
                <a:cubicBezTo>
                  <a:pt x="21391" y="0"/>
                  <a:pt x="26025" y="4595"/>
                  <a:pt x="26025" y="10300"/>
                </a:cubicBezTo>
                <a:cubicBezTo>
                  <a:pt x="26025" y="16004"/>
                  <a:pt x="21391" y="20599"/>
                  <a:pt x="15687" y="20599"/>
                </a:cubicBezTo>
                <a:cubicBezTo>
                  <a:pt x="11012" y="20599"/>
                  <a:pt x="7051" y="17509"/>
                  <a:pt x="5784" y="13191"/>
                </a:cubicBezTo>
                <a:close/>
              </a:path>
            </a:pathLst>
          </a:custGeom>
          <a:solidFill>
            <a:schemeClr val="accent5"/>
          </a:solidFill>
          <a:ln>
            <a:noFill/>
          </a:ln>
          <a:effectLst>
            <a:outerShdw blurRad="57150" dist="3810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28;p45">
            <a:extLst>
              <a:ext uri="{FF2B5EF4-FFF2-40B4-BE49-F238E27FC236}">
                <a16:creationId xmlns:a16="http://schemas.microsoft.com/office/drawing/2014/main" id="{163A367A-354D-1AED-1F6F-197C8016BE43}"/>
              </a:ext>
            </a:extLst>
          </p:cNvPr>
          <p:cNvSpPr/>
          <p:nvPr/>
        </p:nvSpPr>
        <p:spPr>
          <a:xfrm>
            <a:off x="6691522" y="2076044"/>
            <a:ext cx="740345" cy="740345"/>
          </a:xfrm>
          <a:custGeom>
            <a:avLst/>
            <a:gdLst/>
            <a:ahLst/>
            <a:cxnLst/>
            <a:rect l="l" t="t" r="r" b="b"/>
            <a:pathLst>
              <a:path w="12875" h="12875" extrusionOk="0">
                <a:moveTo>
                  <a:pt x="6457" y="1"/>
                </a:moveTo>
                <a:cubicBezTo>
                  <a:pt x="2892" y="1"/>
                  <a:pt x="0" y="2892"/>
                  <a:pt x="0" y="6457"/>
                </a:cubicBezTo>
                <a:cubicBezTo>
                  <a:pt x="0" y="9983"/>
                  <a:pt x="2892" y="12875"/>
                  <a:pt x="6457" y="12875"/>
                </a:cubicBezTo>
                <a:cubicBezTo>
                  <a:pt x="9982" y="12875"/>
                  <a:pt x="12874" y="9983"/>
                  <a:pt x="12874" y="6457"/>
                </a:cubicBezTo>
                <a:cubicBezTo>
                  <a:pt x="12874" y="2892"/>
                  <a:pt x="9982" y="1"/>
                  <a:pt x="645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02</a:t>
            </a:r>
            <a:endParaRPr sz="2100" b="1"/>
          </a:p>
        </p:txBody>
      </p:sp>
      <p:sp>
        <p:nvSpPr>
          <p:cNvPr id="13" name="Google Shape;1929;p45">
            <a:extLst>
              <a:ext uri="{FF2B5EF4-FFF2-40B4-BE49-F238E27FC236}">
                <a16:creationId xmlns:a16="http://schemas.microsoft.com/office/drawing/2014/main" id="{86B7F38D-E672-3A85-C98B-4F40A752BDB0}"/>
              </a:ext>
            </a:extLst>
          </p:cNvPr>
          <p:cNvSpPr/>
          <p:nvPr/>
        </p:nvSpPr>
        <p:spPr>
          <a:xfrm>
            <a:off x="6156224" y="3669066"/>
            <a:ext cx="1496560" cy="1184494"/>
          </a:xfrm>
          <a:custGeom>
            <a:avLst/>
            <a:gdLst/>
            <a:ahLst/>
            <a:cxnLst/>
            <a:rect l="l" t="t" r="r" b="b"/>
            <a:pathLst>
              <a:path w="26026" h="20599" extrusionOk="0">
                <a:moveTo>
                  <a:pt x="0" y="10300"/>
                </a:moveTo>
                <a:lnTo>
                  <a:pt x="5784" y="7408"/>
                </a:lnTo>
                <a:cubicBezTo>
                  <a:pt x="7051" y="3130"/>
                  <a:pt x="11012" y="0"/>
                  <a:pt x="15687" y="0"/>
                </a:cubicBezTo>
                <a:cubicBezTo>
                  <a:pt x="21391" y="0"/>
                  <a:pt x="26025" y="4596"/>
                  <a:pt x="26025" y="10300"/>
                </a:cubicBezTo>
                <a:cubicBezTo>
                  <a:pt x="26025" y="16004"/>
                  <a:pt x="21391" y="20599"/>
                  <a:pt x="15687" y="20599"/>
                </a:cubicBezTo>
                <a:cubicBezTo>
                  <a:pt x="11012" y="20599"/>
                  <a:pt x="7051" y="17470"/>
                  <a:pt x="5784" y="13152"/>
                </a:cubicBezTo>
                <a:close/>
              </a:path>
            </a:pathLst>
          </a:custGeom>
          <a:solidFill>
            <a:schemeClr val="tx1">
              <a:lumMod val="60000"/>
              <a:lumOff val="40000"/>
            </a:schemeClr>
          </a:solidFill>
          <a:ln>
            <a:noFill/>
          </a:ln>
          <a:effectLst>
            <a:outerShdw blurRad="57150" dist="3810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930;p45">
            <a:extLst>
              <a:ext uri="{FF2B5EF4-FFF2-40B4-BE49-F238E27FC236}">
                <a16:creationId xmlns:a16="http://schemas.microsoft.com/office/drawing/2014/main" id="{068EB453-F418-28EB-5AE9-9D0E0FB3B9AF}"/>
              </a:ext>
            </a:extLst>
          </p:cNvPr>
          <p:cNvSpPr/>
          <p:nvPr/>
        </p:nvSpPr>
        <p:spPr>
          <a:xfrm>
            <a:off x="6691522" y="3779869"/>
            <a:ext cx="740345" cy="740345"/>
          </a:xfrm>
          <a:custGeom>
            <a:avLst/>
            <a:gdLst/>
            <a:ahLst/>
            <a:cxnLst/>
            <a:rect l="l" t="t" r="r" b="b"/>
            <a:pathLst>
              <a:path w="12875" h="12875" extrusionOk="0">
                <a:moveTo>
                  <a:pt x="6457" y="1"/>
                </a:moveTo>
                <a:cubicBezTo>
                  <a:pt x="2892" y="1"/>
                  <a:pt x="0" y="2892"/>
                  <a:pt x="0" y="6418"/>
                </a:cubicBezTo>
                <a:cubicBezTo>
                  <a:pt x="0" y="9983"/>
                  <a:pt x="2892" y="12875"/>
                  <a:pt x="6457" y="12875"/>
                </a:cubicBezTo>
                <a:cubicBezTo>
                  <a:pt x="9982" y="12875"/>
                  <a:pt x="12874" y="9983"/>
                  <a:pt x="12874" y="6418"/>
                </a:cubicBezTo>
                <a:cubicBezTo>
                  <a:pt x="12874" y="2892"/>
                  <a:pt x="9982" y="1"/>
                  <a:pt x="645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04</a:t>
            </a:r>
            <a:endParaRPr sz="2100" b="1"/>
          </a:p>
        </p:txBody>
      </p:sp>
      <p:sp>
        <p:nvSpPr>
          <p:cNvPr id="15" name="Google Shape;1931;p45">
            <a:extLst>
              <a:ext uri="{FF2B5EF4-FFF2-40B4-BE49-F238E27FC236}">
                <a16:creationId xmlns:a16="http://schemas.microsoft.com/office/drawing/2014/main" id="{F76F7AEA-68BE-7242-FD8A-E0798651D7E0}"/>
              </a:ext>
            </a:extLst>
          </p:cNvPr>
          <p:cNvSpPr txBox="1"/>
          <p:nvPr/>
        </p:nvSpPr>
        <p:spPr>
          <a:xfrm>
            <a:off x="3047389" y="1328942"/>
            <a:ext cx="2690471" cy="515152"/>
          </a:xfrm>
          <a:prstGeom prst="rect">
            <a:avLst/>
          </a:prstGeom>
          <a:noFill/>
          <a:ln>
            <a:noFill/>
          </a:ln>
        </p:spPr>
        <p:txBody>
          <a:bodyPr spcFirstLastPara="1" wrap="square" lIns="0" tIns="7150" rIns="0" bIns="0" anchor="b" anchorCtr="0">
            <a:noAutofit/>
          </a:bodyPr>
          <a:lstStyle/>
          <a:p>
            <a:pPr marL="0" marR="0" lvl="0" indent="0" algn="l" rtl="0">
              <a:lnSpc>
                <a:spcPct val="115000"/>
              </a:lnSpc>
              <a:spcBef>
                <a:spcPts val="0"/>
              </a:spcBef>
              <a:spcAft>
                <a:spcPts val="0"/>
              </a:spcAft>
              <a:buNone/>
            </a:pPr>
            <a:r>
              <a:rPr lang="en" dirty="0">
                <a:solidFill>
                  <a:srgbClr val="040000"/>
                </a:solidFill>
                <a:latin typeface="Barlow Semi Condensed" panose="020B0604020202020204" charset="0"/>
                <a:ea typeface="Fira Sans"/>
                <a:cs typeface="Fira Sans"/>
                <a:sym typeface="Fira Sans"/>
              </a:rPr>
              <a:t>Vert few systems provide online evaluation for the students </a:t>
            </a:r>
            <a:endParaRPr dirty="0">
              <a:latin typeface="Barlow Semi Condensed" panose="020B0604020202020204" charset="0"/>
              <a:ea typeface="Fira Sans"/>
              <a:cs typeface="Fira Sans"/>
              <a:sym typeface="Fira Sans"/>
            </a:endParaRPr>
          </a:p>
        </p:txBody>
      </p:sp>
      <p:sp>
        <p:nvSpPr>
          <p:cNvPr id="16" name="Google Shape;1932;p45">
            <a:extLst>
              <a:ext uri="{FF2B5EF4-FFF2-40B4-BE49-F238E27FC236}">
                <a16:creationId xmlns:a16="http://schemas.microsoft.com/office/drawing/2014/main" id="{94C5865C-25F7-4C72-88D1-00708D23C02E}"/>
              </a:ext>
            </a:extLst>
          </p:cNvPr>
          <p:cNvSpPr txBox="1"/>
          <p:nvPr/>
        </p:nvSpPr>
        <p:spPr>
          <a:xfrm>
            <a:off x="3144622" y="2376115"/>
            <a:ext cx="2854755" cy="299700"/>
          </a:xfrm>
          <a:prstGeom prst="rect">
            <a:avLst/>
          </a:prstGeom>
          <a:noFill/>
          <a:ln>
            <a:noFill/>
          </a:ln>
        </p:spPr>
        <p:txBody>
          <a:bodyPr spcFirstLastPara="1" wrap="square" lIns="0" tIns="7150" rIns="0" bIns="0" anchor="b" anchorCtr="0">
            <a:noAutofit/>
          </a:bodyPr>
          <a:lstStyle/>
          <a:p>
            <a:pPr marL="0" marR="0" lvl="0" indent="0" algn="r" rtl="0">
              <a:lnSpc>
                <a:spcPct val="115000"/>
              </a:lnSpc>
              <a:spcBef>
                <a:spcPts val="0"/>
              </a:spcBef>
              <a:spcAft>
                <a:spcPts val="0"/>
              </a:spcAft>
              <a:buNone/>
            </a:pPr>
            <a:r>
              <a:rPr lang="en-US" dirty="0">
                <a:latin typeface="Barlow Semi Condensed" panose="020B0604020202020204" charset="0"/>
                <a:ea typeface="Fira Sans"/>
                <a:cs typeface="Fira Sans"/>
                <a:sym typeface="Fira Sans"/>
              </a:rPr>
              <a:t>Less systems have been built for auto marking the assessment</a:t>
            </a:r>
            <a:endParaRPr dirty="0">
              <a:latin typeface="Barlow Semi Condensed" panose="020B0604020202020204" charset="0"/>
              <a:ea typeface="Fira Sans"/>
              <a:cs typeface="Fira Sans"/>
              <a:sym typeface="Fira Sans"/>
            </a:endParaRPr>
          </a:p>
        </p:txBody>
      </p:sp>
      <p:sp>
        <p:nvSpPr>
          <p:cNvPr id="17" name="Google Shape;1933;p45">
            <a:extLst>
              <a:ext uri="{FF2B5EF4-FFF2-40B4-BE49-F238E27FC236}">
                <a16:creationId xmlns:a16="http://schemas.microsoft.com/office/drawing/2014/main" id="{23F36C2E-7657-4735-E382-A1648F9FA43C}"/>
              </a:ext>
            </a:extLst>
          </p:cNvPr>
          <p:cNvSpPr txBox="1"/>
          <p:nvPr/>
        </p:nvSpPr>
        <p:spPr>
          <a:xfrm>
            <a:off x="3062359" y="3227327"/>
            <a:ext cx="3026021" cy="299700"/>
          </a:xfrm>
          <a:prstGeom prst="rect">
            <a:avLst/>
          </a:prstGeom>
          <a:noFill/>
          <a:ln>
            <a:noFill/>
          </a:ln>
        </p:spPr>
        <p:txBody>
          <a:bodyPr spcFirstLastPara="1" wrap="square" lIns="0" tIns="7150" rIns="0" bIns="0" anchor="b" anchorCtr="0">
            <a:noAutofit/>
          </a:bodyPr>
          <a:lstStyle/>
          <a:p>
            <a:pPr marL="0" marR="0" lvl="0" indent="0" algn="l" rtl="0">
              <a:lnSpc>
                <a:spcPct val="115000"/>
              </a:lnSpc>
              <a:spcBef>
                <a:spcPts val="0"/>
              </a:spcBef>
              <a:spcAft>
                <a:spcPts val="0"/>
              </a:spcAft>
              <a:buNone/>
            </a:pPr>
            <a:r>
              <a:rPr lang="en" dirty="0">
                <a:solidFill>
                  <a:srgbClr val="040000"/>
                </a:solidFill>
                <a:latin typeface="Barlow Semi Condensed" panose="020B0604020202020204" charset="0"/>
                <a:ea typeface="Fira Sans"/>
                <a:cs typeface="Fira Sans"/>
                <a:sym typeface="Fira Sans"/>
              </a:rPr>
              <a:t>Other advanced systems are built for special lanuage such as Arabic</a:t>
            </a:r>
            <a:endParaRPr dirty="0">
              <a:latin typeface="Barlow Semi Condensed" panose="020B0604020202020204" charset="0"/>
              <a:ea typeface="Fira Sans"/>
              <a:cs typeface="Fira Sans"/>
              <a:sym typeface="Fira Sans"/>
            </a:endParaRPr>
          </a:p>
        </p:txBody>
      </p:sp>
      <p:sp>
        <p:nvSpPr>
          <p:cNvPr id="18" name="Google Shape;1934;p45">
            <a:extLst>
              <a:ext uri="{FF2B5EF4-FFF2-40B4-BE49-F238E27FC236}">
                <a16:creationId xmlns:a16="http://schemas.microsoft.com/office/drawing/2014/main" id="{B1A13E70-15E4-6E8E-77EF-F00EB9B6CFE1}"/>
              </a:ext>
            </a:extLst>
          </p:cNvPr>
          <p:cNvSpPr txBox="1"/>
          <p:nvPr/>
        </p:nvSpPr>
        <p:spPr>
          <a:xfrm>
            <a:off x="2676503" y="4222926"/>
            <a:ext cx="3388155" cy="299700"/>
          </a:xfrm>
          <a:prstGeom prst="rect">
            <a:avLst/>
          </a:prstGeom>
          <a:noFill/>
          <a:ln>
            <a:noFill/>
          </a:ln>
        </p:spPr>
        <p:txBody>
          <a:bodyPr spcFirstLastPara="1" wrap="square" lIns="0" tIns="7150" rIns="0" bIns="0" anchor="b" anchorCtr="0">
            <a:noAutofit/>
          </a:bodyPr>
          <a:lstStyle/>
          <a:p>
            <a:pPr marL="0" marR="0" lvl="0" indent="0" algn="r" rtl="0">
              <a:lnSpc>
                <a:spcPct val="115000"/>
              </a:lnSpc>
              <a:spcBef>
                <a:spcPts val="300"/>
              </a:spcBef>
              <a:spcAft>
                <a:spcPts val="0"/>
              </a:spcAft>
              <a:buNone/>
            </a:pPr>
            <a:r>
              <a:rPr lang="en" dirty="0">
                <a:solidFill>
                  <a:srgbClr val="040000"/>
                </a:solidFill>
                <a:latin typeface="Barlow Semi Condensed" panose="020B0604020202020204" charset="0"/>
                <a:ea typeface="Fira Sans"/>
                <a:cs typeface="Fira Sans"/>
                <a:sym typeface="Fira Sans"/>
              </a:rPr>
              <a:t>The security issues can not deny for the maximum systems  </a:t>
            </a:r>
            <a:endParaRPr dirty="0">
              <a:latin typeface="Barlow Semi Condensed" panose="020B0604020202020204" charset="0"/>
              <a:ea typeface="Fira Sans"/>
              <a:cs typeface="Fira Sans"/>
              <a:sym typeface="Fira Sans"/>
            </a:endParaRPr>
          </a:p>
        </p:txBody>
      </p:sp>
    </p:spTree>
    <p:extLst>
      <p:ext uri="{BB962C8B-B14F-4D97-AF65-F5344CB8AC3E}">
        <p14:creationId xmlns:p14="http://schemas.microsoft.com/office/powerpoint/2010/main" val="228852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1769142" y="230884"/>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t>Problem statement</a:t>
            </a:r>
          </a:p>
        </p:txBody>
      </p:sp>
      <p:sp>
        <p:nvSpPr>
          <p:cNvPr id="2695" name="Google Shape;2695;p49"/>
          <p:cNvSpPr txBox="1"/>
          <p:nvPr/>
        </p:nvSpPr>
        <p:spPr>
          <a:xfrm>
            <a:off x="998785" y="1153145"/>
            <a:ext cx="2219400" cy="81295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User accessibility is not easier for both </a:t>
            </a:r>
          </a:p>
          <a:p>
            <a:pPr marL="0" lvl="0" indent="0" algn="ctr" rtl="0">
              <a:lnSpc>
                <a:spcPct val="100000"/>
              </a:lnSpc>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teachers and students</a:t>
            </a:r>
          </a:p>
        </p:txBody>
      </p:sp>
      <p:sp>
        <p:nvSpPr>
          <p:cNvPr id="2696" name="Google Shape;2696;p49"/>
          <p:cNvSpPr txBox="1"/>
          <p:nvPr/>
        </p:nvSpPr>
        <p:spPr>
          <a:xfrm>
            <a:off x="4189307" y="944461"/>
            <a:ext cx="2219400" cy="108271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No proper platform exist in Bangladesh for taking examination and marking</a:t>
            </a:r>
          </a:p>
        </p:txBody>
      </p:sp>
      <p:sp>
        <p:nvSpPr>
          <p:cNvPr id="2697" name="Google Shape;2697;p49"/>
          <p:cNvSpPr txBox="1"/>
          <p:nvPr/>
        </p:nvSpPr>
        <p:spPr>
          <a:xfrm>
            <a:off x="2590010" y="3609328"/>
            <a:ext cx="2219400" cy="113792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Some existing system is available to access only for particular people</a:t>
            </a:r>
          </a:p>
        </p:txBody>
      </p:sp>
      <p:sp>
        <p:nvSpPr>
          <p:cNvPr id="2698" name="Google Shape;2698;p49"/>
          <p:cNvSpPr txBox="1"/>
          <p:nvPr/>
        </p:nvSpPr>
        <p:spPr>
          <a:xfrm>
            <a:off x="5906201" y="3711758"/>
            <a:ext cx="2219400" cy="94635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Also automated structural system is not available</a:t>
            </a:r>
          </a:p>
        </p:txBody>
      </p:sp>
      <p:grpSp>
        <p:nvGrpSpPr>
          <p:cNvPr id="2699" name="Google Shape;2699;p49"/>
          <p:cNvGrpSpPr/>
          <p:nvPr/>
        </p:nvGrpSpPr>
        <p:grpSpPr>
          <a:xfrm>
            <a:off x="1566859" y="2106974"/>
            <a:ext cx="5900364" cy="1517351"/>
            <a:chOff x="1621724" y="2106974"/>
            <a:chExt cx="5900364" cy="1517351"/>
          </a:xfrm>
        </p:grpSpPr>
        <p:grpSp>
          <p:nvGrpSpPr>
            <p:cNvPr id="2700" name="Google Shape;2700;p49"/>
            <p:cNvGrpSpPr/>
            <p:nvPr/>
          </p:nvGrpSpPr>
          <p:grpSpPr>
            <a:xfrm>
              <a:off x="2604811" y="2884996"/>
              <a:ext cx="4021725" cy="538"/>
              <a:chOff x="3762462" y="2553002"/>
              <a:chExt cx="1121570" cy="150"/>
            </a:xfrm>
          </p:grpSpPr>
          <p:cxnSp>
            <p:nvCxnSpPr>
              <p:cNvPr id="2701" name="Google Shape;2701;p49"/>
              <p:cNvCxnSpPr/>
              <p:nvPr/>
            </p:nvCxnSpPr>
            <p:spPr>
              <a:xfrm>
                <a:off x="4195395"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2" name="Google Shape;2702;p49"/>
              <p:cNvCxnSpPr/>
              <p:nvPr/>
            </p:nvCxnSpPr>
            <p:spPr>
              <a:xfrm>
                <a:off x="4652432"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3" name="Google Shape;2703;p49"/>
              <p:cNvCxnSpPr>
                <a:stCxn id="2704" idx="6"/>
                <a:endCxn id="2705" idx="2"/>
              </p:cNvCxnSpPr>
              <p:nvPr/>
            </p:nvCxnSpPr>
            <p:spPr>
              <a:xfrm>
                <a:off x="3762462" y="2553152"/>
                <a:ext cx="183000" cy="0"/>
              </a:xfrm>
              <a:prstGeom prst="straightConnector1">
                <a:avLst/>
              </a:prstGeom>
              <a:noFill/>
              <a:ln w="9525" cap="flat" cmpd="sng">
                <a:solidFill>
                  <a:srgbClr val="595959"/>
                </a:solidFill>
                <a:prstDash val="solid"/>
                <a:round/>
                <a:headEnd type="none" w="med" len="med"/>
                <a:tailEnd type="none" w="med" len="med"/>
              </a:ln>
            </p:spPr>
          </p:cxnSp>
        </p:grpSp>
        <p:cxnSp>
          <p:nvCxnSpPr>
            <p:cNvPr id="2706" name="Google Shape;2706;p49"/>
            <p:cNvCxnSpPr/>
            <p:nvPr/>
          </p:nvCxnSpPr>
          <p:spPr>
            <a:xfrm>
              <a:off x="3752008" y="3186309"/>
              <a:ext cx="0" cy="358221"/>
            </a:xfrm>
            <a:prstGeom prst="straightConnector1">
              <a:avLst/>
            </a:prstGeom>
            <a:noFill/>
            <a:ln w="9525" cap="flat" cmpd="sng">
              <a:solidFill>
                <a:schemeClr val="dk2"/>
              </a:solidFill>
              <a:prstDash val="solid"/>
              <a:round/>
              <a:headEnd type="none" w="med" len="med"/>
              <a:tailEnd type="none" w="med" len="med"/>
            </a:ln>
          </p:spPr>
        </p:cxnSp>
        <p:grpSp>
          <p:nvGrpSpPr>
            <p:cNvPr id="2707" name="Google Shape;2707;p49"/>
            <p:cNvGrpSpPr/>
            <p:nvPr/>
          </p:nvGrpSpPr>
          <p:grpSpPr>
            <a:xfrm>
              <a:off x="3261117" y="2393765"/>
              <a:ext cx="983055" cy="983055"/>
              <a:chOff x="3347725" y="2480342"/>
              <a:chExt cx="810032" cy="810032"/>
            </a:xfrm>
          </p:grpSpPr>
          <p:sp>
            <p:nvSpPr>
              <p:cNvPr id="2705" name="Google Shape;2705;p49"/>
              <p:cNvSpPr/>
              <p:nvPr/>
            </p:nvSpPr>
            <p:spPr>
              <a:xfrm>
                <a:off x="3347725" y="2480342"/>
                <a:ext cx="810032" cy="810032"/>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3451091" y="2583719"/>
                <a:ext cx="603490" cy="60349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09" name="Google Shape;2709;p49"/>
            <p:cNvCxnSpPr>
              <a:stCxn id="2710" idx="0"/>
            </p:cNvCxnSpPr>
            <p:nvPr/>
          </p:nvCxnSpPr>
          <p:spPr>
            <a:xfrm rot="10800000">
              <a:off x="5391613" y="2122099"/>
              <a:ext cx="0" cy="396900"/>
            </a:xfrm>
            <a:prstGeom prst="straightConnector1">
              <a:avLst/>
            </a:prstGeom>
            <a:noFill/>
            <a:ln w="9525" cap="flat" cmpd="sng">
              <a:solidFill>
                <a:schemeClr val="dk2"/>
              </a:solidFill>
              <a:prstDash val="solid"/>
              <a:round/>
              <a:headEnd type="none" w="med" len="med"/>
              <a:tailEnd type="none" w="med" len="med"/>
            </a:ln>
          </p:spPr>
        </p:cxnSp>
        <p:grpSp>
          <p:nvGrpSpPr>
            <p:cNvPr id="2711" name="Google Shape;2711;p49"/>
            <p:cNvGrpSpPr/>
            <p:nvPr/>
          </p:nvGrpSpPr>
          <p:grpSpPr>
            <a:xfrm>
              <a:off x="4899976" y="2393376"/>
              <a:ext cx="983044" cy="983044"/>
              <a:chOff x="4987056" y="2480342"/>
              <a:chExt cx="808956" cy="808956"/>
            </a:xfrm>
          </p:grpSpPr>
          <p:sp>
            <p:nvSpPr>
              <p:cNvPr id="2712" name="Google Shape;2712;p49"/>
              <p:cNvSpPr/>
              <p:nvPr/>
            </p:nvSpPr>
            <p:spPr>
              <a:xfrm>
                <a:off x="4987056" y="2480342"/>
                <a:ext cx="808956" cy="808956"/>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9"/>
              <p:cNvSpPr/>
              <p:nvPr/>
            </p:nvSpPr>
            <p:spPr>
              <a:xfrm>
                <a:off x="5090423" y="2583719"/>
                <a:ext cx="602414" cy="60241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13" name="Google Shape;2713;p49"/>
            <p:cNvCxnSpPr/>
            <p:nvPr/>
          </p:nvCxnSpPr>
          <p:spPr>
            <a:xfrm>
              <a:off x="7031106" y="3186309"/>
              <a:ext cx="0" cy="357146"/>
            </a:xfrm>
            <a:prstGeom prst="straightConnector1">
              <a:avLst/>
            </a:prstGeom>
            <a:noFill/>
            <a:ln w="9525" cap="flat" cmpd="sng">
              <a:solidFill>
                <a:schemeClr val="dk2"/>
              </a:solidFill>
              <a:prstDash val="solid"/>
              <a:round/>
              <a:headEnd type="none" w="med" len="med"/>
              <a:tailEnd type="none" w="med" len="med"/>
            </a:ln>
          </p:spPr>
        </p:cxnSp>
        <p:grpSp>
          <p:nvGrpSpPr>
            <p:cNvPr id="2714" name="Google Shape;2714;p49"/>
            <p:cNvGrpSpPr/>
            <p:nvPr/>
          </p:nvGrpSpPr>
          <p:grpSpPr>
            <a:xfrm>
              <a:off x="6539045" y="2393178"/>
              <a:ext cx="983044" cy="983044"/>
              <a:chOff x="6626363" y="2480342"/>
              <a:chExt cx="808956" cy="808956"/>
            </a:xfrm>
          </p:grpSpPr>
          <p:sp>
            <p:nvSpPr>
              <p:cNvPr id="2715" name="Google Shape;2715;p49"/>
              <p:cNvSpPr/>
              <p:nvPr/>
            </p:nvSpPr>
            <p:spPr>
              <a:xfrm>
                <a:off x="6626363" y="2480342"/>
                <a:ext cx="808956" cy="80895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9"/>
              <p:cNvSpPr/>
              <p:nvPr/>
            </p:nvSpPr>
            <p:spPr>
              <a:xfrm>
                <a:off x="6729729" y="2583719"/>
                <a:ext cx="602414" cy="602414"/>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17" name="Google Shape;2717;p49"/>
            <p:cNvCxnSpPr>
              <a:stCxn id="2718" idx="0"/>
            </p:cNvCxnSpPr>
            <p:nvPr/>
          </p:nvCxnSpPr>
          <p:spPr>
            <a:xfrm rot="10800000">
              <a:off x="2113432"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719" name="Google Shape;2719;p49"/>
            <p:cNvGrpSpPr/>
            <p:nvPr/>
          </p:nvGrpSpPr>
          <p:grpSpPr>
            <a:xfrm>
              <a:off x="1621724" y="2393805"/>
              <a:ext cx="983087" cy="983459"/>
              <a:chOff x="1708681" y="2480698"/>
              <a:chExt cx="809125" cy="809432"/>
            </a:xfrm>
          </p:grpSpPr>
          <p:sp>
            <p:nvSpPr>
              <p:cNvPr id="2704" name="Google Shape;2704;p49"/>
              <p:cNvSpPr/>
              <p:nvPr/>
            </p:nvSpPr>
            <p:spPr>
              <a:xfrm>
                <a:off x="1708681" y="2480698"/>
                <a:ext cx="809125" cy="809432"/>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9"/>
              <p:cNvSpPr/>
              <p:nvPr/>
            </p:nvSpPr>
            <p:spPr>
              <a:xfrm>
                <a:off x="1812063" y="2584091"/>
                <a:ext cx="602631" cy="602631"/>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0" name="Google Shape;2720;p49"/>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9"/>
            <p:cNvSpPr/>
            <p:nvPr/>
          </p:nvSpPr>
          <p:spPr>
            <a:xfrm>
              <a:off x="5351645" y="2106974"/>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9"/>
            <p:cNvSpPr/>
            <p:nvPr/>
          </p:nvSpPr>
          <p:spPr>
            <a:xfrm>
              <a:off x="3711575"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9"/>
            <p:cNvSpPr/>
            <p:nvPr/>
          </p:nvSpPr>
          <p:spPr>
            <a:xfrm>
              <a:off x="6990966"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1;p2">
            <a:extLst>
              <a:ext uri="{FF2B5EF4-FFF2-40B4-BE49-F238E27FC236}">
                <a16:creationId xmlns:a16="http://schemas.microsoft.com/office/drawing/2014/main" id="{22119F88-5DC7-A072-8B04-61D8BCFF98DC}"/>
              </a:ext>
            </a:extLst>
          </p:cNvPr>
          <p:cNvGrpSpPr/>
          <p:nvPr/>
        </p:nvGrpSpPr>
        <p:grpSpPr>
          <a:xfrm>
            <a:off x="4484493" y="4968823"/>
            <a:ext cx="175013" cy="27000"/>
            <a:chOff x="5662375" y="212375"/>
            <a:chExt cx="175013" cy="27000"/>
          </a:xfrm>
        </p:grpSpPr>
        <p:sp>
          <p:nvSpPr>
            <p:cNvPr id="3" name="Google Shape;32;p2">
              <a:extLst>
                <a:ext uri="{FF2B5EF4-FFF2-40B4-BE49-F238E27FC236}">
                  <a16:creationId xmlns:a16="http://schemas.microsoft.com/office/drawing/2014/main" id="{6C0C6BB9-8781-0F84-E9AC-7A6E3281CDCA}"/>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p2">
              <a:extLst>
                <a:ext uri="{FF2B5EF4-FFF2-40B4-BE49-F238E27FC236}">
                  <a16:creationId xmlns:a16="http://schemas.microsoft.com/office/drawing/2014/main" id="{B35DA41C-FFFA-5E1E-F877-DCD64FA50065}"/>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4;p2">
              <a:extLst>
                <a:ext uri="{FF2B5EF4-FFF2-40B4-BE49-F238E27FC236}">
                  <a16:creationId xmlns:a16="http://schemas.microsoft.com/office/drawing/2014/main" id="{A1C8E977-935C-74BA-2FD6-BEC8A40961CF}"/>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6" name="Google Shape;2195;p40">
            <a:extLst>
              <a:ext uri="{FF2B5EF4-FFF2-40B4-BE49-F238E27FC236}">
                <a16:creationId xmlns:a16="http://schemas.microsoft.com/office/drawing/2014/main" id="{683FF779-FC26-2F30-7AAF-141B5D5ECE87}"/>
              </a:ext>
            </a:extLst>
          </p:cNvPr>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Motivation</a:t>
            </a:r>
          </a:p>
        </p:txBody>
      </p:sp>
      <p:grpSp>
        <p:nvGrpSpPr>
          <p:cNvPr id="4" name="Google Shape;4019;p64">
            <a:extLst>
              <a:ext uri="{FF2B5EF4-FFF2-40B4-BE49-F238E27FC236}">
                <a16:creationId xmlns:a16="http://schemas.microsoft.com/office/drawing/2014/main" id="{C9CE231B-12D8-498A-7A7D-19EBE3B57D3F}"/>
              </a:ext>
            </a:extLst>
          </p:cNvPr>
          <p:cNvGrpSpPr/>
          <p:nvPr/>
        </p:nvGrpSpPr>
        <p:grpSpPr>
          <a:xfrm>
            <a:off x="-15240" y="3565024"/>
            <a:ext cx="1475957" cy="1578476"/>
            <a:chOff x="1744400" y="429725"/>
            <a:chExt cx="4623925" cy="4948200"/>
          </a:xfrm>
        </p:grpSpPr>
        <p:sp>
          <p:nvSpPr>
            <p:cNvPr id="5" name="Google Shape;4020;p64">
              <a:extLst>
                <a:ext uri="{FF2B5EF4-FFF2-40B4-BE49-F238E27FC236}">
                  <a16:creationId xmlns:a16="http://schemas.microsoft.com/office/drawing/2014/main" id="{C25E93DC-09F4-514D-93FD-95E3FFB67FEF}"/>
                </a:ext>
              </a:extLst>
            </p:cNvPr>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21;p64">
              <a:extLst>
                <a:ext uri="{FF2B5EF4-FFF2-40B4-BE49-F238E27FC236}">
                  <a16:creationId xmlns:a16="http://schemas.microsoft.com/office/drawing/2014/main" id="{B9586A2F-81B9-47E8-AA81-2F21A3B049A1}"/>
                </a:ext>
              </a:extLst>
            </p:cNvPr>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22;p64">
              <a:extLst>
                <a:ext uri="{FF2B5EF4-FFF2-40B4-BE49-F238E27FC236}">
                  <a16:creationId xmlns:a16="http://schemas.microsoft.com/office/drawing/2014/main" id="{485EA265-1CDE-F8F2-3D82-ADEC3BADECD8}"/>
                </a:ext>
              </a:extLst>
            </p:cNvPr>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23;p64">
              <a:extLst>
                <a:ext uri="{FF2B5EF4-FFF2-40B4-BE49-F238E27FC236}">
                  <a16:creationId xmlns:a16="http://schemas.microsoft.com/office/drawing/2014/main" id="{AB1F8F81-4D6E-C82B-6A16-8C428EC49A82}"/>
                </a:ext>
              </a:extLst>
            </p:cNvPr>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24;p64">
              <a:extLst>
                <a:ext uri="{FF2B5EF4-FFF2-40B4-BE49-F238E27FC236}">
                  <a16:creationId xmlns:a16="http://schemas.microsoft.com/office/drawing/2014/main" id="{2E2331CE-7B65-AD0A-1631-0A2D3A82BE19}"/>
                </a:ext>
              </a:extLst>
            </p:cNvPr>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25;p64">
              <a:extLst>
                <a:ext uri="{FF2B5EF4-FFF2-40B4-BE49-F238E27FC236}">
                  <a16:creationId xmlns:a16="http://schemas.microsoft.com/office/drawing/2014/main" id="{46C158D4-553C-7A2E-F700-C20BCDC284C2}"/>
                </a:ext>
              </a:extLst>
            </p:cNvPr>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26;p64">
              <a:extLst>
                <a:ext uri="{FF2B5EF4-FFF2-40B4-BE49-F238E27FC236}">
                  <a16:creationId xmlns:a16="http://schemas.microsoft.com/office/drawing/2014/main" id="{B6F61D87-30E9-6688-5BBD-B0128BCB5414}"/>
                </a:ext>
              </a:extLst>
            </p:cNvPr>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27;p64">
              <a:extLst>
                <a:ext uri="{FF2B5EF4-FFF2-40B4-BE49-F238E27FC236}">
                  <a16:creationId xmlns:a16="http://schemas.microsoft.com/office/drawing/2014/main" id="{E6388B05-CDE8-9459-4575-C29EA5025FD3}"/>
                </a:ext>
              </a:extLst>
            </p:cNvPr>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28;p64">
              <a:extLst>
                <a:ext uri="{FF2B5EF4-FFF2-40B4-BE49-F238E27FC236}">
                  <a16:creationId xmlns:a16="http://schemas.microsoft.com/office/drawing/2014/main" id="{DE732C15-CDC6-4D09-AA3B-C50FE73AFCBE}"/>
                </a:ext>
              </a:extLst>
            </p:cNvPr>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29;p64">
              <a:extLst>
                <a:ext uri="{FF2B5EF4-FFF2-40B4-BE49-F238E27FC236}">
                  <a16:creationId xmlns:a16="http://schemas.microsoft.com/office/drawing/2014/main" id="{49D5F812-59CD-AF5B-6B3D-36DD6FC08071}"/>
                </a:ext>
              </a:extLst>
            </p:cNvPr>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30;p64">
              <a:extLst>
                <a:ext uri="{FF2B5EF4-FFF2-40B4-BE49-F238E27FC236}">
                  <a16:creationId xmlns:a16="http://schemas.microsoft.com/office/drawing/2014/main" id="{00C706C7-A72C-26E9-CA41-46182C2E4C99}"/>
                </a:ext>
              </a:extLst>
            </p:cNvPr>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31;p64">
              <a:extLst>
                <a:ext uri="{FF2B5EF4-FFF2-40B4-BE49-F238E27FC236}">
                  <a16:creationId xmlns:a16="http://schemas.microsoft.com/office/drawing/2014/main" id="{00317626-2263-BC6E-0D1D-5DD64597435B}"/>
                </a:ext>
              </a:extLst>
            </p:cNvPr>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32;p64">
              <a:extLst>
                <a:ext uri="{FF2B5EF4-FFF2-40B4-BE49-F238E27FC236}">
                  <a16:creationId xmlns:a16="http://schemas.microsoft.com/office/drawing/2014/main" id="{6F1A293A-1D9C-5E5C-EF0F-F82F9DC10F64}"/>
                </a:ext>
              </a:extLst>
            </p:cNvPr>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33;p64">
              <a:extLst>
                <a:ext uri="{FF2B5EF4-FFF2-40B4-BE49-F238E27FC236}">
                  <a16:creationId xmlns:a16="http://schemas.microsoft.com/office/drawing/2014/main" id="{861F68C7-E1F3-2925-92E9-B5180CF1433F}"/>
                </a:ext>
              </a:extLst>
            </p:cNvPr>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34;p64">
              <a:extLst>
                <a:ext uri="{FF2B5EF4-FFF2-40B4-BE49-F238E27FC236}">
                  <a16:creationId xmlns:a16="http://schemas.microsoft.com/office/drawing/2014/main" id="{A38766FA-59C0-8C31-0A75-E7E4B1E681D6}"/>
                </a:ext>
              </a:extLst>
            </p:cNvPr>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35;p64">
              <a:extLst>
                <a:ext uri="{FF2B5EF4-FFF2-40B4-BE49-F238E27FC236}">
                  <a16:creationId xmlns:a16="http://schemas.microsoft.com/office/drawing/2014/main" id="{42638F2F-ED35-C7AD-3248-64CC8EBEA69D}"/>
                </a:ext>
              </a:extLst>
            </p:cNvPr>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36;p64">
              <a:extLst>
                <a:ext uri="{FF2B5EF4-FFF2-40B4-BE49-F238E27FC236}">
                  <a16:creationId xmlns:a16="http://schemas.microsoft.com/office/drawing/2014/main" id="{3B29C57E-B955-E387-0BC7-8BF7742EEEF1}"/>
                </a:ext>
              </a:extLst>
            </p:cNvPr>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37;p64">
              <a:extLst>
                <a:ext uri="{FF2B5EF4-FFF2-40B4-BE49-F238E27FC236}">
                  <a16:creationId xmlns:a16="http://schemas.microsoft.com/office/drawing/2014/main" id="{4854CB18-46B4-1D98-CD74-F4917D4E415E}"/>
                </a:ext>
              </a:extLst>
            </p:cNvPr>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38;p64">
              <a:extLst>
                <a:ext uri="{FF2B5EF4-FFF2-40B4-BE49-F238E27FC236}">
                  <a16:creationId xmlns:a16="http://schemas.microsoft.com/office/drawing/2014/main" id="{CE260F89-E239-CBDE-D7CF-8D373DDB0F39}"/>
                </a:ext>
              </a:extLst>
            </p:cNvPr>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39;p64">
              <a:extLst>
                <a:ext uri="{FF2B5EF4-FFF2-40B4-BE49-F238E27FC236}">
                  <a16:creationId xmlns:a16="http://schemas.microsoft.com/office/drawing/2014/main" id="{AE82B64F-5E24-65B9-6FC0-923D92E44C99}"/>
                </a:ext>
              </a:extLst>
            </p:cNvPr>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40;p64">
              <a:extLst>
                <a:ext uri="{FF2B5EF4-FFF2-40B4-BE49-F238E27FC236}">
                  <a16:creationId xmlns:a16="http://schemas.microsoft.com/office/drawing/2014/main" id="{9E440F7E-4224-2684-165C-E808AC02E8F3}"/>
                </a:ext>
              </a:extLst>
            </p:cNvPr>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41;p64">
              <a:extLst>
                <a:ext uri="{FF2B5EF4-FFF2-40B4-BE49-F238E27FC236}">
                  <a16:creationId xmlns:a16="http://schemas.microsoft.com/office/drawing/2014/main" id="{AD7054DE-E80C-6A69-5FDC-451B5DFF52D5}"/>
                </a:ext>
              </a:extLst>
            </p:cNvPr>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42;p64">
              <a:extLst>
                <a:ext uri="{FF2B5EF4-FFF2-40B4-BE49-F238E27FC236}">
                  <a16:creationId xmlns:a16="http://schemas.microsoft.com/office/drawing/2014/main" id="{4A161A34-BB67-8A9A-57F7-92EA6033200E}"/>
                </a:ext>
              </a:extLst>
            </p:cNvPr>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43;p64">
              <a:extLst>
                <a:ext uri="{FF2B5EF4-FFF2-40B4-BE49-F238E27FC236}">
                  <a16:creationId xmlns:a16="http://schemas.microsoft.com/office/drawing/2014/main" id="{608658C2-C075-B4D9-7C58-E4510295850E}"/>
                </a:ext>
              </a:extLst>
            </p:cNvPr>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44;p64">
              <a:extLst>
                <a:ext uri="{FF2B5EF4-FFF2-40B4-BE49-F238E27FC236}">
                  <a16:creationId xmlns:a16="http://schemas.microsoft.com/office/drawing/2014/main" id="{47DA7247-3AFC-68DC-4B9B-D47AF7118BA3}"/>
                </a:ext>
              </a:extLst>
            </p:cNvPr>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45;p64">
              <a:extLst>
                <a:ext uri="{FF2B5EF4-FFF2-40B4-BE49-F238E27FC236}">
                  <a16:creationId xmlns:a16="http://schemas.microsoft.com/office/drawing/2014/main" id="{F0605246-05A6-D587-CAB5-C7E7C7C5DC6C}"/>
                </a:ext>
              </a:extLst>
            </p:cNvPr>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46;p64">
              <a:extLst>
                <a:ext uri="{FF2B5EF4-FFF2-40B4-BE49-F238E27FC236}">
                  <a16:creationId xmlns:a16="http://schemas.microsoft.com/office/drawing/2014/main" id="{5A57143F-1BA0-E369-90F1-CA9F1174CB86}"/>
                </a:ext>
              </a:extLst>
            </p:cNvPr>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47;p64">
              <a:extLst>
                <a:ext uri="{FF2B5EF4-FFF2-40B4-BE49-F238E27FC236}">
                  <a16:creationId xmlns:a16="http://schemas.microsoft.com/office/drawing/2014/main" id="{564B791B-619B-A610-D2C9-3D882EFF239E}"/>
                </a:ext>
              </a:extLst>
            </p:cNvPr>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48;p64">
              <a:extLst>
                <a:ext uri="{FF2B5EF4-FFF2-40B4-BE49-F238E27FC236}">
                  <a16:creationId xmlns:a16="http://schemas.microsoft.com/office/drawing/2014/main" id="{40992035-8F15-4541-6768-4201EA3BAE47}"/>
                </a:ext>
              </a:extLst>
            </p:cNvPr>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49;p64">
              <a:extLst>
                <a:ext uri="{FF2B5EF4-FFF2-40B4-BE49-F238E27FC236}">
                  <a16:creationId xmlns:a16="http://schemas.microsoft.com/office/drawing/2014/main" id="{28909944-6410-4030-4AEA-C536EAC46C02}"/>
                </a:ext>
              </a:extLst>
            </p:cNvPr>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50;p64">
              <a:extLst>
                <a:ext uri="{FF2B5EF4-FFF2-40B4-BE49-F238E27FC236}">
                  <a16:creationId xmlns:a16="http://schemas.microsoft.com/office/drawing/2014/main" id="{08AEC49E-C77D-C5EC-75E3-1C0E2334CA0B}"/>
                </a:ext>
              </a:extLst>
            </p:cNvPr>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51;p64">
              <a:extLst>
                <a:ext uri="{FF2B5EF4-FFF2-40B4-BE49-F238E27FC236}">
                  <a16:creationId xmlns:a16="http://schemas.microsoft.com/office/drawing/2014/main" id="{6E2A6589-86EF-472A-F96E-0DCD601F981C}"/>
                </a:ext>
              </a:extLst>
            </p:cNvPr>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52;p64">
              <a:extLst>
                <a:ext uri="{FF2B5EF4-FFF2-40B4-BE49-F238E27FC236}">
                  <a16:creationId xmlns:a16="http://schemas.microsoft.com/office/drawing/2014/main" id="{B9B4F923-F22D-A2B2-A068-F8BB9AD8F261}"/>
                </a:ext>
              </a:extLst>
            </p:cNvPr>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53;p64">
              <a:extLst>
                <a:ext uri="{FF2B5EF4-FFF2-40B4-BE49-F238E27FC236}">
                  <a16:creationId xmlns:a16="http://schemas.microsoft.com/office/drawing/2014/main" id="{37F1A239-09E0-CB90-914E-F876B88D4F81}"/>
                </a:ext>
              </a:extLst>
            </p:cNvPr>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54;p64">
              <a:extLst>
                <a:ext uri="{FF2B5EF4-FFF2-40B4-BE49-F238E27FC236}">
                  <a16:creationId xmlns:a16="http://schemas.microsoft.com/office/drawing/2014/main" id="{30E183D7-71DF-989E-B256-CD744AB8A64E}"/>
                </a:ext>
              </a:extLst>
            </p:cNvPr>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55;p64">
              <a:extLst>
                <a:ext uri="{FF2B5EF4-FFF2-40B4-BE49-F238E27FC236}">
                  <a16:creationId xmlns:a16="http://schemas.microsoft.com/office/drawing/2014/main" id="{1BF24007-7C7D-86EF-DDD9-069EAE1F6659}"/>
                </a:ext>
              </a:extLst>
            </p:cNvPr>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56;p64">
              <a:extLst>
                <a:ext uri="{FF2B5EF4-FFF2-40B4-BE49-F238E27FC236}">
                  <a16:creationId xmlns:a16="http://schemas.microsoft.com/office/drawing/2014/main" id="{82075D65-ED0B-77E2-37DA-491C89B8DCC4}"/>
                </a:ext>
              </a:extLst>
            </p:cNvPr>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57;p64">
              <a:extLst>
                <a:ext uri="{FF2B5EF4-FFF2-40B4-BE49-F238E27FC236}">
                  <a16:creationId xmlns:a16="http://schemas.microsoft.com/office/drawing/2014/main" id="{70FC1057-0BFB-87CB-5F04-84E24CAAEF88}"/>
                </a:ext>
              </a:extLst>
            </p:cNvPr>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58;p64">
              <a:extLst>
                <a:ext uri="{FF2B5EF4-FFF2-40B4-BE49-F238E27FC236}">
                  <a16:creationId xmlns:a16="http://schemas.microsoft.com/office/drawing/2014/main" id="{462FEED8-2040-DE89-7A89-57A79E350077}"/>
                </a:ext>
              </a:extLst>
            </p:cNvPr>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59;p64">
              <a:extLst>
                <a:ext uri="{FF2B5EF4-FFF2-40B4-BE49-F238E27FC236}">
                  <a16:creationId xmlns:a16="http://schemas.microsoft.com/office/drawing/2014/main" id="{4AFD8503-4F2B-C90E-C4C9-7694FC5B3278}"/>
                </a:ext>
              </a:extLst>
            </p:cNvPr>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60;p64">
              <a:extLst>
                <a:ext uri="{FF2B5EF4-FFF2-40B4-BE49-F238E27FC236}">
                  <a16:creationId xmlns:a16="http://schemas.microsoft.com/office/drawing/2014/main" id="{4385410A-4D97-999D-FBAA-27A3E63C3DEC}"/>
                </a:ext>
              </a:extLst>
            </p:cNvPr>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61;p64">
              <a:extLst>
                <a:ext uri="{FF2B5EF4-FFF2-40B4-BE49-F238E27FC236}">
                  <a16:creationId xmlns:a16="http://schemas.microsoft.com/office/drawing/2014/main" id="{184D38FA-5DEE-8C9E-36AC-7CBC92AA478A}"/>
                </a:ext>
              </a:extLst>
            </p:cNvPr>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62;p64">
              <a:extLst>
                <a:ext uri="{FF2B5EF4-FFF2-40B4-BE49-F238E27FC236}">
                  <a16:creationId xmlns:a16="http://schemas.microsoft.com/office/drawing/2014/main" id="{A9605324-BB91-103C-4E36-628961C8D285}"/>
                </a:ext>
              </a:extLst>
            </p:cNvPr>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063;p64">
              <a:extLst>
                <a:ext uri="{FF2B5EF4-FFF2-40B4-BE49-F238E27FC236}">
                  <a16:creationId xmlns:a16="http://schemas.microsoft.com/office/drawing/2014/main" id="{40401104-A6F6-9D87-DC83-3751FE633708}"/>
                </a:ext>
              </a:extLst>
            </p:cNvPr>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64;p64">
              <a:extLst>
                <a:ext uri="{FF2B5EF4-FFF2-40B4-BE49-F238E27FC236}">
                  <a16:creationId xmlns:a16="http://schemas.microsoft.com/office/drawing/2014/main" id="{13750D23-7DA4-9AA3-5B18-18B12D83FFE1}"/>
                </a:ext>
              </a:extLst>
            </p:cNvPr>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65;p64">
              <a:extLst>
                <a:ext uri="{FF2B5EF4-FFF2-40B4-BE49-F238E27FC236}">
                  <a16:creationId xmlns:a16="http://schemas.microsoft.com/office/drawing/2014/main" id="{6AF707E9-7C8F-754C-1945-DD8E645769C2}"/>
                </a:ext>
              </a:extLst>
            </p:cNvPr>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66;p64">
              <a:extLst>
                <a:ext uri="{FF2B5EF4-FFF2-40B4-BE49-F238E27FC236}">
                  <a16:creationId xmlns:a16="http://schemas.microsoft.com/office/drawing/2014/main" id="{BC48E196-286D-EE73-039C-51BAA9585F2F}"/>
                </a:ext>
              </a:extLst>
            </p:cNvPr>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7;p64">
              <a:extLst>
                <a:ext uri="{FF2B5EF4-FFF2-40B4-BE49-F238E27FC236}">
                  <a16:creationId xmlns:a16="http://schemas.microsoft.com/office/drawing/2014/main" id="{EF4492CF-1725-DD00-3087-D0DB9545E890}"/>
                </a:ext>
              </a:extLst>
            </p:cNvPr>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68;p64">
              <a:extLst>
                <a:ext uri="{FF2B5EF4-FFF2-40B4-BE49-F238E27FC236}">
                  <a16:creationId xmlns:a16="http://schemas.microsoft.com/office/drawing/2014/main" id="{59949CA2-4773-18CB-45AE-1D79E5264D3C}"/>
                </a:ext>
              </a:extLst>
            </p:cNvPr>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69;p64">
              <a:extLst>
                <a:ext uri="{FF2B5EF4-FFF2-40B4-BE49-F238E27FC236}">
                  <a16:creationId xmlns:a16="http://schemas.microsoft.com/office/drawing/2014/main" id="{17C6CD5E-5EE9-5A88-4202-05FD33EC8A9D}"/>
                </a:ext>
              </a:extLst>
            </p:cNvPr>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70;p64">
              <a:extLst>
                <a:ext uri="{FF2B5EF4-FFF2-40B4-BE49-F238E27FC236}">
                  <a16:creationId xmlns:a16="http://schemas.microsoft.com/office/drawing/2014/main" id="{04DF122C-36AB-B350-F457-38CCC9ACF9D0}"/>
                </a:ext>
              </a:extLst>
            </p:cNvPr>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71;p64">
              <a:extLst>
                <a:ext uri="{FF2B5EF4-FFF2-40B4-BE49-F238E27FC236}">
                  <a16:creationId xmlns:a16="http://schemas.microsoft.com/office/drawing/2014/main" id="{3CD2289A-FF04-8B22-2C85-C79C8379A985}"/>
                </a:ext>
              </a:extLst>
            </p:cNvPr>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72;p64">
              <a:extLst>
                <a:ext uri="{FF2B5EF4-FFF2-40B4-BE49-F238E27FC236}">
                  <a16:creationId xmlns:a16="http://schemas.microsoft.com/office/drawing/2014/main" id="{B9C11450-EAA1-CABB-A893-1880D058595A}"/>
                </a:ext>
              </a:extLst>
            </p:cNvPr>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73;p64">
              <a:extLst>
                <a:ext uri="{FF2B5EF4-FFF2-40B4-BE49-F238E27FC236}">
                  <a16:creationId xmlns:a16="http://schemas.microsoft.com/office/drawing/2014/main" id="{A0B358AD-11B8-B635-705D-525DBA9584A4}"/>
                </a:ext>
              </a:extLst>
            </p:cNvPr>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74;p64">
              <a:extLst>
                <a:ext uri="{FF2B5EF4-FFF2-40B4-BE49-F238E27FC236}">
                  <a16:creationId xmlns:a16="http://schemas.microsoft.com/office/drawing/2014/main" id="{056640F3-606E-1681-477E-E20802DAB9DB}"/>
                </a:ext>
              </a:extLst>
            </p:cNvPr>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75;p64">
              <a:extLst>
                <a:ext uri="{FF2B5EF4-FFF2-40B4-BE49-F238E27FC236}">
                  <a16:creationId xmlns:a16="http://schemas.microsoft.com/office/drawing/2014/main" id="{4EE79C55-9F67-A981-A914-D90294FAAAB6}"/>
                </a:ext>
              </a:extLst>
            </p:cNvPr>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76;p64">
              <a:extLst>
                <a:ext uri="{FF2B5EF4-FFF2-40B4-BE49-F238E27FC236}">
                  <a16:creationId xmlns:a16="http://schemas.microsoft.com/office/drawing/2014/main" id="{22FF1244-98AC-966B-EB88-0BC5FE06A758}"/>
                </a:ext>
              </a:extLst>
            </p:cNvPr>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077;p64">
              <a:extLst>
                <a:ext uri="{FF2B5EF4-FFF2-40B4-BE49-F238E27FC236}">
                  <a16:creationId xmlns:a16="http://schemas.microsoft.com/office/drawing/2014/main" id="{8C0DD9E8-0C94-3D19-3207-86BAD0CF2FA0}"/>
                </a:ext>
              </a:extLst>
            </p:cNvPr>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78;p64">
              <a:extLst>
                <a:ext uri="{FF2B5EF4-FFF2-40B4-BE49-F238E27FC236}">
                  <a16:creationId xmlns:a16="http://schemas.microsoft.com/office/drawing/2014/main" id="{874CCBE6-ADDC-83A7-BA42-BDF298D3DCE8}"/>
                </a:ext>
              </a:extLst>
            </p:cNvPr>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079;p64">
              <a:extLst>
                <a:ext uri="{FF2B5EF4-FFF2-40B4-BE49-F238E27FC236}">
                  <a16:creationId xmlns:a16="http://schemas.microsoft.com/office/drawing/2014/main" id="{22F1D9CE-18FF-D925-8093-BC8D080A0880}"/>
                </a:ext>
              </a:extLst>
            </p:cNvPr>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080;p64">
              <a:extLst>
                <a:ext uri="{FF2B5EF4-FFF2-40B4-BE49-F238E27FC236}">
                  <a16:creationId xmlns:a16="http://schemas.microsoft.com/office/drawing/2014/main" id="{55BDC662-15E3-8E6E-0ABA-56D223C20390}"/>
                </a:ext>
              </a:extLst>
            </p:cNvPr>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81;p64">
              <a:extLst>
                <a:ext uri="{FF2B5EF4-FFF2-40B4-BE49-F238E27FC236}">
                  <a16:creationId xmlns:a16="http://schemas.microsoft.com/office/drawing/2014/main" id="{25A4887E-BDC9-BB83-BAAF-B3BC30618D84}"/>
                </a:ext>
              </a:extLst>
            </p:cNvPr>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82;p64">
              <a:extLst>
                <a:ext uri="{FF2B5EF4-FFF2-40B4-BE49-F238E27FC236}">
                  <a16:creationId xmlns:a16="http://schemas.microsoft.com/office/drawing/2014/main" id="{DCA87CBA-679F-2BC9-93DC-01F4F04CC254}"/>
                </a:ext>
              </a:extLst>
            </p:cNvPr>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83;p64">
              <a:extLst>
                <a:ext uri="{FF2B5EF4-FFF2-40B4-BE49-F238E27FC236}">
                  <a16:creationId xmlns:a16="http://schemas.microsoft.com/office/drawing/2014/main" id="{0AC6EEC4-A569-736C-6AC1-630659A9BD85}"/>
                </a:ext>
              </a:extLst>
            </p:cNvPr>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84;p64">
              <a:extLst>
                <a:ext uri="{FF2B5EF4-FFF2-40B4-BE49-F238E27FC236}">
                  <a16:creationId xmlns:a16="http://schemas.microsoft.com/office/drawing/2014/main" id="{485C12A8-2574-2C74-159D-72D747D34E64}"/>
                </a:ext>
              </a:extLst>
            </p:cNvPr>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85;p64">
              <a:extLst>
                <a:ext uri="{FF2B5EF4-FFF2-40B4-BE49-F238E27FC236}">
                  <a16:creationId xmlns:a16="http://schemas.microsoft.com/office/drawing/2014/main" id="{71C5D0BD-0900-1DD0-9C38-F40D764BCB75}"/>
                </a:ext>
              </a:extLst>
            </p:cNvPr>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86;p64">
              <a:extLst>
                <a:ext uri="{FF2B5EF4-FFF2-40B4-BE49-F238E27FC236}">
                  <a16:creationId xmlns:a16="http://schemas.microsoft.com/office/drawing/2014/main" id="{D5CBE97D-73BD-9108-56DD-382E4A192557}"/>
                </a:ext>
              </a:extLst>
            </p:cNvPr>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87;p64">
              <a:extLst>
                <a:ext uri="{FF2B5EF4-FFF2-40B4-BE49-F238E27FC236}">
                  <a16:creationId xmlns:a16="http://schemas.microsoft.com/office/drawing/2014/main" id="{0B15AE78-D846-33F6-A1CC-48B8A145BA65}"/>
                </a:ext>
              </a:extLst>
            </p:cNvPr>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88;p64">
              <a:extLst>
                <a:ext uri="{FF2B5EF4-FFF2-40B4-BE49-F238E27FC236}">
                  <a16:creationId xmlns:a16="http://schemas.microsoft.com/office/drawing/2014/main" id="{F8F6B704-1E22-C20A-EB8E-6606CB3A4E85}"/>
                </a:ext>
              </a:extLst>
            </p:cNvPr>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89;p64">
              <a:extLst>
                <a:ext uri="{FF2B5EF4-FFF2-40B4-BE49-F238E27FC236}">
                  <a16:creationId xmlns:a16="http://schemas.microsoft.com/office/drawing/2014/main" id="{72DDEDD1-5843-E477-F3D9-D36973CEBAB0}"/>
                </a:ext>
              </a:extLst>
            </p:cNvPr>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90;p64">
              <a:extLst>
                <a:ext uri="{FF2B5EF4-FFF2-40B4-BE49-F238E27FC236}">
                  <a16:creationId xmlns:a16="http://schemas.microsoft.com/office/drawing/2014/main" id="{7DF0A6CF-7CA8-C462-4444-0624A8D6B071}"/>
                </a:ext>
              </a:extLst>
            </p:cNvPr>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91;p64">
              <a:extLst>
                <a:ext uri="{FF2B5EF4-FFF2-40B4-BE49-F238E27FC236}">
                  <a16:creationId xmlns:a16="http://schemas.microsoft.com/office/drawing/2014/main" id="{09F46EE5-510A-F022-9810-29B79C1CFA81}"/>
                </a:ext>
              </a:extLst>
            </p:cNvPr>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092;p64">
              <a:extLst>
                <a:ext uri="{FF2B5EF4-FFF2-40B4-BE49-F238E27FC236}">
                  <a16:creationId xmlns:a16="http://schemas.microsoft.com/office/drawing/2014/main" id="{065A0CFF-DEC8-1B82-13A3-B6F369EE692E}"/>
                </a:ext>
              </a:extLst>
            </p:cNvPr>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093;p64">
              <a:extLst>
                <a:ext uri="{FF2B5EF4-FFF2-40B4-BE49-F238E27FC236}">
                  <a16:creationId xmlns:a16="http://schemas.microsoft.com/office/drawing/2014/main" id="{CC3A8D28-C966-EFFA-0286-099679CBDC5D}"/>
                </a:ext>
              </a:extLst>
            </p:cNvPr>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094;p64">
              <a:extLst>
                <a:ext uri="{FF2B5EF4-FFF2-40B4-BE49-F238E27FC236}">
                  <a16:creationId xmlns:a16="http://schemas.microsoft.com/office/drawing/2014/main" id="{7D18A91C-E839-5FBC-DA36-D22EB50D9742}"/>
                </a:ext>
              </a:extLst>
            </p:cNvPr>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095;p64">
              <a:extLst>
                <a:ext uri="{FF2B5EF4-FFF2-40B4-BE49-F238E27FC236}">
                  <a16:creationId xmlns:a16="http://schemas.microsoft.com/office/drawing/2014/main" id="{8A07FA0E-8D79-3EEA-63CA-3DDF6C0D10BB}"/>
                </a:ext>
              </a:extLst>
            </p:cNvPr>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096;p64">
              <a:extLst>
                <a:ext uri="{FF2B5EF4-FFF2-40B4-BE49-F238E27FC236}">
                  <a16:creationId xmlns:a16="http://schemas.microsoft.com/office/drawing/2014/main" id="{AC9B1963-8425-15AF-5053-B3ACFD3D80DB}"/>
                </a:ext>
              </a:extLst>
            </p:cNvPr>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097;p64">
              <a:extLst>
                <a:ext uri="{FF2B5EF4-FFF2-40B4-BE49-F238E27FC236}">
                  <a16:creationId xmlns:a16="http://schemas.microsoft.com/office/drawing/2014/main" id="{4EA0FE54-7A96-F82E-C71A-33C4AD2AE68C}"/>
                </a:ext>
              </a:extLst>
            </p:cNvPr>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098;p64">
              <a:extLst>
                <a:ext uri="{FF2B5EF4-FFF2-40B4-BE49-F238E27FC236}">
                  <a16:creationId xmlns:a16="http://schemas.microsoft.com/office/drawing/2014/main" id="{8FD59406-BDFD-D0A1-BFDF-F944543D497C}"/>
                </a:ext>
              </a:extLst>
            </p:cNvPr>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99;p64">
              <a:extLst>
                <a:ext uri="{FF2B5EF4-FFF2-40B4-BE49-F238E27FC236}">
                  <a16:creationId xmlns:a16="http://schemas.microsoft.com/office/drawing/2014/main" id="{A15B1570-1D8E-57EF-2E19-D8960083E7CC}"/>
                </a:ext>
              </a:extLst>
            </p:cNvPr>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00;p64">
              <a:extLst>
                <a:ext uri="{FF2B5EF4-FFF2-40B4-BE49-F238E27FC236}">
                  <a16:creationId xmlns:a16="http://schemas.microsoft.com/office/drawing/2014/main" id="{58EC0A4D-8164-23A3-BAA1-633A6DC20486}"/>
                </a:ext>
              </a:extLst>
            </p:cNvPr>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01;p64">
              <a:extLst>
                <a:ext uri="{FF2B5EF4-FFF2-40B4-BE49-F238E27FC236}">
                  <a16:creationId xmlns:a16="http://schemas.microsoft.com/office/drawing/2014/main" id="{FD5E4B20-5DA9-5E84-E51B-A65E69FA063F}"/>
                </a:ext>
              </a:extLst>
            </p:cNvPr>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02;p64">
              <a:extLst>
                <a:ext uri="{FF2B5EF4-FFF2-40B4-BE49-F238E27FC236}">
                  <a16:creationId xmlns:a16="http://schemas.microsoft.com/office/drawing/2014/main" id="{8541EBAC-78D1-5C8B-ADB3-1070681E81D9}"/>
                </a:ext>
              </a:extLst>
            </p:cNvPr>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03;p64">
              <a:extLst>
                <a:ext uri="{FF2B5EF4-FFF2-40B4-BE49-F238E27FC236}">
                  <a16:creationId xmlns:a16="http://schemas.microsoft.com/office/drawing/2014/main" id="{8D026F22-DEF5-B20A-42BE-BC5D20B1A648}"/>
                </a:ext>
              </a:extLst>
            </p:cNvPr>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04;p64">
              <a:extLst>
                <a:ext uri="{FF2B5EF4-FFF2-40B4-BE49-F238E27FC236}">
                  <a16:creationId xmlns:a16="http://schemas.microsoft.com/office/drawing/2014/main" id="{5B1A53B3-44E5-0534-1578-C6582A2FB5BC}"/>
                </a:ext>
              </a:extLst>
            </p:cNvPr>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05;p64">
              <a:extLst>
                <a:ext uri="{FF2B5EF4-FFF2-40B4-BE49-F238E27FC236}">
                  <a16:creationId xmlns:a16="http://schemas.microsoft.com/office/drawing/2014/main" id="{08D6D25B-F763-4FC5-647F-38CB202C3394}"/>
                </a:ext>
              </a:extLst>
            </p:cNvPr>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06;p64">
              <a:extLst>
                <a:ext uri="{FF2B5EF4-FFF2-40B4-BE49-F238E27FC236}">
                  <a16:creationId xmlns:a16="http://schemas.microsoft.com/office/drawing/2014/main" id="{56603878-B5E7-46A9-F542-40500EC4F2B0}"/>
                </a:ext>
              </a:extLst>
            </p:cNvPr>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07;p64">
              <a:extLst>
                <a:ext uri="{FF2B5EF4-FFF2-40B4-BE49-F238E27FC236}">
                  <a16:creationId xmlns:a16="http://schemas.microsoft.com/office/drawing/2014/main" id="{0844D205-49FF-C53C-1D25-B362D6379292}"/>
                </a:ext>
              </a:extLst>
            </p:cNvPr>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08;p64">
              <a:extLst>
                <a:ext uri="{FF2B5EF4-FFF2-40B4-BE49-F238E27FC236}">
                  <a16:creationId xmlns:a16="http://schemas.microsoft.com/office/drawing/2014/main" id="{231ACBDC-B3DE-DA08-8810-38A0F7F3206A}"/>
                </a:ext>
              </a:extLst>
            </p:cNvPr>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09;p64">
              <a:extLst>
                <a:ext uri="{FF2B5EF4-FFF2-40B4-BE49-F238E27FC236}">
                  <a16:creationId xmlns:a16="http://schemas.microsoft.com/office/drawing/2014/main" id="{074599CF-8E04-8D67-ABC2-92386D94AF4E}"/>
                </a:ext>
              </a:extLst>
            </p:cNvPr>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10;p64">
              <a:extLst>
                <a:ext uri="{FF2B5EF4-FFF2-40B4-BE49-F238E27FC236}">
                  <a16:creationId xmlns:a16="http://schemas.microsoft.com/office/drawing/2014/main" id="{5B0A54A1-DDE6-EF8C-C9C3-10000A7EFF84}"/>
                </a:ext>
              </a:extLst>
            </p:cNvPr>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11;p64">
              <a:extLst>
                <a:ext uri="{FF2B5EF4-FFF2-40B4-BE49-F238E27FC236}">
                  <a16:creationId xmlns:a16="http://schemas.microsoft.com/office/drawing/2014/main" id="{F9EBB3A2-BA74-EF82-FD7C-9A242C45B4D4}"/>
                </a:ext>
              </a:extLst>
            </p:cNvPr>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12;p64">
              <a:extLst>
                <a:ext uri="{FF2B5EF4-FFF2-40B4-BE49-F238E27FC236}">
                  <a16:creationId xmlns:a16="http://schemas.microsoft.com/office/drawing/2014/main" id="{C5B1F89E-DCD4-7A4C-4499-563D1DDB0672}"/>
                </a:ext>
              </a:extLst>
            </p:cNvPr>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13;p64">
              <a:extLst>
                <a:ext uri="{FF2B5EF4-FFF2-40B4-BE49-F238E27FC236}">
                  <a16:creationId xmlns:a16="http://schemas.microsoft.com/office/drawing/2014/main" id="{7869E837-CE1C-B81E-397D-9C83DAE42DC1}"/>
                </a:ext>
              </a:extLst>
            </p:cNvPr>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14;p64">
              <a:extLst>
                <a:ext uri="{FF2B5EF4-FFF2-40B4-BE49-F238E27FC236}">
                  <a16:creationId xmlns:a16="http://schemas.microsoft.com/office/drawing/2014/main" id="{43759020-501C-5829-A472-D7FCC7C453FD}"/>
                </a:ext>
              </a:extLst>
            </p:cNvPr>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15;p64">
              <a:extLst>
                <a:ext uri="{FF2B5EF4-FFF2-40B4-BE49-F238E27FC236}">
                  <a16:creationId xmlns:a16="http://schemas.microsoft.com/office/drawing/2014/main" id="{9C906D22-F629-617E-8206-AD28B826A725}"/>
                </a:ext>
              </a:extLst>
            </p:cNvPr>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16;p64">
              <a:extLst>
                <a:ext uri="{FF2B5EF4-FFF2-40B4-BE49-F238E27FC236}">
                  <a16:creationId xmlns:a16="http://schemas.microsoft.com/office/drawing/2014/main" id="{76FCC7E0-991D-0844-6F10-D286EF2E8685}"/>
                </a:ext>
              </a:extLst>
            </p:cNvPr>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17;p64">
              <a:extLst>
                <a:ext uri="{FF2B5EF4-FFF2-40B4-BE49-F238E27FC236}">
                  <a16:creationId xmlns:a16="http://schemas.microsoft.com/office/drawing/2014/main" id="{7102AA9E-B3C2-417E-F4C0-BA2AB69258D4}"/>
                </a:ext>
              </a:extLst>
            </p:cNvPr>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118;p64">
              <a:extLst>
                <a:ext uri="{FF2B5EF4-FFF2-40B4-BE49-F238E27FC236}">
                  <a16:creationId xmlns:a16="http://schemas.microsoft.com/office/drawing/2014/main" id="{BD295AA6-5F0D-4477-1D5C-D364BD30EE6D}"/>
                </a:ext>
              </a:extLst>
            </p:cNvPr>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119;p64">
              <a:extLst>
                <a:ext uri="{FF2B5EF4-FFF2-40B4-BE49-F238E27FC236}">
                  <a16:creationId xmlns:a16="http://schemas.microsoft.com/office/drawing/2014/main" id="{44ACA0B0-A6B8-0C85-DB29-C1E606E27967}"/>
                </a:ext>
              </a:extLst>
            </p:cNvPr>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120;p64">
              <a:extLst>
                <a:ext uri="{FF2B5EF4-FFF2-40B4-BE49-F238E27FC236}">
                  <a16:creationId xmlns:a16="http://schemas.microsoft.com/office/drawing/2014/main" id="{C193E704-17B3-06D2-C070-E0062D1B71C3}"/>
                </a:ext>
              </a:extLst>
            </p:cNvPr>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121;p64">
              <a:extLst>
                <a:ext uri="{FF2B5EF4-FFF2-40B4-BE49-F238E27FC236}">
                  <a16:creationId xmlns:a16="http://schemas.microsoft.com/office/drawing/2014/main" id="{1FBB08B7-B3F9-A950-7C4E-D3743AD094F1}"/>
                </a:ext>
              </a:extLst>
            </p:cNvPr>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122;p64">
              <a:extLst>
                <a:ext uri="{FF2B5EF4-FFF2-40B4-BE49-F238E27FC236}">
                  <a16:creationId xmlns:a16="http://schemas.microsoft.com/office/drawing/2014/main" id="{5C1689D5-C51D-A3EF-9DBE-1AD03F3D3FD5}"/>
                </a:ext>
              </a:extLst>
            </p:cNvPr>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123;p64">
              <a:extLst>
                <a:ext uri="{FF2B5EF4-FFF2-40B4-BE49-F238E27FC236}">
                  <a16:creationId xmlns:a16="http://schemas.microsoft.com/office/drawing/2014/main" id="{28C88BD3-A22F-DF24-9DAB-48781660CD62}"/>
                </a:ext>
              </a:extLst>
            </p:cNvPr>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124;p64">
              <a:extLst>
                <a:ext uri="{FF2B5EF4-FFF2-40B4-BE49-F238E27FC236}">
                  <a16:creationId xmlns:a16="http://schemas.microsoft.com/office/drawing/2014/main" id="{FA8E3EDF-7ABE-AE5B-AE80-5359D5FB3F31}"/>
                </a:ext>
              </a:extLst>
            </p:cNvPr>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125;p64">
              <a:extLst>
                <a:ext uri="{FF2B5EF4-FFF2-40B4-BE49-F238E27FC236}">
                  <a16:creationId xmlns:a16="http://schemas.microsoft.com/office/drawing/2014/main" id="{4E4C59C3-FE9F-57DA-C09E-F17F13AE8740}"/>
                </a:ext>
              </a:extLst>
            </p:cNvPr>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126;p64">
              <a:extLst>
                <a:ext uri="{FF2B5EF4-FFF2-40B4-BE49-F238E27FC236}">
                  <a16:creationId xmlns:a16="http://schemas.microsoft.com/office/drawing/2014/main" id="{5CF9A9D9-E62B-6B84-BC78-1FDC0057CA84}"/>
                </a:ext>
              </a:extLst>
            </p:cNvPr>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127;p64">
              <a:extLst>
                <a:ext uri="{FF2B5EF4-FFF2-40B4-BE49-F238E27FC236}">
                  <a16:creationId xmlns:a16="http://schemas.microsoft.com/office/drawing/2014/main" id="{57809046-B68E-B43A-8BC5-A5845E70F7E4}"/>
                </a:ext>
              </a:extLst>
            </p:cNvPr>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128;p64">
              <a:extLst>
                <a:ext uri="{FF2B5EF4-FFF2-40B4-BE49-F238E27FC236}">
                  <a16:creationId xmlns:a16="http://schemas.microsoft.com/office/drawing/2014/main" id="{CC72B77E-1E38-A147-2035-ACE1124CCE3C}"/>
                </a:ext>
              </a:extLst>
            </p:cNvPr>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129;p64">
              <a:extLst>
                <a:ext uri="{FF2B5EF4-FFF2-40B4-BE49-F238E27FC236}">
                  <a16:creationId xmlns:a16="http://schemas.microsoft.com/office/drawing/2014/main" id="{772F2A20-163D-66D2-A8DA-48EE45051301}"/>
                </a:ext>
              </a:extLst>
            </p:cNvPr>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130;p64">
              <a:extLst>
                <a:ext uri="{FF2B5EF4-FFF2-40B4-BE49-F238E27FC236}">
                  <a16:creationId xmlns:a16="http://schemas.microsoft.com/office/drawing/2014/main" id="{FF115325-FF5C-7ACD-B1F0-56C3522BE46A}"/>
                </a:ext>
              </a:extLst>
            </p:cNvPr>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131;p64">
              <a:extLst>
                <a:ext uri="{FF2B5EF4-FFF2-40B4-BE49-F238E27FC236}">
                  <a16:creationId xmlns:a16="http://schemas.microsoft.com/office/drawing/2014/main" id="{BD10EEF7-7EF5-0FC4-4FEC-0B255D259F27}"/>
                </a:ext>
              </a:extLst>
            </p:cNvPr>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132;p64">
              <a:extLst>
                <a:ext uri="{FF2B5EF4-FFF2-40B4-BE49-F238E27FC236}">
                  <a16:creationId xmlns:a16="http://schemas.microsoft.com/office/drawing/2014/main" id="{F85433F8-68F1-4B40-4056-3D75AD24B382}"/>
                </a:ext>
              </a:extLst>
            </p:cNvPr>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133;p64">
              <a:extLst>
                <a:ext uri="{FF2B5EF4-FFF2-40B4-BE49-F238E27FC236}">
                  <a16:creationId xmlns:a16="http://schemas.microsoft.com/office/drawing/2014/main" id="{791B424B-5A60-D778-2103-5C835CFF5964}"/>
                </a:ext>
              </a:extLst>
            </p:cNvPr>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134;p64">
              <a:extLst>
                <a:ext uri="{FF2B5EF4-FFF2-40B4-BE49-F238E27FC236}">
                  <a16:creationId xmlns:a16="http://schemas.microsoft.com/office/drawing/2014/main" id="{C2D3F30E-0131-ACFE-5304-64CAF6D263BA}"/>
                </a:ext>
              </a:extLst>
            </p:cNvPr>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135;p64">
              <a:extLst>
                <a:ext uri="{FF2B5EF4-FFF2-40B4-BE49-F238E27FC236}">
                  <a16:creationId xmlns:a16="http://schemas.microsoft.com/office/drawing/2014/main" id="{EE0F28F8-E8D8-2F1C-68FF-26AD43AE65B5}"/>
                </a:ext>
              </a:extLst>
            </p:cNvPr>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136;p64">
              <a:extLst>
                <a:ext uri="{FF2B5EF4-FFF2-40B4-BE49-F238E27FC236}">
                  <a16:creationId xmlns:a16="http://schemas.microsoft.com/office/drawing/2014/main" id="{A35FEE5F-5CBB-74E0-374D-99E971E86FF7}"/>
                </a:ext>
              </a:extLst>
            </p:cNvPr>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137;p64">
              <a:extLst>
                <a:ext uri="{FF2B5EF4-FFF2-40B4-BE49-F238E27FC236}">
                  <a16:creationId xmlns:a16="http://schemas.microsoft.com/office/drawing/2014/main" id="{0ADAEBAC-04A8-39EC-7EF3-13EFF45DDD25}"/>
                </a:ext>
              </a:extLst>
            </p:cNvPr>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138;p64">
              <a:extLst>
                <a:ext uri="{FF2B5EF4-FFF2-40B4-BE49-F238E27FC236}">
                  <a16:creationId xmlns:a16="http://schemas.microsoft.com/office/drawing/2014/main" id="{2B7E2497-585F-54DB-FAB2-C074A38388FB}"/>
                </a:ext>
              </a:extLst>
            </p:cNvPr>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139;p64">
              <a:extLst>
                <a:ext uri="{FF2B5EF4-FFF2-40B4-BE49-F238E27FC236}">
                  <a16:creationId xmlns:a16="http://schemas.microsoft.com/office/drawing/2014/main" id="{01CACABF-D9E6-D1BA-B670-92AF5AF84E76}"/>
                </a:ext>
              </a:extLst>
            </p:cNvPr>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140;p64">
              <a:extLst>
                <a:ext uri="{FF2B5EF4-FFF2-40B4-BE49-F238E27FC236}">
                  <a16:creationId xmlns:a16="http://schemas.microsoft.com/office/drawing/2014/main" id="{2BBA586B-278D-30F9-B96A-5D95DB61D3E8}"/>
                </a:ext>
              </a:extLst>
            </p:cNvPr>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141;p64">
              <a:extLst>
                <a:ext uri="{FF2B5EF4-FFF2-40B4-BE49-F238E27FC236}">
                  <a16:creationId xmlns:a16="http://schemas.microsoft.com/office/drawing/2014/main" id="{E559CB8C-9987-D0C7-97C7-5686CFC0224C}"/>
                </a:ext>
              </a:extLst>
            </p:cNvPr>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142;p64">
              <a:extLst>
                <a:ext uri="{FF2B5EF4-FFF2-40B4-BE49-F238E27FC236}">
                  <a16:creationId xmlns:a16="http://schemas.microsoft.com/office/drawing/2014/main" id="{295E7BB4-BE30-D5D3-373F-8630D8CE324D}"/>
                </a:ext>
              </a:extLst>
            </p:cNvPr>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143;p64">
              <a:extLst>
                <a:ext uri="{FF2B5EF4-FFF2-40B4-BE49-F238E27FC236}">
                  <a16:creationId xmlns:a16="http://schemas.microsoft.com/office/drawing/2014/main" id="{35F25F28-955C-27AD-6A1B-71D31F0DD74B}"/>
                </a:ext>
              </a:extLst>
            </p:cNvPr>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144;p64">
              <a:extLst>
                <a:ext uri="{FF2B5EF4-FFF2-40B4-BE49-F238E27FC236}">
                  <a16:creationId xmlns:a16="http://schemas.microsoft.com/office/drawing/2014/main" id="{FBFD4980-7DF8-94B7-EC80-B78FA7DD4771}"/>
                </a:ext>
              </a:extLst>
            </p:cNvPr>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145;p64">
              <a:extLst>
                <a:ext uri="{FF2B5EF4-FFF2-40B4-BE49-F238E27FC236}">
                  <a16:creationId xmlns:a16="http://schemas.microsoft.com/office/drawing/2014/main" id="{080404EA-6FD6-FA1E-285A-D3B49534C8B2}"/>
                </a:ext>
              </a:extLst>
            </p:cNvPr>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146;p64">
              <a:extLst>
                <a:ext uri="{FF2B5EF4-FFF2-40B4-BE49-F238E27FC236}">
                  <a16:creationId xmlns:a16="http://schemas.microsoft.com/office/drawing/2014/main" id="{F4B40812-13FD-7E01-3407-FBAF5ECF0CBA}"/>
                </a:ext>
              </a:extLst>
            </p:cNvPr>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147;p64">
              <a:extLst>
                <a:ext uri="{FF2B5EF4-FFF2-40B4-BE49-F238E27FC236}">
                  <a16:creationId xmlns:a16="http://schemas.microsoft.com/office/drawing/2014/main" id="{EA1E47C8-0C77-7853-7CBC-D396B65E9A79}"/>
                </a:ext>
              </a:extLst>
            </p:cNvPr>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148;p64">
              <a:extLst>
                <a:ext uri="{FF2B5EF4-FFF2-40B4-BE49-F238E27FC236}">
                  <a16:creationId xmlns:a16="http://schemas.microsoft.com/office/drawing/2014/main" id="{EE3CD643-77D8-EFDB-C7B4-24D6E0173EDF}"/>
                </a:ext>
              </a:extLst>
            </p:cNvPr>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149;p64">
              <a:extLst>
                <a:ext uri="{FF2B5EF4-FFF2-40B4-BE49-F238E27FC236}">
                  <a16:creationId xmlns:a16="http://schemas.microsoft.com/office/drawing/2014/main" id="{7E2A33A2-04B2-03E4-97D1-F0156E448B21}"/>
                </a:ext>
              </a:extLst>
            </p:cNvPr>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150;p64">
              <a:extLst>
                <a:ext uri="{FF2B5EF4-FFF2-40B4-BE49-F238E27FC236}">
                  <a16:creationId xmlns:a16="http://schemas.microsoft.com/office/drawing/2014/main" id="{35FF5D4F-4BA2-F25A-6D4B-BDA2295B5846}"/>
                </a:ext>
              </a:extLst>
            </p:cNvPr>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151;p64">
              <a:extLst>
                <a:ext uri="{FF2B5EF4-FFF2-40B4-BE49-F238E27FC236}">
                  <a16:creationId xmlns:a16="http://schemas.microsoft.com/office/drawing/2014/main" id="{2F45E6F1-21C5-C777-3B95-E4802F18AE71}"/>
                </a:ext>
              </a:extLst>
            </p:cNvPr>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152;p64">
              <a:extLst>
                <a:ext uri="{FF2B5EF4-FFF2-40B4-BE49-F238E27FC236}">
                  <a16:creationId xmlns:a16="http://schemas.microsoft.com/office/drawing/2014/main" id="{FD3FB33E-D525-77E2-CF52-DBB846C914F4}"/>
                </a:ext>
              </a:extLst>
            </p:cNvPr>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153;p64">
              <a:extLst>
                <a:ext uri="{FF2B5EF4-FFF2-40B4-BE49-F238E27FC236}">
                  <a16:creationId xmlns:a16="http://schemas.microsoft.com/office/drawing/2014/main" id="{75353B36-2F22-662D-D98B-7F0170449E78}"/>
                </a:ext>
              </a:extLst>
            </p:cNvPr>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154;p64">
              <a:extLst>
                <a:ext uri="{FF2B5EF4-FFF2-40B4-BE49-F238E27FC236}">
                  <a16:creationId xmlns:a16="http://schemas.microsoft.com/office/drawing/2014/main" id="{5F09A81C-034F-47FC-093E-99C6E98EE3E7}"/>
                </a:ext>
              </a:extLst>
            </p:cNvPr>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155;p64">
              <a:extLst>
                <a:ext uri="{FF2B5EF4-FFF2-40B4-BE49-F238E27FC236}">
                  <a16:creationId xmlns:a16="http://schemas.microsoft.com/office/drawing/2014/main" id="{374BDB4B-975C-E226-F8A3-E75ACBA8C5CF}"/>
                </a:ext>
              </a:extLst>
            </p:cNvPr>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156;p64">
              <a:extLst>
                <a:ext uri="{FF2B5EF4-FFF2-40B4-BE49-F238E27FC236}">
                  <a16:creationId xmlns:a16="http://schemas.microsoft.com/office/drawing/2014/main" id="{DEF3809E-22AB-A9BE-B8C4-E2A9C4BBA946}"/>
                </a:ext>
              </a:extLst>
            </p:cNvPr>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157;p64">
              <a:extLst>
                <a:ext uri="{FF2B5EF4-FFF2-40B4-BE49-F238E27FC236}">
                  <a16:creationId xmlns:a16="http://schemas.microsoft.com/office/drawing/2014/main" id="{0CBC9D3B-CE5A-F1DC-2FAC-8EB942D69576}"/>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158;p64">
              <a:extLst>
                <a:ext uri="{FF2B5EF4-FFF2-40B4-BE49-F238E27FC236}">
                  <a16:creationId xmlns:a16="http://schemas.microsoft.com/office/drawing/2014/main" id="{21325232-96E1-E3BA-B297-ECCD96FE65DE}"/>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159;p64">
              <a:extLst>
                <a:ext uri="{FF2B5EF4-FFF2-40B4-BE49-F238E27FC236}">
                  <a16:creationId xmlns:a16="http://schemas.microsoft.com/office/drawing/2014/main" id="{E530C41A-197C-79F1-488C-F9A8E5ABAF81}"/>
                </a:ext>
              </a:extLst>
            </p:cNvPr>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160;p64">
              <a:extLst>
                <a:ext uri="{FF2B5EF4-FFF2-40B4-BE49-F238E27FC236}">
                  <a16:creationId xmlns:a16="http://schemas.microsoft.com/office/drawing/2014/main" id="{8252A6DC-135F-2849-174E-93D643204B4F}"/>
                </a:ext>
              </a:extLst>
            </p:cNvPr>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161;p64">
              <a:extLst>
                <a:ext uri="{FF2B5EF4-FFF2-40B4-BE49-F238E27FC236}">
                  <a16:creationId xmlns:a16="http://schemas.microsoft.com/office/drawing/2014/main" id="{DC3F744F-3E74-20CF-48E6-77A281FC9871}"/>
                </a:ext>
              </a:extLst>
            </p:cNvPr>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162;p64">
              <a:extLst>
                <a:ext uri="{FF2B5EF4-FFF2-40B4-BE49-F238E27FC236}">
                  <a16:creationId xmlns:a16="http://schemas.microsoft.com/office/drawing/2014/main" id="{75450F53-28A6-0C56-A31E-84BFFEAAD678}"/>
                </a:ext>
              </a:extLst>
            </p:cNvPr>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163;p64">
              <a:extLst>
                <a:ext uri="{FF2B5EF4-FFF2-40B4-BE49-F238E27FC236}">
                  <a16:creationId xmlns:a16="http://schemas.microsoft.com/office/drawing/2014/main" id="{C400AEF1-6EC6-DD58-6FA3-1EF658EA5EB6}"/>
                </a:ext>
              </a:extLst>
            </p:cNvPr>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164;p64">
              <a:extLst>
                <a:ext uri="{FF2B5EF4-FFF2-40B4-BE49-F238E27FC236}">
                  <a16:creationId xmlns:a16="http://schemas.microsoft.com/office/drawing/2014/main" id="{AEF3DA9A-1678-462D-66C4-950BB450E433}"/>
                </a:ext>
              </a:extLst>
            </p:cNvPr>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165;p64">
              <a:extLst>
                <a:ext uri="{FF2B5EF4-FFF2-40B4-BE49-F238E27FC236}">
                  <a16:creationId xmlns:a16="http://schemas.microsoft.com/office/drawing/2014/main" id="{D89FD1C5-B34A-FEB9-B7FA-3A1B6657155C}"/>
                </a:ext>
              </a:extLst>
            </p:cNvPr>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166;p64">
              <a:extLst>
                <a:ext uri="{FF2B5EF4-FFF2-40B4-BE49-F238E27FC236}">
                  <a16:creationId xmlns:a16="http://schemas.microsoft.com/office/drawing/2014/main" id="{44CD15EB-356F-8F9A-1024-9BA778C725BE}"/>
                </a:ext>
              </a:extLst>
            </p:cNvPr>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167;p64">
              <a:extLst>
                <a:ext uri="{FF2B5EF4-FFF2-40B4-BE49-F238E27FC236}">
                  <a16:creationId xmlns:a16="http://schemas.microsoft.com/office/drawing/2014/main" id="{25FEA080-2030-6E71-FDD0-4F9FFB231F86}"/>
                </a:ext>
              </a:extLst>
            </p:cNvPr>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168;p64">
              <a:extLst>
                <a:ext uri="{FF2B5EF4-FFF2-40B4-BE49-F238E27FC236}">
                  <a16:creationId xmlns:a16="http://schemas.microsoft.com/office/drawing/2014/main" id="{E184128E-25C4-6A76-F31E-C2E355EAC7B7}"/>
                </a:ext>
              </a:extLst>
            </p:cNvPr>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169;p64">
              <a:extLst>
                <a:ext uri="{FF2B5EF4-FFF2-40B4-BE49-F238E27FC236}">
                  <a16:creationId xmlns:a16="http://schemas.microsoft.com/office/drawing/2014/main" id="{C6FAA686-3996-BFD7-C9BC-F77F2BD4666B}"/>
                </a:ext>
              </a:extLst>
            </p:cNvPr>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170;p64">
              <a:extLst>
                <a:ext uri="{FF2B5EF4-FFF2-40B4-BE49-F238E27FC236}">
                  <a16:creationId xmlns:a16="http://schemas.microsoft.com/office/drawing/2014/main" id="{6AFCE3FA-525F-59DA-32D7-5099C2019391}"/>
                </a:ext>
              </a:extLst>
            </p:cNvPr>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171;p64">
              <a:extLst>
                <a:ext uri="{FF2B5EF4-FFF2-40B4-BE49-F238E27FC236}">
                  <a16:creationId xmlns:a16="http://schemas.microsoft.com/office/drawing/2014/main" id="{AFBC7365-48C3-92DB-ADF4-E73F8CD39224}"/>
                </a:ext>
              </a:extLst>
            </p:cNvPr>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172;p64">
              <a:extLst>
                <a:ext uri="{FF2B5EF4-FFF2-40B4-BE49-F238E27FC236}">
                  <a16:creationId xmlns:a16="http://schemas.microsoft.com/office/drawing/2014/main" id="{60BD124E-0724-F7FD-0FE2-2CC0114833E5}"/>
                </a:ext>
              </a:extLst>
            </p:cNvPr>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173;p64">
              <a:extLst>
                <a:ext uri="{FF2B5EF4-FFF2-40B4-BE49-F238E27FC236}">
                  <a16:creationId xmlns:a16="http://schemas.microsoft.com/office/drawing/2014/main" id="{6123190B-A6C3-DBA7-8840-5BF9819D5512}"/>
                </a:ext>
              </a:extLst>
            </p:cNvPr>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174;p64">
              <a:extLst>
                <a:ext uri="{FF2B5EF4-FFF2-40B4-BE49-F238E27FC236}">
                  <a16:creationId xmlns:a16="http://schemas.microsoft.com/office/drawing/2014/main" id="{16E6D031-A435-4C61-302E-50679D9E3D10}"/>
                </a:ext>
              </a:extLst>
            </p:cNvPr>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175;p64">
              <a:extLst>
                <a:ext uri="{FF2B5EF4-FFF2-40B4-BE49-F238E27FC236}">
                  <a16:creationId xmlns:a16="http://schemas.microsoft.com/office/drawing/2014/main" id="{9B460FEB-81C3-1A9C-D51F-21E645525E19}"/>
                </a:ext>
              </a:extLst>
            </p:cNvPr>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176;p64">
              <a:extLst>
                <a:ext uri="{FF2B5EF4-FFF2-40B4-BE49-F238E27FC236}">
                  <a16:creationId xmlns:a16="http://schemas.microsoft.com/office/drawing/2014/main" id="{B4E59D73-BCDF-0A5E-B394-61F6F0ED9AAA}"/>
                </a:ext>
              </a:extLst>
            </p:cNvPr>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177;p64">
              <a:extLst>
                <a:ext uri="{FF2B5EF4-FFF2-40B4-BE49-F238E27FC236}">
                  <a16:creationId xmlns:a16="http://schemas.microsoft.com/office/drawing/2014/main" id="{35A2B931-51AE-0C58-D2EB-88FC7EA1CF3B}"/>
                </a:ext>
              </a:extLst>
            </p:cNvPr>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178;p64">
              <a:extLst>
                <a:ext uri="{FF2B5EF4-FFF2-40B4-BE49-F238E27FC236}">
                  <a16:creationId xmlns:a16="http://schemas.microsoft.com/office/drawing/2014/main" id="{F3304C23-9C5D-65F6-F7A7-CB8ECEA60A19}"/>
                </a:ext>
              </a:extLst>
            </p:cNvPr>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179;p64">
              <a:extLst>
                <a:ext uri="{FF2B5EF4-FFF2-40B4-BE49-F238E27FC236}">
                  <a16:creationId xmlns:a16="http://schemas.microsoft.com/office/drawing/2014/main" id="{8E6DE5E7-4EFB-27C4-DE15-CED3CCDE0C0F}"/>
                </a:ext>
              </a:extLst>
            </p:cNvPr>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180;p64">
              <a:extLst>
                <a:ext uri="{FF2B5EF4-FFF2-40B4-BE49-F238E27FC236}">
                  <a16:creationId xmlns:a16="http://schemas.microsoft.com/office/drawing/2014/main" id="{0639CEF2-F6F6-0769-91F6-2D285B9A7FC3}"/>
                </a:ext>
              </a:extLst>
            </p:cNvPr>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181;p64">
              <a:extLst>
                <a:ext uri="{FF2B5EF4-FFF2-40B4-BE49-F238E27FC236}">
                  <a16:creationId xmlns:a16="http://schemas.microsoft.com/office/drawing/2014/main" id="{C3C03D23-48F8-5C05-86F2-7F84CBDAD16C}"/>
                </a:ext>
              </a:extLst>
            </p:cNvPr>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182;p64">
              <a:extLst>
                <a:ext uri="{FF2B5EF4-FFF2-40B4-BE49-F238E27FC236}">
                  <a16:creationId xmlns:a16="http://schemas.microsoft.com/office/drawing/2014/main" id="{C93571C2-6305-7208-2416-BE021DA6B1F5}"/>
                </a:ext>
              </a:extLst>
            </p:cNvPr>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183;p64">
              <a:extLst>
                <a:ext uri="{FF2B5EF4-FFF2-40B4-BE49-F238E27FC236}">
                  <a16:creationId xmlns:a16="http://schemas.microsoft.com/office/drawing/2014/main" id="{BBF49C67-90A8-9B55-54D8-E22B752A3223}"/>
                </a:ext>
              </a:extLst>
            </p:cNvPr>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184;p64">
              <a:extLst>
                <a:ext uri="{FF2B5EF4-FFF2-40B4-BE49-F238E27FC236}">
                  <a16:creationId xmlns:a16="http://schemas.microsoft.com/office/drawing/2014/main" id="{E42A649D-2B0B-BEB0-E56B-FAC3EA4ECB9E}"/>
                </a:ext>
              </a:extLst>
            </p:cNvPr>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185;p64">
              <a:extLst>
                <a:ext uri="{FF2B5EF4-FFF2-40B4-BE49-F238E27FC236}">
                  <a16:creationId xmlns:a16="http://schemas.microsoft.com/office/drawing/2014/main" id="{2E035E4E-2297-6422-2F47-826DEE9C42F7}"/>
                </a:ext>
              </a:extLst>
            </p:cNvPr>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186;p64">
              <a:extLst>
                <a:ext uri="{FF2B5EF4-FFF2-40B4-BE49-F238E27FC236}">
                  <a16:creationId xmlns:a16="http://schemas.microsoft.com/office/drawing/2014/main" id="{1621E3C3-7AC8-EE8B-ED81-41F23D088B40}"/>
                </a:ext>
              </a:extLst>
            </p:cNvPr>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187;p64">
              <a:extLst>
                <a:ext uri="{FF2B5EF4-FFF2-40B4-BE49-F238E27FC236}">
                  <a16:creationId xmlns:a16="http://schemas.microsoft.com/office/drawing/2014/main" id="{FF25DF5B-D40B-7713-357C-C32BBAB0EECD}"/>
                </a:ext>
              </a:extLst>
            </p:cNvPr>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188;p64">
              <a:extLst>
                <a:ext uri="{FF2B5EF4-FFF2-40B4-BE49-F238E27FC236}">
                  <a16:creationId xmlns:a16="http://schemas.microsoft.com/office/drawing/2014/main" id="{AEB36ADF-8429-F4FA-306C-37A1379F3E13}"/>
                </a:ext>
              </a:extLst>
            </p:cNvPr>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189;p64">
              <a:extLst>
                <a:ext uri="{FF2B5EF4-FFF2-40B4-BE49-F238E27FC236}">
                  <a16:creationId xmlns:a16="http://schemas.microsoft.com/office/drawing/2014/main" id="{4DA3C188-0DEB-310F-B928-861B9C49E94A}"/>
                </a:ext>
              </a:extLst>
            </p:cNvPr>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190;p64">
              <a:extLst>
                <a:ext uri="{FF2B5EF4-FFF2-40B4-BE49-F238E27FC236}">
                  <a16:creationId xmlns:a16="http://schemas.microsoft.com/office/drawing/2014/main" id="{B0324E34-BE2E-E75D-72C5-7F1049438C30}"/>
                </a:ext>
              </a:extLst>
            </p:cNvPr>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191;p64">
              <a:extLst>
                <a:ext uri="{FF2B5EF4-FFF2-40B4-BE49-F238E27FC236}">
                  <a16:creationId xmlns:a16="http://schemas.microsoft.com/office/drawing/2014/main" id="{2A79DE35-2939-4D64-7F12-63B5E3494499}"/>
                </a:ext>
              </a:extLst>
            </p:cNvPr>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192;p64">
              <a:extLst>
                <a:ext uri="{FF2B5EF4-FFF2-40B4-BE49-F238E27FC236}">
                  <a16:creationId xmlns:a16="http://schemas.microsoft.com/office/drawing/2014/main" id="{DE87569B-E15F-93F3-3B42-E65A2B7BA1B0}"/>
                </a:ext>
              </a:extLst>
            </p:cNvPr>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193;p64">
              <a:extLst>
                <a:ext uri="{FF2B5EF4-FFF2-40B4-BE49-F238E27FC236}">
                  <a16:creationId xmlns:a16="http://schemas.microsoft.com/office/drawing/2014/main" id="{86F19727-CF21-79C4-8FEA-3C848259AD0D}"/>
                </a:ext>
              </a:extLst>
            </p:cNvPr>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194;p64">
              <a:extLst>
                <a:ext uri="{FF2B5EF4-FFF2-40B4-BE49-F238E27FC236}">
                  <a16:creationId xmlns:a16="http://schemas.microsoft.com/office/drawing/2014/main" id="{0CC767A6-6C7D-516C-6DD1-7A128B866E11}"/>
                </a:ext>
              </a:extLst>
            </p:cNvPr>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195;p64">
              <a:extLst>
                <a:ext uri="{FF2B5EF4-FFF2-40B4-BE49-F238E27FC236}">
                  <a16:creationId xmlns:a16="http://schemas.microsoft.com/office/drawing/2014/main" id="{4B44A8E3-4493-4F7E-B875-BE570D56CF5E}"/>
                </a:ext>
              </a:extLst>
            </p:cNvPr>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196;p64">
              <a:extLst>
                <a:ext uri="{FF2B5EF4-FFF2-40B4-BE49-F238E27FC236}">
                  <a16:creationId xmlns:a16="http://schemas.microsoft.com/office/drawing/2014/main" id="{91B28C3C-5C89-2A03-C2AD-342C7AAC6358}"/>
                </a:ext>
              </a:extLst>
            </p:cNvPr>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197;p64">
              <a:extLst>
                <a:ext uri="{FF2B5EF4-FFF2-40B4-BE49-F238E27FC236}">
                  <a16:creationId xmlns:a16="http://schemas.microsoft.com/office/drawing/2014/main" id="{57BD69D2-BD04-70AE-FDD5-2DFDA04C0AEC}"/>
                </a:ext>
              </a:extLst>
            </p:cNvPr>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198;p64">
              <a:extLst>
                <a:ext uri="{FF2B5EF4-FFF2-40B4-BE49-F238E27FC236}">
                  <a16:creationId xmlns:a16="http://schemas.microsoft.com/office/drawing/2014/main" id="{B713B2D8-52D1-0712-7DF4-3768A4678F76}"/>
                </a:ext>
              </a:extLst>
            </p:cNvPr>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199;p64">
              <a:extLst>
                <a:ext uri="{FF2B5EF4-FFF2-40B4-BE49-F238E27FC236}">
                  <a16:creationId xmlns:a16="http://schemas.microsoft.com/office/drawing/2014/main" id="{C12C722C-18E8-2C50-3016-3AB695F1290F}"/>
                </a:ext>
              </a:extLst>
            </p:cNvPr>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200;p64">
              <a:extLst>
                <a:ext uri="{FF2B5EF4-FFF2-40B4-BE49-F238E27FC236}">
                  <a16:creationId xmlns:a16="http://schemas.microsoft.com/office/drawing/2014/main" id="{C52B8EBD-2409-1DAA-3F29-4EA33A961352}"/>
                </a:ext>
              </a:extLst>
            </p:cNvPr>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201;p64">
              <a:extLst>
                <a:ext uri="{FF2B5EF4-FFF2-40B4-BE49-F238E27FC236}">
                  <a16:creationId xmlns:a16="http://schemas.microsoft.com/office/drawing/2014/main" id="{A7CA9D63-54D1-E9D8-84A9-0AA6C940F280}"/>
                </a:ext>
              </a:extLst>
            </p:cNvPr>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202;p64">
              <a:extLst>
                <a:ext uri="{FF2B5EF4-FFF2-40B4-BE49-F238E27FC236}">
                  <a16:creationId xmlns:a16="http://schemas.microsoft.com/office/drawing/2014/main" id="{48C6430C-BC9F-2C2C-C183-ED5BEA9C0F8B}"/>
                </a:ext>
              </a:extLst>
            </p:cNvPr>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203;p64">
              <a:extLst>
                <a:ext uri="{FF2B5EF4-FFF2-40B4-BE49-F238E27FC236}">
                  <a16:creationId xmlns:a16="http://schemas.microsoft.com/office/drawing/2014/main" id="{5D1FC220-1ECD-F8BA-A180-FC5B595D7FD4}"/>
                </a:ext>
              </a:extLst>
            </p:cNvPr>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204;p64">
              <a:extLst>
                <a:ext uri="{FF2B5EF4-FFF2-40B4-BE49-F238E27FC236}">
                  <a16:creationId xmlns:a16="http://schemas.microsoft.com/office/drawing/2014/main" id="{DD973050-86CA-CCA6-017F-0CDAB5ED85D2}"/>
                </a:ext>
              </a:extLst>
            </p:cNvPr>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205;p64">
              <a:extLst>
                <a:ext uri="{FF2B5EF4-FFF2-40B4-BE49-F238E27FC236}">
                  <a16:creationId xmlns:a16="http://schemas.microsoft.com/office/drawing/2014/main" id="{8CB454F0-A7DC-AE92-F90F-6EF71041C710}"/>
                </a:ext>
              </a:extLst>
            </p:cNvPr>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206;p64">
              <a:extLst>
                <a:ext uri="{FF2B5EF4-FFF2-40B4-BE49-F238E27FC236}">
                  <a16:creationId xmlns:a16="http://schemas.microsoft.com/office/drawing/2014/main" id="{E4216649-B0CA-A130-9A16-E9690EC7D54D}"/>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207;p64">
              <a:extLst>
                <a:ext uri="{FF2B5EF4-FFF2-40B4-BE49-F238E27FC236}">
                  <a16:creationId xmlns:a16="http://schemas.microsoft.com/office/drawing/2014/main" id="{8AC51D9E-7791-563B-D8B0-C31C8C76BC6D}"/>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208;p64">
              <a:extLst>
                <a:ext uri="{FF2B5EF4-FFF2-40B4-BE49-F238E27FC236}">
                  <a16:creationId xmlns:a16="http://schemas.microsoft.com/office/drawing/2014/main" id="{7A724E60-EEA4-9947-9B8E-FA99DC246768}"/>
                </a:ext>
              </a:extLst>
            </p:cNvPr>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209;p64">
              <a:extLst>
                <a:ext uri="{FF2B5EF4-FFF2-40B4-BE49-F238E27FC236}">
                  <a16:creationId xmlns:a16="http://schemas.microsoft.com/office/drawing/2014/main" id="{B58EFEB6-12D6-764B-C567-847B9A031B08}"/>
                </a:ext>
              </a:extLst>
            </p:cNvPr>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210;p64">
              <a:extLst>
                <a:ext uri="{FF2B5EF4-FFF2-40B4-BE49-F238E27FC236}">
                  <a16:creationId xmlns:a16="http://schemas.microsoft.com/office/drawing/2014/main" id="{A2284AAD-6166-002B-4BA6-2931FF717F5E}"/>
                </a:ext>
              </a:extLst>
            </p:cNvPr>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211;p64">
              <a:extLst>
                <a:ext uri="{FF2B5EF4-FFF2-40B4-BE49-F238E27FC236}">
                  <a16:creationId xmlns:a16="http://schemas.microsoft.com/office/drawing/2014/main" id="{AD1A2DCF-8E0A-450F-D328-214E4C1359AF}"/>
                </a:ext>
              </a:extLst>
            </p:cNvPr>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212;p64">
              <a:extLst>
                <a:ext uri="{FF2B5EF4-FFF2-40B4-BE49-F238E27FC236}">
                  <a16:creationId xmlns:a16="http://schemas.microsoft.com/office/drawing/2014/main" id="{11EFCA3D-7839-5B4A-A157-DF291746E218}"/>
                </a:ext>
              </a:extLst>
            </p:cNvPr>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213;p64">
              <a:extLst>
                <a:ext uri="{FF2B5EF4-FFF2-40B4-BE49-F238E27FC236}">
                  <a16:creationId xmlns:a16="http://schemas.microsoft.com/office/drawing/2014/main" id="{C80322BF-3FA9-8291-325A-E35300D63C1B}"/>
                </a:ext>
              </a:extLst>
            </p:cNvPr>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214;p64">
              <a:extLst>
                <a:ext uri="{FF2B5EF4-FFF2-40B4-BE49-F238E27FC236}">
                  <a16:creationId xmlns:a16="http://schemas.microsoft.com/office/drawing/2014/main" id="{7E43C960-16A7-1C7B-6ACC-A35BD95FB3F0}"/>
                </a:ext>
              </a:extLst>
            </p:cNvPr>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215;p64">
              <a:extLst>
                <a:ext uri="{FF2B5EF4-FFF2-40B4-BE49-F238E27FC236}">
                  <a16:creationId xmlns:a16="http://schemas.microsoft.com/office/drawing/2014/main" id="{D2F4964A-8CF2-40A7-1CE6-AF440B4D13EB}"/>
                </a:ext>
              </a:extLst>
            </p:cNvPr>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216;p64">
              <a:extLst>
                <a:ext uri="{FF2B5EF4-FFF2-40B4-BE49-F238E27FC236}">
                  <a16:creationId xmlns:a16="http://schemas.microsoft.com/office/drawing/2014/main" id="{F4DA6173-4EAC-4F7B-7FAF-27CEE8D1BCD6}"/>
                </a:ext>
              </a:extLst>
            </p:cNvPr>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217;p64">
              <a:extLst>
                <a:ext uri="{FF2B5EF4-FFF2-40B4-BE49-F238E27FC236}">
                  <a16:creationId xmlns:a16="http://schemas.microsoft.com/office/drawing/2014/main" id="{609AA394-FDA4-76D5-0903-4F414C2A25E1}"/>
                </a:ext>
              </a:extLst>
            </p:cNvPr>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218;p64">
              <a:extLst>
                <a:ext uri="{FF2B5EF4-FFF2-40B4-BE49-F238E27FC236}">
                  <a16:creationId xmlns:a16="http://schemas.microsoft.com/office/drawing/2014/main" id="{43E4BBCC-3790-4511-444D-27C7981AA7CE}"/>
                </a:ext>
              </a:extLst>
            </p:cNvPr>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219;p64">
              <a:extLst>
                <a:ext uri="{FF2B5EF4-FFF2-40B4-BE49-F238E27FC236}">
                  <a16:creationId xmlns:a16="http://schemas.microsoft.com/office/drawing/2014/main" id="{0CB4B68A-7B02-E8B9-29B5-E9950AEF0663}"/>
                </a:ext>
              </a:extLst>
            </p:cNvPr>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220;p64">
              <a:extLst>
                <a:ext uri="{FF2B5EF4-FFF2-40B4-BE49-F238E27FC236}">
                  <a16:creationId xmlns:a16="http://schemas.microsoft.com/office/drawing/2014/main" id="{F3FA454F-07C1-D138-7B94-E57A5E35CAB1}"/>
                </a:ext>
              </a:extLst>
            </p:cNvPr>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221;p64">
              <a:extLst>
                <a:ext uri="{FF2B5EF4-FFF2-40B4-BE49-F238E27FC236}">
                  <a16:creationId xmlns:a16="http://schemas.microsoft.com/office/drawing/2014/main" id="{E5754572-0C56-3300-2D2B-D9311F14DEFE}"/>
                </a:ext>
              </a:extLst>
            </p:cNvPr>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222;p64">
              <a:extLst>
                <a:ext uri="{FF2B5EF4-FFF2-40B4-BE49-F238E27FC236}">
                  <a16:creationId xmlns:a16="http://schemas.microsoft.com/office/drawing/2014/main" id="{6A993C04-659E-56A4-567D-997C8C83FCF4}"/>
                </a:ext>
              </a:extLst>
            </p:cNvPr>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223;p64">
              <a:extLst>
                <a:ext uri="{FF2B5EF4-FFF2-40B4-BE49-F238E27FC236}">
                  <a16:creationId xmlns:a16="http://schemas.microsoft.com/office/drawing/2014/main" id="{DB536F48-D4B6-4429-02A7-F96902149630}"/>
                </a:ext>
              </a:extLst>
            </p:cNvPr>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224;p64">
              <a:extLst>
                <a:ext uri="{FF2B5EF4-FFF2-40B4-BE49-F238E27FC236}">
                  <a16:creationId xmlns:a16="http://schemas.microsoft.com/office/drawing/2014/main" id="{C1D06204-052A-D815-D77C-A31A53D297EF}"/>
                </a:ext>
              </a:extLst>
            </p:cNvPr>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225;p64">
              <a:extLst>
                <a:ext uri="{FF2B5EF4-FFF2-40B4-BE49-F238E27FC236}">
                  <a16:creationId xmlns:a16="http://schemas.microsoft.com/office/drawing/2014/main" id="{5CF57E67-4A01-644E-2059-0CADF82A604E}"/>
                </a:ext>
              </a:extLst>
            </p:cNvPr>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226;p64">
              <a:extLst>
                <a:ext uri="{FF2B5EF4-FFF2-40B4-BE49-F238E27FC236}">
                  <a16:creationId xmlns:a16="http://schemas.microsoft.com/office/drawing/2014/main" id="{1F91400A-86C1-5B8F-DF8E-82FD6268ADBC}"/>
                </a:ext>
              </a:extLst>
            </p:cNvPr>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227;p64">
              <a:extLst>
                <a:ext uri="{FF2B5EF4-FFF2-40B4-BE49-F238E27FC236}">
                  <a16:creationId xmlns:a16="http://schemas.microsoft.com/office/drawing/2014/main" id="{C367E13A-6E55-BE9A-55C5-E28F0718053F}"/>
                </a:ext>
              </a:extLst>
            </p:cNvPr>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228;p64">
              <a:extLst>
                <a:ext uri="{FF2B5EF4-FFF2-40B4-BE49-F238E27FC236}">
                  <a16:creationId xmlns:a16="http://schemas.microsoft.com/office/drawing/2014/main" id="{33257E85-A634-A251-375E-A9F5E361D1F4}"/>
                </a:ext>
              </a:extLst>
            </p:cNvPr>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229;p64">
              <a:extLst>
                <a:ext uri="{FF2B5EF4-FFF2-40B4-BE49-F238E27FC236}">
                  <a16:creationId xmlns:a16="http://schemas.microsoft.com/office/drawing/2014/main" id="{4F519055-44DA-43AC-500D-47DA0DD91268}"/>
                </a:ext>
              </a:extLst>
            </p:cNvPr>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230;p64">
              <a:extLst>
                <a:ext uri="{FF2B5EF4-FFF2-40B4-BE49-F238E27FC236}">
                  <a16:creationId xmlns:a16="http://schemas.microsoft.com/office/drawing/2014/main" id="{7273EB69-BBD9-A21D-1F8F-6AC6F5FB590F}"/>
                </a:ext>
              </a:extLst>
            </p:cNvPr>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231;p64">
              <a:extLst>
                <a:ext uri="{FF2B5EF4-FFF2-40B4-BE49-F238E27FC236}">
                  <a16:creationId xmlns:a16="http://schemas.microsoft.com/office/drawing/2014/main" id="{738005A7-8ED2-34E6-85A3-5DEF7D4713EB}"/>
                </a:ext>
              </a:extLst>
            </p:cNvPr>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232;p64">
              <a:extLst>
                <a:ext uri="{FF2B5EF4-FFF2-40B4-BE49-F238E27FC236}">
                  <a16:creationId xmlns:a16="http://schemas.microsoft.com/office/drawing/2014/main" id="{FCD14ACA-8774-F059-07EB-F440A6FDB485}"/>
                </a:ext>
              </a:extLst>
            </p:cNvPr>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233;p64">
              <a:extLst>
                <a:ext uri="{FF2B5EF4-FFF2-40B4-BE49-F238E27FC236}">
                  <a16:creationId xmlns:a16="http://schemas.microsoft.com/office/drawing/2014/main" id="{1C8D3204-F9AF-A277-CBEF-6961B22886FC}"/>
                </a:ext>
              </a:extLst>
            </p:cNvPr>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234;p64">
              <a:extLst>
                <a:ext uri="{FF2B5EF4-FFF2-40B4-BE49-F238E27FC236}">
                  <a16:creationId xmlns:a16="http://schemas.microsoft.com/office/drawing/2014/main" id="{E5187225-DEEA-6761-4270-96BEE521AFBB}"/>
                </a:ext>
              </a:extLst>
            </p:cNvPr>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235;p64">
              <a:extLst>
                <a:ext uri="{FF2B5EF4-FFF2-40B4-BE49-F238E27FC236}">
                  <a16:creationId xmlns:a16="http://schemas.microsoft.com/office/drawing/2014/main" id="{80122E43-0404-00F1-94FC-20865E741026}"/>
                </a:ext>
              </a:extLst>
            </p:cNvPr>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236;p64">
              <a:extLst>
                <a:ext uri="{FF2B5EF4-FFF2-40B4-BE49-F238E27FC236}">
                  <a16:creationId xmlns:a16="http://schemas.microsoft.com/office/drawing/2014/main" id="{91E1D79B-7938-02E4-D9C7-59D3A96F97DF}"/>
                </a:ext>
              </a:extLst>
            </p:cNvPr>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237;p64">
              <a:extLst>
                <a:ext uri="{FF2B5EF4-FFF2-40B4-BE49-F238E27FC236}">
                  <a16:creationId xmlns:a16="http://schemas.microsoft.com/office/drawing/2014/main" id="{DBE8A46B-3BEB-28D9-B50A-463DBAFF9F4F}"/>
                </a:ext>
              </a:extLst>
            </p:cNvPr>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238;p64">
              <a:extLst>
                <a:ext uri="{FF2B5EF4-FFF2-40B4-BE49-F238E27FC236}">
                  <a16:creationId xmlns:a16="http://schemas.microsoft.com/office/drawing/2014/main" id="{2935A3E5-E263-60F1-CA13-CD5AED3CF222}"/>
                </a:ext>
              </a:extLst>
            </p:cNvPr>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239;p64">
              <a:extLst>
                <a:ext uri="{FF2B5EF4-FFF2-40B4-BE49-F238E27FC236}">
                  <a16:creationId xmlns:a16="http://schemas.microsoft.com/office/drawing/2014/main" id="{4DE8E1D0-C32C-79D5-8800-55FEB5E4AE1A}"/>
                </a:ext>
              </a:extLst>
            </p:cNvPr>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240;p64">
              <a:extLst>
                <a:ext uri="{FF2B5EF4-FFF2-40B4-BE49-F238E27FC236}">
                  <a16:creationId xmlns:a16="http://schemas.microsoft.com/office/drawing/2014/main" id="{527F0B14-AE2D-FDA8-D363-6642E729C22F}"/>
                </a:ext>
              </a:extLst>
            </p:cNvPr>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TextBox 227">
            <a:extLst>
              <a:ext uri="{FF2B5EF4-FFF2-40B4-BE49-F238E27FC236}">
                <a16:creationId xmlns:a16="http://schemas.microsoft.com/office/drawing/2014/main" id="{6D9D2928-0C19-2CBB-FAAD-A6566C1CB25F}"/>
              </a:ext>
            </a:extLst>
          </p:cNvPr>
          <p:cNvSpPr txBox="1"/>
          <p:nvPr/>
        </p:nvSpPr>
        <p:spPr>
          <a:xfrm>
            <a:off x="1900941" y="1303568"/>
            <a:ext cx="5281697" cy="2554545"/>
          </a:xfrm>
          <a:prstGeom prst="rect">
            <a:avLst/>
          </a:prstGeom>
          <a:noFill/>
        </p:spPr>
        <p:txBody>
          <a:bodyPr wrap="square">
            <a:spAutoFit/>
          </a:bodyPr>
          <a:lstStyle/>
          <a:p>
            <a:pPr algn="ctr"/>
            <a:r>
              <a:rPr lang="en-US" sz="1600" i="0" dirty="0">
                <a:solidFill>
                  <a:srgbClr val="494949"/>
                </a:solidFill>
                <a:effectLst/>
                <a:latin typeface="Barlow Semi Condensed Medium" panose="020B0604020202020204" charset="0"/>
              </a:rPr>
              <a:t>Academic prospects the relationship between professors and students is usually declining throughout the university as a result of this enormous growth in enrollment. The ratio of lecturers to students has likewise decreased. Also contents, tasks, mark distribution are not well organized, incompatible with the requirement of the students to find or meet with supervisors in order to enhance the connection between lecturers and students.</a:t>
            </a:r>
          </a:p>
          <a:p>
            <a:pPr algn="just"/>
            <a:endParaRPr lang="en-US" sz="1600" dirty="0">
              <a:solidFill>
                <a:srgbClr val="494949"/>
              </a:solidFill>
              <a:latin typeface="Barlow Semi Condensed Medium" panose="020B0604020202020204" charset="0"/>
            </a:endParaRPr>
          </a:p>
          <a:p>
            <a:pPr algn="just"/>
            <a:endParaRPr lang="en-US" sz="1600" dirty="0">
              <a:solidFill>
                <a:srgbClr val="494949"/>
              </a:solidFill>
              <a:latin typeface="Barlow Semi Condensed Medium" panose="020B0604020202020204" charset="0"/>
            </a:endParaRPr>
          </a:p>
        </p:txBody>
      </p:sp>
    </p:spTree>
    <p:extLst>
      <p:ext uri="{BB962C8B-B14F-4D97-AF65-F5344CB8AC3E}">
        <p14:creationId xmlns:p14="http://schemas.microsoft.com/office/powerpoint/2010/main" val="108558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 name="Google Shape;2195;p40">
            <a:extLst>
              <a:ext uri="{FF2B5EF4-FFF2-40B4-BE49-F238E27FC236}">
                <a16:creationId xmlns:a16="http://schemas.microsoft.com/office/drawing/2014/main" id="{6A549284-B857-0B59-6356-A5BE725A4CD2}"/>
              </a:ext>
            </a:extLst>
          </p:cNvPr>
          <p:cNvSpPr txBox="1">
            <a:spLocks/>
          </p:cNvSpPr>
          <p:nvPr/>
        </p:nvSpPr>
        <p:spPr>
          <a:xfrm>
            <a:off x="1733146" y="292716"/>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Objective</a:t>
            </a:r>
          </a:p>
        </p:txBody>
      </p:sp>
      <p:sp>
        <p:nvSpPr>
          <p:cNvPr id="21" name="TextBox 20">
            <a:extLst>
              <a:ext uri="{FF2B5EF4-FFF2-40B4-BE49-F238E27FC236}">
                <a16:creationId xmlns:a16="http://schemas.microsoft.com/office/drawing/2014/main" id="{AF68A39D-60D6-72A1-61EB-66EAB803EB40}"/>
              </a:ext>
            </a:extLst>
          </p:cNvPr>
          <p:cNvSpPr txBox="1"/>
          <p:nvPr/>
        </p:nvSpPr>
        <p:spPr>
          <a:xfrm>
            <a:off x="2247527" y="1315943"/>
            <a:ext cx="5238613" cy="3046988"/>
          </a:xfrm>
          <a:prstGeom prst="rect">
            <a:avLst/>
          </a:prstGeom>
          <a:noFill/>
        </p:spPr>
        <p:txBody>
          <a:bodyPr wrap="square">
            <a:spAutoFit/>
          </a:bodyPr>
          <a:lstStyle/>
          <a:p>
            <a:pPr marL="285750" indent="-285750">
              <a:buClr>
                <a:schemeClr val="accent3">
                  <a:lumMod val="50000"/>
                </a:schemeClr>
              </a:buClr>
              <a:buFont typeface="Courier New" panose="02070309020205020404" pitchFamily="49" charset="0"/>
              <a:buChar char="o"/>
            </a:pPr>
            <a:r>
              <a:rPr lang="en-US" sz="1600" i="0" dirty="0">
                <a:solidFill>
                  <a:srgbClr val="494949"/>
                </a:solidFill>
                <a:effectLst/>
                <a:latin typeface="Barlow Semi Condensed Medium" panose="020B0604020202020204" charset="0"/>
              </a:rPr>
              <a:t> To propose a system model accompanied by automated design function as a leading indicator.</a:t>
            </a:r>
          </a:p>
          <a:p>
            <a:pPr marL="285750" indent="-285750">
              <a:buClr>
                <a:schemeClr val="accent3">
                  <a:lumMod val="50000"/>
                </a:schemeClr>
              </a:buClr>
              <a:buFont typeface="Courier New" panose="02070309020205020404" pitchFamily="49" charset="0"/>
              <a:buChar char="o"/>
            </a:pPr>
            <a:endParaRPr lang="en-US" sz="1600" i="0" dirty="0">
              <a:solidFill>
                <a:srgbClr val="494949"/>
              </a:solidFill>
              <a:effectLst/>
              <a:latin typeface="Barlow Semi Condensed Medium" panose="020B0604020202020204" charset="0"/>
            </a:endParaRPr>
          </a:p>
          <a:p>
            <a:pPr marL="285750" indent="-285750">
              <a:buClr>
                <a:schemeClr val="accent3">
                  <a:lumMod val="50000"/>
                </a:schemeClr>
              </a:buClr>
              <a:buFont typeface="Courier New" panose="02070309020205020404" pitchFamily="49" charset="0"/>
              <a:buChar char="o"/>
            </a:pPr>
            <a:r>
              <a:rPr lang="en-US" sz="1600" i="0" dirty="0">
                <a:solidFill>
                  <a:srgbClr val="494949"/>
                </a:solidFill>
                <a:effectLst/>
                <a:latin typeface="Barlow Semi Condensed Medium" panose="020B0604020202020204" charset="0"/>
              </a:rPr>
              <a:t>To construct a system having reduced complexity and time-consuming.</a:t>
            </a:r>
          </a:p>
          <a:p>
            <a:pPr marL="285750" indent="-285750">
              <a:buClr>
                <a:schemeClr val="accent3">
                  <a:lumMod val="50000"/>
                </a:schemeClr>
              </a:buClr>
              <a:buFont typeface="Courier New" panose="02070309020205020404" pitchFamily="49" charset="0"/>
              <a:buChar char="o"/>
            </a:pPr>
            <a:endParaRPr lang="en-US" sz="1600" i="0" dirty="0">
              <a:solidFill>
                <a:srgbClr val="494949"/>
              </a:solidFill>
              <a:effectLst/>
              <a:latin typeface="Barlow Semi Condensed Medium" panose="020B0604020202020204" charset="0"/>
            </a:endParaRPr>
          </a:p>
          <a:p>
            <a:pPr marL="285750" indent="-285750">
              <a:buClr>
                <a:schemeClr val="accent3">
                  <a:lumMod val="50000"/>
                </a:schemeClr>
              </a:buClr>
              <a:buFont typeface="Courier New" panose="02070309020205020404" pitchFamily="49" charset="0"/>
              <a:buChar char="o"/>
            </a:pPr>
            <a:r>
              <a:rPr lang="en-US" sz="1600" i="0" dirty="0">
                <a:solidFill>
                  <a:srgbClr val="494949"/>
                </a:solidFill>
                <a:effectLst/>
                <a:latin typeface="Barlow Semi Condensed Medium" panose="020B0604020202020204" charset="0"/>
              </a:rPr>
              <a:t>To develop this system by applying according to the demands of different user interfaces and also establishing a system.</a:t>
            </a:r>
          </a:p>
          <a:p>
            <a:pPr marL="285750" indent="-285750">
              <a:buClr>
                <a:schemeClr val="accent3">
                  <a:lumMod val="50000"/>
                </a:schemeClr>
              </a:buClr>
              <a:buFont typeface="Courier New" panose="02070309020205020404" pitchFamily="49" charset="0"/>
              <a:buChar char="o"/>
            </a:pPr>
            <a:endParaRPr lang="en-US" sz="1600" i="0" dirty="0">
              <a:solidFill>
                <a:srgbClr val="494949"/>
              </a:solidFill>
              <a:effectLst/>
              <a:latin typeface="Barlow Semi Condensed Medium" panose="020B0604020202020204" charset="0"/>
            </a:endParaRPr>
          </a:p>
          <a:p>
            <a:pPr marL="285750" indent="-285750">
              <a:buClr>
                <a:schemeClr val="accent3">
                  <a:lumMod val="50000"/>
                </a:schemeClr>
              </a:buClr>
              <a:buFont typeface="Courier New" panose="02070309020205020404" pitchFamily="49" charset="0"/>
              <a:buChar char="o"/>
            </a:pPr>
            <a:r>
              <a:rPr lang="en-US" sz="1600" i="0" dirty="0">
                <a:solidFill>
                  <a:srgbClr val="494949"/>
                </a:solidFill>
                <a:effectLst/>
                <a:latin typeface="Barlow Semi Condensed Medium" panose="020B0604020202020204" charset="0"/>
              </a:rPr>
              <a:t>To ensure the security issues for the users when they enter all of their personal data and information.</a:t>
            </a:r>
          </a:p>
        </p:txBody>
      </p:sp>
      <p:grpSp>
        <p:nvGrpSpPr>
          <p:cNvPr id="22" name="Google Shape;4019;p64">
            <a:extLst>
              <a:ext uri="{FF2B5EF4-FFF2-40B4-BE49-F238E27FC236}">
                <a16:creationId xmlns:a16="http://schemas.microsoft.com/office/drawing/2014/main" id="{C2AB1B28-8A3E-D707-ADF9-74F294A57946}"/>
              </a:ext>
            </a:extLst>
          </p:cNvPr>
          <p:cNvGrpSpPr/>
          <p:nvPr/>
        </p:nvGrpSpPr>
        <p:grpSpPr>
          <a:xfrm>
            <a:off x="261671" y="1899775"/>
            <a:ext cx="1475957" cy="1578476"/>
            <a:chOff x="1744400" y="429725"/>
            <a:chExt cx="4623925" cy="4948200"/>
          </a:xfrm>
        </p:grpSpPr>
        <p:sp>
          <p:nvSpPr>
            <p:cNvPr id="23" name="Google Shape;4020;p64">
              <a:extLst>
                <a:ext uri="{FF2B5EF4-FFF2-40B4-BE49-F238E27FC236}">
                  <a16:creationId xmlns:a16="http://schemas.microsoft.com/office/drawing/2014/main" id="{503A1811-C21A-6A78-A5AC-C545DC1C3D04}"/>
                </a:ext>
              </a:extLst>
            </p:cNvPr>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21;p64">
              <a:extLst>
                <a:ext uri="{FF2B5EF4-FFF2-40B4-BE49-F238E27FC236}">
                  <a16:creationId xmlns:a16="http://schemas.microsoft.com/office/drawing/2014/main" id="{C3907C0A-EE07-958D-BD35-4393D530BAB5}"/>
                </a:ext>
              </a:extLst>
            </p:cNvPr>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22;p64">
              <a:extLst>
                <a:ext uri="{FF2B5EF4-FFF2-40B4-BE49-F238E27FC236}">
                  <a16:creationId xmlns:a16="http://schemas.microsoft.com/office/drawing/2014/main" id="{4B1C5345-747F-415A-3DFC-50403957BE99}"/>
                </a:ext>
              </a:extLst>
            </p:cNvPr>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23;p64">
              <a:extLst>
                <a:ext uri="{FF2B5EF4-FFF2-40B4-BE49-F238E27FC236}">
                  <a16:creationId xmlns:a16="http://schemas.microsoft.com/office/drawing/2014/main" id="{739D542A-9DF7-C9B2-9F3F-8D866BFE29C1}"/>
                </a:ext>
              </a:extLst>
            </p:cNvPr>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24;p64">
              <a:extLst>
                <a:ext uri="{FF2B5EF4-FFF2-40B4-BE49-F238E27FC236}">
                  <a16:creationId xmlns:a16="http://schemas.microsoft.com/office/drawing/2014/main" id="{8675FED8-CF51-A61D-D274-9A0097B4A3F0}"/>
                </a:ext>
              </a:extLst>
            </p:cNvPr>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25;p64">
              <a:extLst>
                <a:ext uri="{FF2B5EF4-FFF2-40B4-BE49-F238E27FC236}">
                  <a16:creationId xmlns:a16="http://schemas.microsoft.com/office/drawing/2014/main" id="{824CE5AB-056F-E499-24DD-D9381D833152}"/>
                </a:ext>
              </a:extLst>
            </p:cNvPr>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26;p64">
              <a:extLst>
                <a:ext uri="{FF2B5EF4-FFF2-40B4-BE49-F238E27FC236}">
                  <a16:creationId xmlns:a16="http://schemas.microsoft.com/office/drawing/2014/main" id="{E56C85CE-C425-574C-FC0E-F8E2C3BC1921}"/>
                </a:ext>
              </a:extLst>
            </p:cNvPr>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27;p64">
              <a:extLst>
                <a:ext uri="{FF2B5EF4-FFF2-40B4-BE49-F238E27FC236}">
                  <a16:creationId xmlns:a16="http://schemas.microsoft.com/office/drawing/2014/main" id="{2101936D-4629-672F-8545-8D28AB77E539}"/>
                </a:ext>
              </a:extLst>
            </p:cNvPr>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28;p64">
              <a:extLst>
                <a:ext uri="{FF2B5EF4-FFF2-40B4-BE49-F238E27FC236}">
                  <a16:creationId xmlns:a16="http://schemas.microsoft.com/office/drawing/2014/main" id="{64DD62C4-2927-3CD0-18A0-3B8FABB8CC7C}"/>
                </a:ext>
              </a:extLst>
            </p:cNvPr>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29;p64">
              <a:extLst>
                <a:ext uri="{FF2B5EF4-FFF2-40B4-BE49-F238E27FC236}">
                  <a16:creationId xmlns:a16="http://schemas.microsoft.com/office/drawing/2014/main" id="{CCA08E1F-E113-C153-9ECA-5E275098B10F}"/>
                </a:ext>
              </a:extLst>
            </p:cNvPr>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30;p64">
              <a:extLst>
                <a:ext uri="{FF2B5EF4-FFF2-40B4-BE49-F238E27FC236}">
                  <a16:creationId xmlns:a16="http://schemas.microsoft.com/office/drawing/2014/main" id="{C4D4DD4A-0134-26E2-B1E1-4DEA0D837079}"/>
                </a:ext>
              </a:extLst>
            </p:cNvPr>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31;p64">
              <a:extLst>
                <a:ext uri="{FF2B5EF4-FFF2-40B4-BE49-F238E27FC236}">
                  <a16:creationId xmlns:a16="http://schemas.microsoft.com/office/drawing/2014/main" id="{DDAB2449-25C8-ED96-F0A3-5CBF1307955A}"/>
                </a:ext>
              </a:extLst>
            </p:cNvPr>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32;p64">
              <a:extLst>
                <a:ext uri="{FF2B5EF4-FFF2-40B4-BE49-F238E27FC236}">
                  <a16:creationId xmlns:a16="http://schemas.microsoft.com/office/drawing/2014/main" id="{F90167B7-274B-03E3-6B22-4CE6BDF908D6}"/>
                </a:ext>
              </a:extLst>
            </p:cNvPr>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33;p64">
              <a:extLst>
                <a:ext uri="{FF2B5EF4-FFF2-40B4-BE49-F238E27FC236}">
                  <a16:creationId xmlns:a16="http://schemas.microsoft.com/office/drawing/2014/main" id="{4697B1F4-492E-50A2-465F-CA627B5309F0}"/>
                </a:ext>
              </a:extLst>
            </p:cNvPr>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34;p64">
              <a:extLst>
                <a:ext uri="{FF2B5EF4-FFF2-40B4-BE49-F238E27FC236}">
                  <a16:creationId xmlns:a16="http://schemas.microsoft.com/office/drawing/2014/main" id="{A8D96294-E186-C476-6717-00E5D8D3E10D}"/>
                </a:ext>
              </a:extLst>
            </p:cNvPr>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35;p64">
              <a:extLst>
                <a:ext uri="{FF2B5EF4-FFF2-40B4-BE49-F238E27FC236}">
                  <a16:creationId xmlns:a16="http://schemas.microsoft.com/office/drawing/2014/main" id="{780BAE3B-139F-4623-3758-E25F1C06E088}"/>
                </a:ext>
              </a:extLst>
            </p:cNvPr>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36;p64">
              <a:extLst>
                <a:ext uri="{FF2B5EF4-FFF2-40B4-BE49-F238E27FC236}">
                  <a16:creationId xmlns:a16="http://schemas.microsoft.com/office/drawing/2014/main" id="{BCF9CC3D-EF75-A2AB-66D9-18D73B909E3F}"/>
                </a:ext>
              </a:extLst>
            </p:cNvPr>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37;p64">
              <a:extLst>
                <a:ext uri="{FF2B5EF4-FFF2-40B4-BE49-F238E27FC236}">
                  <a16:creationId xmlns:a16="http://schemas.microsoft.com/office/drawing/2014/main" id="{62B459F5-FC46-13CD-290E-84363F6E284B}"/>
                </a:ext>
              </a:extLst>
            </p:cNvPr>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38;p64">
              <a:extLst>
                <a:ext uri="{FF2B5EF4-FFF2-40B4-BE49-F238E27FC236}">
                  <a16:creationId xmlns:a16="http://schemas.microsoft.com/office/drawing/2014/main" id="{56DA773A-3E75-4767-35B0-2EE417D827F7}"/>
                </a:ext>
              </a:extLst>
            </p:cNvPr>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39;p64">
              <a:extLst>
                <a:ext uri="{FF2B5EF4-FFF2-40B4-BE49-F238E27FC236}">
                  <a16:creationId xmlns:a16="http://schemas.microsoft.com/office/drawing/2014/main" id="{1B6E698B-2900-B412-F08D-33A4B0173BB1}"/>
                </a:ext>
              </a:extLst>
            </p:cNvPr>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40;p64">
              <a:extLst>
                <a:ext uri="{FF2B5EF4-FFF2-40B4-BE49-F238E27FC236}">
                  <a16:creationId xmlns:a16="http://schemas.microsoft.com/office/drawing/2014/main" id="{F5AB0724-6966-1012-FE10-3651AB501BB1}"/>
                </a:ext>
              </a:extLst>
            </p:cNvPr>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41;p64">
              <a:extLst>
                <a:ext uri="{FF2B5EF4-FFF2-40B4-BE49-F238E27FC236}">
                  <a16:creationId xmlns:a16="http://schemas.microsoft.com/office/drawing/2014/main" id="{A8A49C16-1D13-14B4-EF2D-31D6B60051ED}"/>
                </a:ext>
              </a:extLst>
            </p:cNvPr>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42;p64">
              <a:extLst>
                <a:ext uri="{FF2B5EF4-FFF2-40B4-BE49-F238E27FC236}">
                  <a16:creationId xmlns:a16="http://schemas.microsoft.com/office/drawing/2014/main" id="{FE439F81-25D6-3601-7023-D7573530525C}"/>
                </a:ext>
              </a:extLst>
            </p:cNvPr>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43;p64">
              <a:extLst>
                <a:ext uri="{FF2B5EF4-FFF2-40B4-BE49-F238E27FC236}">
                  <a16:creationId xmlns:a16="http://schemas.microsoft.com/office/drawing/2014/main" id="{F63CEFB6-DBA4-EBDE-D922-DF96AB970A03}"/>
                </a:ext>
              </a:extLst>
            </p:cNvPr>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44;p64">
              <a:extLst>
                <a:ext uri="{FF2B5EF4-FFF2-40B4-BE49-F238E27FC236}">
                  <a16:creationId xmlns:a16="http://schemas.microsoft.com/office/drawing/2014/main" id="{09FC7088-7751-387E-27E1-F8B5090D8C21}"/>
                </a:ext>
              </a:extLst>
            </p:cNvPr>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45;p64">
              <a:extLst>
                <a:ext uri="{FF2B5EF4-FFF2-40B4-BE49-F238E27FC236}">
                  <a16:creationId xmlns:a16="http://schemas.microsoft.com/office/drawing/2014/main" id="{09D68455-89AC-B659-1003-FF45C6AA7C73}"/>
                </a:ext>
              </a:extLst>
            </p:cNvPr>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46;p64">
              <a:extLst>
                <a:ext uri="{FF2B5EF4-FFF2-40B4-BE49-F238E27FC236}">
                  <a16:creationId xmlns:a16="http://schemas.microsoft.com/office/drawing/2014/main" id="{7C51BE0E-B6EF-C8DD-4C42-09751689157C}"/>
                </a:ext>
              </a:extLst>
            </p:cNvPr>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47;p64">
              <a:extLst>
                <a:ext uri="{FF2B5EF4-FFF2-40B4-BE49-F238E27FC236}">
                  <a16:creationId xmlns:a16="http://schemas.microsoft.com/office/drawing/2014/main" id="{EC1C4A19-608E-173B-E8C2-3D02843120D0}"/>
                </a:ext>
              </a:extLst>
            </p:cNvPr>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48;p64">
              <a:extLst>
                <a:ext uri="{FF2B5EF4-FFF2-40B4-BE49-F238E27FC236}">
                  <a16:creationId xmlns:a16="http://schemas.microsoft.com/office/drawing/2014/main" id="{37CBF8F9-F30E-A599-C11D-14EA21CE39AE}"/>
                </a:ext>
              </a:extLst>
            </p:cNvPr>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49;p64">
              <a:extLst>
                <a:ext uri="{FF2B5EF4-FFF2-40B4-BE49-F238E27FC236}">
                  <a16:creationId xmlns:a16="http://schemas.microsoft.com/office/drawing/2014/main" id="{6C19A3D5-F418-36A9-7DA3-0E69A5F43565}"/>
                </a:ext>
              </a:extLst>
            </p:cNvPr>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50;p64">
              <a:extLst>
                <a:ext uri="{FF2B5EF4-FFF2-40B4-BE49-F238E27FC236}">
                  <a16:creationId xmlns:a16="http://schemas.microsoft.com/office/drawing/2014/main" id="{65C145EB-8838-9EAF-C87F-442110B18209}"/>
                </a:ext>
              </a:extLst>
            </p:cNvPr>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51;p64">
              <a:extLst>
                <a:ext uri="{FF2B5EF4-FFF2-40B4-BE49-F238E27FC236}">
                  <a16:creationId xmlns:a16="http://schemas.microsoft.com/office/drawing/2014/main" id="{982C2C74-D716-AF7A-9364-652D7AD37B35}"/>
                </a:ext>
              </a:extLst>
            </p:cNvPr>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52;p64">
              <a:extLst>
                <a:ext uri="{FF2B5EF4-FFF2-40B4-BE49-F238E27FC236}">
                  <a16:creationId xmlns:a16="http://schemas.microsoft.com/office/drawing/2014/main" id="{929BCA15-8B66-8AE7-40EB-3091636F9393}"/>
                </a:ext>
              </a:extLst>
            </p:cNvPr>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53;p64">
              <a:extLst>
                <a:ext uri="{FF2B5EF4-FFF2-40B4-BE49-F238E27FC236}">
                  <a16:creationId xmlns:a16="http://schemas.microsoft.com/office/drawing/2014/main" id="{A9286B99-973A-5960-6D91-7041219F2FA9}"/>
                </a:ext>
              </a:extLst>
            </p:cNvPr>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54;p64">
              <a:extLst>
                <a:ext uri="{FF2B5EF4-FFF2-40B4-BE49-F238E27FC236}">
                  <a16:creationId xmlns:a16="http://schemas.microsoft.com/office/drawing/2014/main" id="{ABDE4A24-662D-ACD8-2C64-CFD692292435}"/>
                </a:ext>
              </a:extLst>
            </p:cNvPr>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55;p64">
              <a:extLst>
                <a:ext uri="{FF2B5EF4-FFF2-40B4-BE49-F238E27FC236}">
                  <a16:creationId xmlns:a16="http://schemas.microsoft.com/office/drawing/2014/main" id="{956FBDFD-A8D5-701A-9A48-3960CE97EB65}"/>
                </a:ext>
              </a:extLst>
            </p:cNvPr>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56;p64">
              <a:extLst>
                <a:ext uri="{FF2B5EF4-FFF2-40B4-BE49-F238E27FC236}">
                  <a16:creationId xmlns:a16="http://schemas.microsoft.com/office/drawing/2014/main" id="{0E2F648B-7855-862A-B0B5-9C8997BE3F83}"/>
                </a:ext>
              </a:extLst>
            </p:cNvPr>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57;p64">
              <a:extLst>
                <a:ext uri="{FF2B5EF4-FFF2-40B4-BE49-F238E27FC236}">
                  <a16:creationId xmlns:a16="http://schemas.microsoft.com/office/drawing/2014/main" id="{EF03E056-4D53-F811-691B-092D5DD89C33}"/>
                </a:ext>
              </a:extLst>
            </p:cNvPr>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58;p64">
              <a:extLst>
                <a:ext uri="{FF2B5EF4-FFF2-40B4-BE49-F238E27FC236}">
                  <a16:creationId xmlns:a16="http://schemas.microsoft.com/office/drawing/2014/main" id="{145E9765-D989-FF2F-5F36-6BBA35DDFDDB}"/>
                </a:ext>
              </a:extLst>
            </p:cNvPr>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59;p64">
              <a:extLst>
                <a:ext uri="{FF2B5EF4-FFF2-40B4-BE49-F238E27FC236}">
                  <a16:creationId xmlns:a16="http://schemas.microsoft.com/office/drawing/2014/main" id="{24D0E963-B54E-ADB5-B892-51D0B12BA089}"/>
                </a:ext>
              </a:extLst>
            </p:cNvPr>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60;p64">
              <a:extLst>
                <a:ext uri="{FF2B5EF4-FFF2-40B4-BE49-F238E27FC236}">
                  <a16:creationId xmlns:a16="http://schemas.microsoft.com/office/drawing/2014/main" id="{DE893D76-8B83-1DB7-9192-0C55C8A677F0}"/>
                </a:ext>
              </a:extLst>
            </p:cNvPr>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4061;p64">
              <a:extLst>
                <a:ext uri="{FF2B5EF4-FFF2-40B4-BE49-F238E27FC236}">
                  <a16:creationId xmlns:a16="http://schemas.microsoft.com/office/drawing/2014/main" id="{73046097-A33E-4616-AAD9-FEAF2B11AFD6}"/>
                </a:ext>
              </a:extLst>
            </p:cNvPr>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4062;p64">
              <a:extLst>
                <a:ext uri="{FF2B5EF4-FFF2-40B4-BE49-F238E27FC236}">
                  <a16:creationId xmlns:a16="http://schemas.microsoft.com/office/drawing/2014/main" id="{E9682C0E-C0C7-F3CC-DF91-635E2AB63C37}"/>
                </a:ext>
              </a:extLst>
            </p:cNvPr>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8" name="Google Shape;4063;p64">
              <a:extLst>
                <a:ext uri="{FF2B5EF4-FFF2-40B4-BE49-F238E27FC236}">
                  <a16:creationId xmlns:a16="http://schemas.microsoft.com/office/drawing/2014/main" id="{65C8ABD3-9BC7-F174-10DC-FCA24D8FCFCF}"/>
                </a:ext>
              </a:extLst>
            </p:cNvPr>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4064;p64">
              <a:extLst>
                <a:ext uri="{FF2B5EF4-FFF2-40B4-BE49-F238E27FC236}">
                  <a16:creationId xmlns:a16="http://schemas.microsoft.com/office/drawing/2014/main" id="{10FFAB73-EACC-2D86-1868-80951D730423}"/>
                </a:ext>
              </a:extLst>
            </p:cNvPr>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4065;p64">
              <a:extLst>
                <a:ext uri="{FF2B5EF4-FFF2-40B4-BE49-F238E27FC236}">
                  <a16:creationId xmlns:a16="http://schemas.microsoft.com/office/drawing/2014/main" id="{FF6926A6-885B-6BF5-36BE-956FC66D46C0}"/>
                </a:ext>
              </a:extLst>
            </p:cNvPr>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4066;p64">
              <a:extLst>
                <a:ext uri="{FF2B5EF4-FFF2-40B4-BE49-F238E27FC236}">
                  <a16:creationId xmlns:a16="http://schemas.microsoft.com/office/drawing/2014/main" id="{EEDA7034-92C9-CF38-F6F6-EEBB9F845A2E}"/>
                </a:ext>
              </a:extLst>
            </p:cNvPr>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4067;p64">
              <a:extLst>
                <a:ext uri="{FF2B5EF4-FFF2-40B4-BE49-F238E27FC236}">
                  <a16:creationId xmlns:a16="http://schemas.microsoft.com/office/drawing/2014/main" id="{38C944A1-8CB3-DE38-28EC-AC87670BF8D9}"/>
                </a:ext>
              </a:extLst>
            </p:cNvPr>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4068;p64">
              <a:extLst>
                <a:ext uri="{FF2B5EF4-FFF2-40B4-BE49-F238E27FC236}">
                  <a16:creationId xmlns:a16="http://schemas.microsoft.com/office/drawing/2014/main" id="{700CA8FA-89DC-C95D-E4E8-7483D87DC89A}"/>
                </a:ext>
              </a:extLst>
            </p:cNvPr>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4069;p64">
              <a:extLst>
                <a:ext uri="{FF2B5EF4-FFF2-40B4-BE49-F238E27FC236}">
                  <a16:creationId xmlns:a16="http://schemas.microsoft.com/office/drawing/2014/main" id="{89A32CD9-BD84-78C5-6E1C-7361CCB2D2EC}"/>
                </a:ext>
              </a:extLst>
            </p:cNvPr>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4070;p64">
              <a:extLst>
                <a:ext uri="{FF2B5EF4-FFF2-40B4-BE49-F238E27FC236}">
                  <a16:creationId xmlns:a16="http://schemas.microsoft.com/office/drawing/2014/main" id="{C9817B76-636D-50EB-119D-5A25EE4D7A1D}"/>
                </a:ext>
              </a:extLst>
            </p:cNvPr>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4071;p64">
              <a:extLst>
                <a:ext uri="{FF2B5EF4-FFF2-40B4-BE49-F238E27FC236}">
                  <a16:creationId xmlns:a16="http://schemas.microsoft.com/office/drawing/2014/main" id="{0C86E5E2-59EC-C526-6007-E9B8DA3281A0}"/>
                </a:ext>
              </a:extLst>
            </p:cNvPr>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4072;p64">
              <a:extLst>
                <a:ext uri="{FF2B5EF4-FFF2-40B4-BE49-F238E27FC236}">
                  <a16:creationId xmlns:a16="http://schemas.microsoft.com/office/drawing/2014/main" id="{C441D166-722A-9C1C-695E-8CCDD0725886}"/>
                </a:ext>
              </a:extLst>
            </p:cNvPr>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4073;p64">
              <a:extLst>
                <a:ext uri="{FF2B5EF4-FFF2-40B4-BE49-F238E27FC236}">
                  <a16:creationId xmlns:a16="http://schemas.microsoft.com/office/drawing/2014/main" id="{9ED55090-5B4E-2EA2-A7F1-EB24D720793C}"/>
                </a:ext>
              </a:extLst>
            </p:cNvPr>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4074;p64">
              <a:extLst>
                <a:ext uri="{FF2B5EF4-FFF2-40B4-BE49-F238E27FC236}">
                  <a16:creationId xmlns:a16="http://schemas.microsoft.com/office/drawing/2014/main" id="{B171C7CA-4EC2-CF8E-482B-4AB279BFD1F5}"/>
                </a:ext>
              </a:extLst>
            </p:cNvPr>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4075;p64">
              <a:extLst>
                <a:ext uri="{FF2B5EF4-FFF2-40B4-BE49-F238E27FC236}">
                  <a16:creationId xmlns:a16="http://schemas.microsoft.com/office/drawing/2014/main" id="{972D6CC9-3C0A-5901-698A-DDB16548AF15}"/>
                </a:ext>
              </a:extLst>
            </p:cNvPr>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4076;p64">
              <a:extLst>
                <a:ext uri="{FF2B5EF4-FFF2-40B4-BE49-F238E27FC236}">
                  <a16:creationId xmlns:a16="http://schemas.microsoft.com/office/drawing/2014/main" id="{CDEA7E5A-E07A-9777-BB3F-E31C151C4D3F}"/>
                </a:ext>
              </a:extLst>
            </p:cNvPr>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4077;p64">
              <a:extLst>
                <a:ext uri="{FF2B5EF4-FFF2-40B4-BE49-F238E27FC236}">
                  <a16:creationId xmlns:a16="http://schemas.microsoft.com/office/drawing/2014/main" id="{7C7EEC75-03C6-8C77-CF57-BD5D39AD5399}"/>
                </a:ext>
              </a:extLst>
            </p:cNvPr>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4078;p64">
              <a:extLst>
                <a:ext uri="{FF2B5EF4-FFF2-40B4-BE49-F238E27FC236}">
                  <a16:creationId xmlns:a16="http://schemas.microsoft.com/office/drawing/2014/main" id="{F876E69A-97DD-EBEA-26E9-324AE82E3379}"/>
                </a:ext>
              </a:extLst>
            </p:cNvPr>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4079;p64">
              <a:extLst>
                <a:ext uri="{FF2B5EF4-FFF2-40B4-BE49-F238E27FC236}">
                  <a16:creationId xmlns:a16="http://schemas.microsoft.com/office/drawing/2014/main" id="{C3548F5B-C4A9-D9AC-6737-6432AD500766}"/>
                </a:ext>
              </a:extLst>
            </p:cNvPr>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4080;p64">
              <a:extLst>
                <a:ext uri="{FF2B5EF4-FFF2-40B4-BE49-F238E27FC236}">
                  <a16:creationId xmlns:a16="http://schemas.microsoft.com/office/drawing/2014/main" id="{82DE8913-5457-9EB5-0F24-A3EF4FEECECC}"/>
                </a:ext>
              </a:extLst>
            </p:cNvPr>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4081;p64">
              <a:extLst>
                <a:ext uri="{FF2B5EF4-FFF2-40B4-BE49-F238E27FC236}">
                  <a16:creationId xmlns:a16="http://schemas.microsoft.com/office/drawing/2014/main" id="{16DBA2BB-ECD5-07A0-79F0-F1293C6B043A}"/>
                </a:ext>
              </a:extLst>
            </p:cNvPr>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4082;p64">
              <a:extLst>
                <a:ext uri="{FF2B5EF4-FFF2-40B4-BE49-F238E27FC236}">
                  <a16:creationId xmlns:a16="http://schemas.microsoft.com/office/drawing/2014/main" id="{9D748573-1749-6D14-76E6-165CAF43422A}"/>
                </a:ext>
              </a:extLst>
            </p:cNvPr>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4083;p64">
              <a:extLst>
                <a:ext uri="{FF2B5EF4-FFF2-40B4-BE49-F238E27FC236}">
                  <a16:creationId xmlns:a16="http://schemas.microsoft.com/office/drawing/2014/main" id="{5819BF9A-682D-DB4F-C18B-293D1FFFBBCA}"/>
                </a:ext>
              </a:extLst>
            </p:cNvPr>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4084;p64">
              <a:extLst>
                <a:ext uri="{FF2B5EF4-FFF2-40B4-BE49-F238E27FC236}">
                  <a16:creationId xmlns:a16="http://schemas.microsoft.com/office/drawing/2014/main" id="{8806942C-9B0E-5246-85FC-1C2D62E8E8B0}"/>
                </a:ext>
              </a:extLst>
            </p:cNvPr>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4085;p64">
              <a:extLst>
                <a:ext uri="{FF2B5EF4-FFF2-40B4-BE49-F238E27FC236}">
                  <a16:creationId xmlns:a16="http://schemas.microsoft.com/office/drawing/2014/main" id="{9BF970C3-19C1-396F-68E3-6B60534B3A24}"/>
                </a:ext>
              </a:extLst>
            </p:cNvPr>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4086;p64">
              <a:extLst>
                <a:ext uri="{FF2B5EF4-FFF2-40B4-BE49-F238E27FC236}">
                  <a16:creationId xmlns:a16="http://schemas.microsoft.com/office/drawing/2014/main" id="{3D3E4B2C-DFEF-59C0-3097-D9D2C63B5B72}"/>
                </a:ext>
              </a:extLst>
            </p:cNvPr>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4087;p64">
              <a:extLst>
                <a:ext uri="{FF2B5EF4-FFF2-40B4-BE49-F238E27FC236}">
                  <a16:creationId xmlns:a16="http://schemas.microsoft.com/office/drawing/2014/main" id="{F0B5FC8F-B24E-9DB7-4E8D-BAD209220677}"/>
                </a:ext>
              </a:extLst>
            </p:cNvPr>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4088;p64">
              <a:extLst>
                <a:ext uri="{FF2B5EF4-FFF2-40B4-BE49-F238E27FC236}">
                  <a16:creationId xmlns:a16="http://schemas.microsoft.com/office/drawing/2014/main" id="{FBEFF273-3B97-2922-6CB3-DABCDBF045A9}"/>
                </a:ext>
              </a:extLst>
            </p:cNvPr>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4089;p64">
              <a:extLst>
                <a:ext uri="{FF2B5EF4-FFF2-40B4-BE49-F238E27FC236}">
                  <a16:creationId xmlns:a16="http://schemas.microsoft.com/office/drawing/2014/main" id="{A5116339-CD38-E963-5121-1B71EDBA1EA6}"/>
                </a:ext>
              </a:extLst>
            </p:cNvPr>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4090;p64">
              <a:extLst>
                <a:ext uri="{FF2B5EF4-FFF2-40B4-BE49-F238E27FC236}">
                  <a16:creationId xmlns:a16="http://schemas.microsoft.com/office/drawing/2014/main" id="{FA7F6138-6278-BF1D-EEC3-918BA6C303DA}"/>
                </a:ext>
              </a:extLst>
            </p:cNvPr>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4091;p64">
              <a:extLst>
                <a:ext uri="{FF2B5EF4-FFF2-40B4-BE49-F238E27FC236}">
                  <a16:creationId xmlns:a16="http://schemas.microsoft.com/office/drawing/2014/main" id="{85A67949-424E-1515-CEFA-3B11046BE1BD}"/>
                </a:ext>
              </a:extLst>
            </p:cNvPr>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4092;p64">
              <a:extLst>
                <a:ext uri="{FF2B5EF4-FFF2-40B4-BE49-F238E27FC236}">
                  <a16:creationId xmlns:a16="http://schemas.microsoft.com/office/drawing/2014/main" id="{6234A9C9-BECC-0516-2348-CCFAB96907A6}"/>
                </a:ext>
              </a:extLst>
            </p:cNvPr>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4093;p64">
              <a:extLst>
                <a:ext uri="{FF2B5EF4-FFF2-40B4-BE49-F238E27FC236}">
                  <a16:creationId xmlns:a16="http://schemas.microsoft.com/office/drawing/2014/main" id="{AFCCCFA8-5052-43F2-5457-80017095DB82}"/>
                </a:ext>
              </a:extLst>
            </p:cNvPr>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4094;p64">
              <a:extLst>
                <a:ext uri="{FF2B5EF4-FFF2-40B4-BE49-F238E27FC236}">
                  <a16:creationId xmlns:a16="http://schemas.microsoft.com/office/drawing/2014/main" id="{F75BDC0E-1497-D25B-6721-15B6A5A95D6E}"/>
                </a:ext>
              </a:extLst>
            </p:cNvPr>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4095;p64">
              <a:extLst>
                <a:ext uri="{FF2B5EF4-FFF2-40B4-BE49-F238E27FC236}">
                  <a16:creationId xmlns:a16="http://schemas.microsoft.com/office/drawing/2014/main" id="{439C6612-D389-1965-333E-B9D113DB0219}"/>
                </a:ext>
              </a:extLst>
            </p:cNvPr>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4096;p64">
              <a:extLst>
                <a:ext uri="{FF2B5EF4-FFF2-40B4-BE49-F238E27FC236}">
                  <a16:creationId xmlns:a16="http://schemas.microsoft.com/office/drawing/2014/main" id="{5FDBBF6A-A85C-1718-2F42-4850EAC8F3AD}"/>
                </a:ext>
              </a:extLst>
            </p:cNvPr>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4097;p64">
              <a:extLst>
                <a:ext uri="{FF2B5EF4-FFF2-40B4-BE49-F238E27FC236}">
                  <a16:creationId xmlns:a16="http://schemas.microsoft.com/office/drawing/2014/main" id="{056F094F-269E-F7C6-A4B7-BD8184A095E7}"/>
                </a:ext>
              </a:extLst>
            </p:cNvPr>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4098;p64">
              <a:extLst>
                <a:ext uri="{FF2B5EF4-FFF2-40B4-BE49-F238E27FC236}">
                  <a16:creationId xmlns:a16="http://schemas.microsoft.com/office/drawing/2014/main" id="{59204124-562E-4EA6-08F2-0786F35A9ADE}"/>
                </a:ext>
              </a:extLst>
            </p:cNvPr>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4099;p64">
              <a:extLst>
                <a:ext uri="{FF2B5EF4-FFF2-40B4-BE49-F238E27FC236}">
                  <a16:creationId xmlns:a16="http://schemas.microsoft.com/office/drawing/2014/main" id="{44792510-90F4-03FB-9783-4F5164EE1A75}"/>
                </a:ext>
              </a:extLst>
            </p:cNvPr>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4100;p64">
              <a:extLst>
                <a:ext uri="{FF2B5EF4-FFF2-40B4-BE49-F238E27FC236}">
                  <a16:creationId xmlns:a16="http://schemas.microsoft.com/office/drawing/2014/main" id="{486FADA3-FF66-6C1B-4F1C-6FCE9A85BCAA}"/>
                </a:ext>
              </a:extLst>
            </p:cNvPr>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4101;p64">
              <a:extLst>
                <a:ext uri="{FF2B5EF4-FFF2-40B4-BE49-F238E27FC236}">
                  <a16:creationId xmlns:a16="http://schemas.microsoft.com/office/drawing/2014/main" id="{04C02813-123B-C469-1F9D-F90A1B95AFB2}"/>
                </a:ext>
              </a:extLst>
            </p:cNvPr>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4102;p64">
              <a:extLst>
                <a:ext uri="{FF2B5EF4-FFF2-40B4-BE49-F238E27FC236}">
                  <a16:creationId xmlns:a16="http://schemas.microsoft.com/office/drawing/2014/main" id="{F1D1EB7F-C33C-505A-2479-9861D83C2689}"/>
                </a:ext>
              </a:extLst>
            </p:cNvPr>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4103;p64">
              <a:extLst>
                <a:ext uri="{FF2B5EF4-FFF2-40B4-BE49-F238E27FC236}">
                  <a16:creationId xmlns:a16="http://schemas.microsoft.com/office/drawing/2014/main" id="{2BA1F09E-C296-D6CB-4242-457030B35E1D}"/>
                </a:ext>
              </a:extLst>
            </p:cNvPr>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4104;p64">
              <a:extLst>
                <a:ext uri="{FF2B5EF4-FFF2-40B4-BE49-F238E27FC236}">
                  <a16:creationId xmlns:a16="http://schemas.microsoft.com/office/drawing/2014/main" id="{E19034E0-A74A-217C-EFF0-78F6E2C76CDE}"/>
                </a:ext>
              </a:extLst>
            </p:cNvPr>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4105;p64">
              <a:extLst>
                <a:ext uri="{FF2B5EF4-FFF2-40B4-BE49-F238E27FC236}">
                  <a16:creationId xmlns:a16="http://schemas.microsoft.com/office/drawing/2014/main" id="{3B8CD571-CF68-2F38-02EA-4BD257365879}"/>
                </a:ext>
              </a:extLst>
            </p:cNvPr>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4106;p64">
              <a:extLst>
                <a:ext uri="{FF2B5EF4-FFF2-40B4-BE49-F238E27FC236}">
                  <a16:creationId xmlns:a16="http://schemas.microsoft.com/office/drawing/2014/main" id="{03869DE8-45F5-A15B-7FFB-01819A86311B}"/>
                </a:ext>
              </a:extLst>
            </p:cNvPr>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4107;p64">
              <a:extLst>
                <a:ext uri="{FF2B5EF4-FFF2-40B4-BE49-F238E27FC236}">
                  <a16:creationId xmlns:a16="http://schemas.microsoft.com/office/drawing/2014/main" id="{45BBB176-FCF8-E22C-1F2C-B0A4EF1C48D6}"/>
                </a:ext>
              </a:extLst>
            </p:cNvPr>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4108;p64">
              <a:extLst>
                <a:ext uri="{FF2B5EF4-FFF2-40B4-BE49-F238E27FC236}">
                  <a16:creationId xmlns:a16="http://schemas.microsoft.com/office/drawing/2014/main" id="{71CBF061-9869-E069-4265-33CA82F93BCC}"/>
                </a:ext>
              </a:extLst>
            </p:cNvPr>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4109;p64">
              <a:extLst>
                <a:ext uri="{FF2B5EF4-FFF2-40B4-BE49-F238E27FC236}">
                  <a16:creationId xmlns:a16="http://schemas.microsoft.com/office/drawing/2014/main" id="{03F1DE50-B1D0-74CB-461C-E63DB0332C05}"/>
                </a:ext>
              </a:extLst>
            </p:cNvPr>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4110;p64">
              <a:extLst>
                <a:ext uri="{FF2B5EF4-FFF2-40B4-BE49-F238E27FC236}">
                  <a16:creationId xmlns:a16="http://schemas.microsoft.com/office/drawing/2014/main" id="{E07EC54F-21ED-B7E8-D636-37BDF60CEB0E}"/>
                </a:ext>
              </a:extLst>
            </p:cNvPr>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4111;p64">
              <a:extLst>
                <a:ext uri="{FF2B5EF4-FFF2-40B4-BE49-F238E27FC236}">
                  <a16:creationId xmlns:a16="http://schemas.microsoft.com/office/drawing/2014/main" id="{6C427BCB-84AD-9067-01CF-9B5A2D0155B2}"/>
                </a:ext>
              </a:extLst>
            </p:cNvPr>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4112;p64">
              <a:extLst>
                <a:ext uri="{FF2B5EF4-FFF2-40B4-BE49-F238E27FC236}">
                  <a16:creationId xmlns:a16="http://schemas.microsoft.com/office/drawing/2014/main" id="{7468A0B3-D685-4A78-22A7-69A991A193CA}"/>
                </a:ext>
              </a:extLst>
            </p:cNvPr>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4113;p64">
              <a:extLst>
                <a:ext uri="{FF2B5EF4-FFF2-40B4-BE49-F238E27FC236}">
                  <a16:creationId xmlns:a16="http://schemas.microsoft.com/office/drawing/2014/main" id="{94BCFA1D-973E-B573-61B7-B134C74FB9C2}"/>
                </a:ext>
              </a:extLst>
            </p:cNvPr>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4114;p64">
              <a:extLst>
                <a:ext uri="{FF2B5EF4-FFF2-40B4-BE49-F238E27FC236}">
                  <a16:creationId xmlns:a16="http://schemas.microsoft.com/office/drawing/2014/main" id="{0825B22E-4A19-F0B4-8C0E-1F5496112B80}"/>
                </a:ext>
              </a:extLst>
            </p:cNvPr>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4115;p64">
              <a:extLst>
                <a:ext uri="{FF2B5EF4-FFF2-40B4-BE49-F238E27FC236}">
                  <a16:creationId xmlns:a16="http://schemas.microsoft.com/office/drawing/2014/main" id="{06B59B66-6CA8-F7BA-D8CA-384FD84F349B}"/>
                </a:ext>
              </a:extLst>
            </p:cNvPr>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4116;p64">
              <a:extLst>
                <a:ext uri="{FF2B5EF4-FFF2-40B4-BE49-F238E27FC236}">
                  <a16:creationId xmlns:a16="http://schemas.microsoft.com/office/drawing/2014/main" id="{F47C403D-7574-7905-4E88-1F7AEB7F8067}"/>
                </a:ext>
              </a:extLst>
            </p:cNvPr>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4117;p64">
              <a:extLst>
                <a:ext uri="{FF2B5EF4-FFF2-40B4-BE49-F238E27FC236}">
                  <a16:creationId xmlns:a16="http://schemas.microsoft.com/office/drawing/2014/main" id="{C01855C4-A34C-636C-A188-7334BB1DF2B3}"/>
                </a:ext>
              </a:extLst>
            </p:cNvPr>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4118;p64">
              <a:extLst>
                <a:ext uri="{FF2B5EF4-FFF2-40B4-BE49-F238E27FC236}">
                  <a16:creationId xmlns:a16="http://schemas.microsoft.com/office/drawing/2014/main" id="{87AD2B10-4B22-0F86-4260-C8391421A0BA}"/>
                </a:ext>
              </a:extLst>
            </p:cNvPr>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4119;p64">
              <a:extLst>
                <a:ext uri="{FF2B5EF4-FFF2-40B4-BE49-F238E27FC236}">
                  <a16:creationId xmlns:a16="http://schemas.microsoft.com/office/drawing/2014/main" id="{9AABB689-F3AC-2A74-5275-EFCA78EF1045}"/>
                </a:ext>
              </a:extLst>
            </p:cNvPr>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4120;p64">
              <a:extLst>
                <a:ext uri="{FF2B5EF4-FFF2-40B4-BE49-F238E27FC236}">
                  <a16:creationId xmlns:a16="http://schemas.microsoft.com/office/drawing/2014/main" id="{85E5B859-0FE3-8841-E29D-3384078D9D9A}"/>
                </a:ext>
              </a:extLst>
            </p:cNvPr>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4121;p64">
              <a:extLst>
                <a:ext uri="{FF2B5EF4-FFF2-40B4-BE49-F238E27FC236}">
                  <a16:creationId xmlns:a16="http://schemas.microsoft.com/office/drawing/2014/main" id="{64E6C9EB-3094-F4C3-55EF-79A7C6968F82}"/>
                </a:ext>
              </a:extLst>
            </p:cNvPr>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4122;p64">
              <a:extLst>
                <a:ext uri="{FF2B5EF4-FFF2-40B4-BE49-F238E27FC236}">
                  <a16:creationId xmlns:a16="http://schemas.microsoft.com/office/drawing/2014/main" id="{0D79EC02-58F9-6C0A-A74C-94F535D6FC16}"/>
                </a:ext>
              </a:extLst>
            </p:cNvPr>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4123;p64">
              <a:extLst>
                <a:ext uri="{FF2B5EF4-FFF2-40B4-BE49-F238E27FC236}">
                  <a16:creationId xmlns:a16="http://schemas.microsoft.com/office/drawing/2014/main" id="{6F4C8903-7C17-EE24-37DB-C0772068CB1A}"/>
                </a:ext>
              </a:extLst>
            </p:cNvPr>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4124;p64">
              <a:extLst>
                <a:ext uri="{FF2B5EF4-FFF2-40B4-BE49-F238E27FC236}">
                  <a16:creationId xmlns:a16="http://schemas.microsoft.com/office/drawing/2014/main" id="{9B02E354-F607-E263-A3AD-8FFA0C3C2DE6}"/>
                </a:ext>
              </a:extLst>
            </p:cNvPr>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4125;p64">
              <a:extLst>
                <a:ext uri="{FF2B5EF4-FFF2-40B4-BE49-F238E27FC236}">
                  <a16:creationId xmlns:a16="http://schemas.microsoft.com/office/drawing/2014/main" id="{E114604B-BEEA-5FE1-9E4D-DBB54FD68365}"/>
                </a:ext>
              </a:extLst>
            </p:cNvPr>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4126;p64">
              <a:extLst>
                <a:ext uri="{FF2B5EF4-FFF2-40B4-BE49-F238E27FC236}">
                  <a16:creationId xmlns:a16="http://schemas.microsoft.com/office/drawing/2014/main" id="{CC332F30-426F-6C04-0FF7-A1FF5954A317}"/>
                </a:ext>
              </a:extLst>
            </p:cNvPr>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4127;p64">
              <a:extLst>
                <a:ext uri="{FF2B5EF4-FFF2-40B4-BE49-F238E27FC236}">
                  <a16:creationId xmlns:a16="http://schemas.microsoft.com/office/drawing/2014/main" id="{84248275-A57B-C66A-8FDC-17B56E38B101}"/>
                </a:ext>
              </a:extLst>
            </p:cNvPr>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4128;p64">
              <a:extLst>
                <a:ext uri="{FF2B5EF4-FFF2-40B4-BE49-F238E27FC236}">
                  <a16:creationId xmlns:a16="http://schemas.microsoft.com/office/drawing/2014/main" id="{B823C3BC-F2F0-F13F-7E83-31BB826D9458}"/>
                </a:ext>
              </a:extLst>
            </p:cNvPr>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4129;p64">
              <a:extLst>
                <a:ext uri="{FF2B5EF4-FFF2-40B4-BE49-F238E27FC236}">
                  <a16:creationId xmlns:a16="http://schemas.microsoft.com/office/drawing/2014/main" id="{A339BD4B-9678-C182-A88F-BE7116AE32AA}"/>
                </a:ext>
              </a:extLst>
            </p:cNvPr>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4130;p64">
              <a:extLst>
                <a:ext uri="{FF2B5EF4-FFF2-40B4-BE49-F238E27FC236}">
                  <a16:creationId xmlns:a16="http://schemas.microsoft.com/office/drawing/2014/main" id="{528DC007-F505-BC1B-9130-DC7287854599}"/>
                </a:ext>
              </a:extLst>
            </p:cNvPr>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4131;p64">
              <a:extLst>
                <a:ext uri="{FF2B5EF4-FFF2-40B4-BE49-F238E27FC236}">
                  <a16:creationId xmlns:a16="http://schemas.microsoft.com/office/drawing/2014/main" id="{FC222EC2-6F74-B0F0-FF3C-3A23FBDFF51B}"/>
                </a:ext>
              </a:extLst>
            </p:cNvPr>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4132;p64">
              <a:extLst>
                <a:ext uri="{FF2B5EF4-FFF2-40B4-BE49-F238E27FC236}">
                  <a16:creationId xmlns:a16="http://schemas.microsoft.com/office/drawing/2014/main" id="{1DC9F022-6F85-D2A4-CB5F-41BFB4CFE46C}"/>
                </a:ext>
              </a:extLst>
            </p:cNvPr>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4133;p64">
              <a:extLst>
                <a:ext uri="{FF2B5EF4-FFF2-40B4-BE49-F238E27FC236}">
                  <a16:creationId xmlns:a16="http://schemas.microsoft.com/office/drawing/2014/main" id="{F279B131-D696-595A-E9A5-A09DB6BF60A8}"/>
                </a:ext>
              </a:extLst>
            </p:cNvPr>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4134;p64">
              <a:extLst>
                <a:ext uri="{FF2B5EF4-FFF2-40B4-BE49-F238E27FC236}">
                  <a16:creationId xmlns:a16="http://schemas.microsoft.com/office/drawing/2014/main" id="{1286E0B3-740A-401C-BD72-EC989CC01887}"/>
                </a:ext>
              </a:extLst>
            </p:cNvPr>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4135;p64">
              <a:extLst>
                <a:ext uri="{FF2B5EF4-FFF2-40B4-BE49-F238E27FC236}">
                  <a16:creationId xmlns:a16="http://schemas.microsoft.com/office/drawing/2014/main" id="{FE6AA7DF-028A-F98E-04DF-91A8662483F4}"/>
                </a:ext>
              </a:extLst>
            </p:cNvPr>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4136;p64">
              <a:extLst>
                <a:ext uri="{FF2B5EF4-FFF2-40B4-BE49-F238E27FC236}">
                  <a16:creationId xmlns:a16="http://schemas.microsoft.com/office/drawing/2014/main" id="{536C8921-9442-FA1C-722E-3F5BCF407226}"/>
                </a:ext>
              </a:extLst>
            </p:cNvPr>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4137;p64">
              <a:extLst>
                <a:ext uri="{FF2B5EF4-FFF2-40B4-BE49-F238E27FC236}">
                  <a16:creationId xmlns:a16="http://schemas.microsoft.com/office/drawing/2014/main" id="{A12C2F3C-56B3-BBDC-1771-7531FAD0BFCA}"/>
                </a:ext>
              </a:extLst>
            </p:cNvPr>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4138;p64">
              <a:extLst>
                <a:ext uri="{FF2B5EF4-FFF2-40B4-BE49-F238E27FC236}">
                  <a16:creationId xmlns:a16="http://schemas.microsoft.com/office/drawing/2014/main" id="{673C1F61-B5DF-1B6C-7213-2F011C2BA700}"/>
                </a:ext>
              </a:extLst>
            </p:cNvPr>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4139;p64">
              <a:extLst>
                <a:ext uri="{FF2B5EF4-FFF2-40B4-BE49-F238E27FC236}">
                  <a16:creationId xmlns:a16="http://schemas.microsoft.com/office/drawing/2014/main" id="{68A5CDA9-F387-66B4-AE19-47BBDCC08395}"/>
                </a:ext>
              </a:extLst>
            </p:cNvPr>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4140;p64">
              <a:extLst>
                <a:ext uri="{FF2B5EF4-FFF2-40B4-BE49-F238E27FC236}">
                  <a16:creationId xmlns:a16="http://schemas.microsoft.com/office/drawing/2014/main" id="{7DCF2BDF-CBFF-5AA1-6738-5E84BD60B9CF}"/>
                </a:ext>
              </a:extLst>
            </p:cNvPr>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4141;p64">
              <a:extLst>
                <a:ext uri="{FF2B5EF4-FFF2-40B4-BE49-F238E27FC236}">
                  <a16:creationId xmlns:a16="http://schemas.microsoft.com/office/drawing/2014/main" id="{A74D6D80-9BB3-D848-3C14-9F940F167536}"/>
                </a:ext>
              </a:extLst>
            </p:cNvPr>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4142;p64">
              <a:extLst>
                <a:ext uri="{FF2B5EF4-FFF2-40B4-BE49-F238E27FC236}">
                  <a16:creationId xmlns:a16="http://schemas.microsoft.com/office/drawing/2014/main" id="{CA9D8624-BFA8-F5D5-3779-4FB5CAAECC43}"/>
                </a:ext>
              </a:extLst>
            </p:cNvPr>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4143;p64">
              <a:extLst>
                <a:ext uri="{FF2B5EF4-FFF2-40B4-BE49-F238E27FC236}">
                  <a16:creationId xmlns:a16="http://schemas.microsoft.com/office/drawing/2014/main" id="{194F5AB8-B505-9DE1-9D54-79CB6E741954}"/>
                </a:ext>
              </a:extLst>
            </p:cNvPr>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4144;p64">
              <a:extLst>
                <a:ext uri="{FF2B5EF4-FFF2-40B4-BE49-F238E27FC236}">
                  <a16:creationId xmlns:a16="http://schemas.microsoft.com/office/drawing/2014/main" id="{C68E7855-B8E0-6478-0BE6-D29459421F90}"/>
                </a:ext>
              </a:extLst>
            </p:cNvPr>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4145;p64">
              <a:extLst>
                <a:ext uri="{FF2B5EF4-FFF2-40B4-BE49-F238E27FC236}">
                  <a16:creationId xmlns:a16="http://schemas.microsoft.com/office/drawing/2014/main" id="{D794D176-B3D4-1723-36DF-B91273347A00}"/>
                </a:ext>
              </a:extLst>
            </p:cNvPr>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4146;p64">
              <a:extLst>
                <a:ext uri="{FF2B5EF4-FFF2-40B4-BE49-F238E27FC236}">
                  <a16:creationId xmlns:a16="http://schemas.microsoft.com/office/drawing/2014/main" id="{FD1DE93B-FD06-5834-CBB5-C54008F46F0E}"/>
                </a:ext>
              </a:extLst>
            </p:cNvPr>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4147;p64">
              <a:extLst>
                <a:ext uri="{FF2B5EF4-FFF2-40B4-BE49-F238E27FC236}">
                  <a16:creationId xmlns:a16="http://schemas.microsoft.com/office/drawing/2014/main" id="{648F979F-C54B-F428-A4AF-BABB14488949}"/>
                </a:ext>
              </a:extLst>
            </p:cNvPr>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4148;p64">
              <a:extLst>
                <a:ext uri="{FF2B5EF4-FFF2-40B4-BE49-F238E27FC236}">
                  <a16:creationId xmlns:a16="http://schemas.microsoft.com/office/drawing/2014/main" id="{746C7601-F044-67AB-F41C-47B189D09A89}"/>
                </a:ext>
              </a:extLst>
            </p:cNvPr>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4149;p64">
              <a:extLst>
                <a:ext uri="{FF2B5EF4-FFF2-40B4-BE49-F238E27FC236}">
                  <a16:creationId xmlns:a16="http://schemas.microsoft.com/office/drawing/2014/main" id="{2E1BB4A2-6111-6B3B-19BF-E79751CE8CDF}"/>
                </a:ext>
              </a:extLst>
            </p:cNvPr>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4150;p64">
              <a:extLst>
                <a:ext uri="{FF2B5EF4-FFF2-40B4-BE49-F238E27FC236}">
                  <a16:creationId xmlns:a16="http://schemas.microsoft.com/office/drawing/2014/main" id="{FF14D51B-5042-310D-DADD-088C078132D7}"/>
                </a:ext>
              </a:extLst>
            </p:cNvPr>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4151;p64">
              <a:extLst>
                <a:ext uri="{FF2B5EF4-FFF2-40B4-BE49-F238E27FC236}">
                  <a16:creationId xmlns:a16="http://schemas.microsoft.com/office/drawing/2014/main" id="{664C1044-3E2A-E4AE-0FB2-B0836E6E5F05}"/>
                </a:ext>
              </a:extLst>
            </p:cNvPr>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4152;p64">
              <a:extLst>
                <a:ext uri="{FF2B5EF4-FFF2-40B4-BE49-F238E27FC236}">
                  <a16:creationId xmlns:a16="http://schemas.microsoft.com/office/drawing/2014/main" id="{9DD60A63-D165-F225-BD1F-72B3786B5FC4}"/>
                </a:ext>
              </a:extLst>
            </p:cNvPr>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4153;p64">
              <a:extLst>
                <a:ext uri="{FF2B5EF4-FFF2-40B4-BE49-F238E27FC236}">
                  <a16:creationId xmlns:a16="http://schemas.microsoft.com/office/drawing/2014/main" id="{C7FB60BD-3C08-4C9E-9EBA-FD3C8435B696}"/>
                </a:ext>
              </a:extLst>
            </p:cNvPr>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4154;p64">
              <a:extLst>
                <a:ext uri="{FF2B5EF4-FFF2-40B4-BE49-F238E27FC236}">
                  <a16:creationId xmlns:a16="http://schemas.microsoft.com/office/drawing/2014/main" id="{29DB93B4-14D2-C415-06C9-1447D00279C9}"/>
                </a:ext>
              </a:extLst>
            </p:cNvPr>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4155;p64">
              <a:extLst>
                <a:ext uri="{FF2B5EF4-FFF2-40B4-BE49-F238E27FC236}">
                  <a16:creationId xmlns:a16="http://schemas.microsoft.com/office/drawing/2014/main" id="{B8F69938-0A09-61B6-7717-5D6AE3754BC4}"/>
                </a:ext>
              </a:extLst>
            </p:cNvPr>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4156;p64">
              <a:extLst>
                <a:ext uri="{FF2B5EF4-FFF2-40B4-BE49-F238E27FC236}">
                  <a16:creationId xmlns:a16="http://schemas.microsoft.com/office/drawing/2014/main" id="{519200E1-D06D-030B-52C3-CB4DDFF4445E}"/>
                </a:ext>
              </a:extLst>
            </p:cNvPr>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4157;p64">
              <a:extLst>
                <a:ext uri="{FF2B5EF4-FFF2-40B4-BE49-F238E27FC236}">
                  <a16:creationId xmlns:a16="http://schemas.microsoft.com/office/drawing/2014/main" id="{34A28481-BB15-66DC-829B-E411E81A6705}"/>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4158;p64">
              <a:extLst>
                <a:ext uri="{FF2B5EF4-FFF2-40B4-BE49-F238E27FC236}">
                  <a16:creationId xmlns:a16="http://schemas.microsoft.com/office/drawing/2014/main" id="{14DCEAE9-6387-9793-58E7-EDE59308F3BE}"/>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4159;p64">
              <a:extLst>
                <a:ext uri="{FF2B5EF4-FFF2-40B4-BE49-F238E27FC236}">
                  <a16:creationId xmlns:a16="http://schemas.microsoft.com/office/drawing/2014/main" id="{9F7AAEE7-5486-621D-06B1-8D8D10DC17D1}"/>
                </a:ext>
              </a:extLst>
            </p:cNvPr>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4160;p64">
              <a:extLst>
                <a:ext uri="{FF2B5EF4-FFF2-40B4-BE49-F238E27FC236}">
                  <a16:creationId xmlns:a16="http://schemas.microsoft.com/office/drawing/2014/main" id="{1387FF61-7AC7-6324-ADAE-121143E7FD15}"/>
                </a:ext>
              </a:extLst>
            </p:cNvPr>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4161;p64">
              <a:extLst>
                <a:ext uri="{FF2B5EF4-FFF2-40B4-BE49-F238E27FC236}">
                  <a16:creationId xmlns:a16="http://schemas.microsoft.com/office/drawing/2014/main" id="{36973A15-055B-FA84-898C-C9943A79CB72}"/>
                </a:ext>
              </a:extLst>
            </p:cNvPr>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4162;p64">
              <a:extLst>
                <a:ext uri="{FF2B5EF4-FFF2-40B4-BE49-F238E27FC236}">
                  <a16:creationId xmlns:a16="http://schemas.microsoft.com/office/drawing/2014/main" id="{E1C9E68B-36FE-3C97-0C8D-BE2FDACFBD58}"/>
                </a:ext>
              </a:extLst>
            </p:cNvPr>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4163;p64">
              <a:extLst>
                <a:ext uri="{FF2B5EF4-FFF2-40B4-BE49-F238E27FC236}">
                  <a16:creationId xmlns:a16="http://schemas.microsoft.com/office/drawing/2014/main" id="{6A67244B-14EF-4480-A436-DD215300133C}"/>
                </a:ext>
              </a:extLst>
            </p:cNvPr>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4164;p64">
              <a:extLst>
                <a:ext uri="{FF2B5EF4-FFF2-40B4-BE49-F238E27FC236}">
                  <a16:creationId xmlns:a16="http://schemas.microsoft.com/office/drawing/2014/main" id="{E7C4913F-785B-7A4B-BA0A-22F843B33337}"/>
                </a:ext>
              </a:extLst>
            </p:cNvPr>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4165;p64">
              <a:extLst>
                <a:ext uri="{FF2B5EF4-FFF2-40B4-BE49-F238E27FC236}">
                  <a16:creationId xmlns:a16="http://schemas.microsoft.com/office/drawing/2014/main" id="{DD87E131-459C-3443-0367-F199644F3F6A}"/>
                </a:ext>
              </a:extLst>
            </p:cNvPr>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4166;p64">
              <a:extLst>
                <a:ext uri="{FF2B5EF4-FFF2-40B4-BE49-F238E27FC236}">
                  <a16:creationId xmlns:a16="http://schemas.microsoft.com/office/drawing/2014/main" id="{2C60E3B9-41DF-B3AA-5A7B-BE56C7D556FE}"/>
                </a:ext>
              </a:extLst>
            </p:cNvPr>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4167;p64">
              <a:extLst>
                <a:ext uri="{FF2B5EF4-FFF2-40B4-BE49-F238E27FC236}">
                  <a16:creationId xmlns:a16="http://schemas.microsoft.com/office/drawing/2014/main" id="{04F0E06B-246D-A01E-9CCD-E14B03022124}"/>
                </a:ext>
              </a:extLst>
            </p:cNvPr>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4168;p64">
              <a:extLst>
                <a:ext uri="{FF2B5EF4-FFF2-40B4-BE49-F238E27FC236}">
                  <a16:creationId xmlns:a16="http://schemas.microsoft.com/office/drawing/2014/main" id="{DA118CA6-055F-229C-1AC9-7F96D5CF149A}"/>
                </a:ext>
              </a:extLst>
            </p:cNvPr>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4169;p64">
              <a:extLst>
                <a:ext uri="{FF2B5EF4-FFF2-40B4-BE49-F238E27FC236}">
                  <a16:creationId xmlns:a16="http://schemas.microsoft.com/office/drawing/2014/main" id="{97CC200C-3F9D-4ED4-F262-4E160089F09E}"/>
                </a:ext>
              </a:extLst>
            </p:cNvPr>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4170;p64">
              <a:extLst>
                <a:ext uri="{FF2B5EF4-FFF2-40B4-BE49-F238E27FC236}">
                  <a16:creationId xmlns:a16="http://schemas.microsoft.com/office/drawing/2014/main" id="{AAAC2B90-4421-53D6-371D-EC4B662EF739}"/>
                </a:ext>
              </a:extLst>
            </p:cNvPr>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4171;p64">
              <a:extLst>
                <a:ext uri="{FF2B5EF4-FFF2-40B4-BE49-F238E27FC236}">
                  <a16:creationId xmlns:a16="http://schemas.microsoft.com/office/drawing/2014/main" id="{9A792FA4-7780-0A29-8665-37A92E13CBDF}"/>
                </a:ext>
              </a:extLst>
            </p:cNvPr>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4172;p64">
              <a:extLst>
                <a:ext uri="{FF2B5EF4-FFF2-40B4-BE49-F238E27FC236}">
                  <a16:creationId xmlns:a16="http://schemas.microsoft.com/office/drawing/2014/main" id="{7432A1A5-4E7F-5BF7-E8CA-3143F96C5DBD}"/>
                </a:ext>
              </a:extLst>
            </p:cNvPr>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4173;p64">
              <a:extLst>
                <a:ext uri="{FF2B5EF4-FFF2-40B4-BE49-F238E27FC236}">
                  <a16:creationId xmlns:a16="http://schemas.microsoft.com/office/drawing/2014/main" id="{C3DA3DCA-C099-181E-DDB2-54A5F712F950}"/>
                </a:ext>
              </a:extLst>
            </p:cNvPr>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4174;p64">
              <a:extLst>
                <a:ext uri="{FF2B5EF4-FFF2-40B4-BE49-F238E27FC236}">
                  <a16:creationId xmlns:a16="http://schemas.microsoft.com/office/drawing/2014/main" id="{844BE8FC-3B6F-D491-E206-A66784C51BB6}"/>
                </a:ext>
              </a:extLst>
            </p:cNvPr>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4175;p64">
              <a:extLst>
                <a:ext uri="{FF2B5EF4-FFF2-40B4-BE49-F238E27FC236}">
                  <a16:creationId xmlns:a16="http://schemas.microsoft.com/office/drawing/2014/main" id="{666E0B0A-79A0-86BD-69C9-6AEA3B572491}"/>
                </a:ext>
              </a:extLst>
            </p:cNvPr>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4176;p64">
              <a:extLst>
                <a:ext uri="{FF2B5EF4-FFF2-40B4-BE49-F238E27FC236}">
                  <a16:creationId xmlns:a16="http://schemas.microsoft.com/office/drawing/2014/main" id="{34261A20-0F34-55FB-2C62-317D83D0C9D0}"/>
                </a:ext>
              </a:extLst>
            </p:cNvPr>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4177;p64">
              <a:extLst>
                <a:ext uri="{FF2B5EF4-FFF2-40B4-BE49-F238E27FC236}">
                  <a16:creationId xmlns:a16="http://schemas.microsoft.com/office/drawing/2014/main" id="{985FD9DF-FCF6-EEF0-EA02-EA73785DA004}"/>
                </a:ext>
              </a:extLst>
            </p:cNvPr>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4178;p64">
              <a:extLst>
                <a:ext uri="{FF2B5EF4-FFF2-40B4-BE49-F238E27FC236}">
                  <a16:creationId xmlns:a16="http://schemas.microsoft.com/office/drawing/2014/main" id="{0563A68A-AAF9-E384-D8B6-CF4EAFEE226E}"/>
                </a:ext>
              </a:extLst>
            </p:cNvPr>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4179;p64">
              <a:extLst>
                <a:ext uri="{FF2B5EF4-FFF2-40B4-BE49-F238E27FC236}">
                  <a16:creationId xmlns:a16="http://schemas.microsoft.com/office/drawing/2014/main" id="{55D2C6D2-39B7-0923-F825-7F88CBF983C4}"/>
                </a:ext>
              </a:extLst>
            </p:cNvPr>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4180;p64">
              <a:extLst>
                <a:ext uri="{FF2B5EF4-FFF2-40B4-BE49-F238E27FC236}">
                  <a16:creationId xmlns:a16="http://schemas.microsoft.com/office/drawing/2014/main" id="{248DADDF-D1F6-650F-EA05-4587607052C9}"/>
                </a:ext>
              </a:extLst>
            </p:cNvPr>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4181;p64">
              <a:extLst>
                <a:ext uri="{FF2B5EF4-FFF2-40B4-BE49-F238E27FC236}">
                  <a16:creationId xmlns:a16="http://schemas.microsoft.com/office/drawing/2014/main" id="{05E96C46-1AAD-74B9-1E6B-549BE1A45E96}"/>
                </a:ext>
              </a:extLst>
            </p:cNvPr>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4182;p64">
              <a:extLst>
                <a:ext uri="{FF2B5EF4-FFF2-40B4-BE49-F238E27FC236}">
                  <a16:creationId xmlns:a16="http://schemas.microsoft.com/office/drawing/2014/main" id="{B57DBD6B-F7C7-E94A-0DAE-86F74FD8F2FF}"/>
                </a:ext>
              </a:extLst>
            </p:cNvPr>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4183;p64">
              <a:extLst>
                <a:ext uri="{FF2B5EF4-FFF2-40B4-BE49-F238E27FC236}">
                  <a16:creationId xmlns:a16="http://schemas.microsoft.com/office/drawing/2014/main" id="{F5DB47D6-23DB-0CFE-7BFC-7D1972781E21}"/>
                </a:ext>
              </a:extLst>
            </p:cNvPr>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4184;p64">
              <a:extLst>
                <a:ext uri="{FF2B5EF4-FFF2-40B4-BE49-F238E27FC236}">
                  <a16:creationId xmlns:a16="http://schemas.microsoft.com/office/drawing/2014/main" id="{9840AD1A-FADD-9ED2-A8F7-2A47AA6E2987}"/>
                </a:ext>
              </a:extLst>
            </p:cNvPr>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4185;p64">
              <a:extLst>
                <a:ext uri="{FF2B5EF4-FFF2-40B4-BE49-F238E27FC236}">
                  <a16:creationId xmlns:a16="http://schemas.microsoft.com/office/drawing/2014/main" id="{F27E88A0-DC7E-D37A-F8C0-59EBB3B87DD0}"/>
                </a:ext>
              </a:extLst>
            </p:cNvPr>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4186;p64">
              <a:extLst>
                <a:ext uri="{FF2B5EF4-FFF2-40B4-BE49-F238E27FC236}">
                  <a16:creationId xmlns:a16="http://schemas.microsoft.com/office/drawing/2014/main" id="{07D17144-5655-D3CC-05BE-C5E8BD0479A0}"/>
                </a:ext>
              </a:extLst>
            </p:cNvPr>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4187;p64">
              <a:extLst>
                <a:ext uri="{FF2B5EF4-FFF2-40B4-BE49-F238E27FC236}">
                  <a16:creationId xmlns:a16="http://schemas.microsoft.com/office/drawing/2014/main" id="{12DBB48B-F9B1-B58D-82B7-8501E7982644}"/>
                </a:ext>
              </a:extLst>
            </p:cNvPr>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4188;p64">
              <a:extLst>
                <a:ext uri="{FF2B5EF4-FFF2-40B4-BE49-F238E27FC236}">
                  <a16:creationId xmlns:a16="http://schemas.microsoft.com/office/drawing/2014/main" id="{6E3FABF7-EBB1-A291-6B0A-E2CE4F6DC677}"/>
                </a:ext>
              </a:extLst>
            </p:cNvPr>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4189;p64">
              <a:extLst>
                <a:ext uri="{FF2B5EF4-FFF2-40B4-BE49-F238E27FC236}">
                  <a16:creationId xmlns:a16="http://schemas.microsoft.com/office/drawing/2014/main" id="{8F2BE5E0-4D25-14A0-0DFF-93C2F5685197}"/>
                </a:ext>
              </a:extLst>
            </p:cNvPr>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4190;p64">
              <a:extLst>
                <a:ext uri="{FF2B5EF4-FFF2-40B4-BE49-F238E27FC236}">
                  <a16:creationId xmlns:a16="http://schemas.microsoft.com/office/drawing/2014/main" id="{0D23D5BD-D767-D16A-5571-F8BEA1E112B7}"/>
                </a:ext>
              </a:extLst>
            </p:cNvPr>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4191;p64">
              <a:extLst>
                <a:ext uri="{FF2B5EF4-FFF2-40B4-BE49-F238E27FC236}">
                  <a16:creationId xmlns:a16="http://schemas.microsoft.com/office/drawing/2014/main" id="{F9762557-C60F-0A71-7163-354FF8EB076A}"/>
                </a:ext>
              </a:extLst>
            </p:cNvPr>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4192;p64">
              <a:extLst>
                <a:ext uri="{FF2B5EF4-FFF2-40B4-BE49-F238E27FC236}">
                  <a16:creationId xmlns:a16="http://schemas.microsoft.com/office/drawing/2014/main" id="{247228FC-78F1-2B92-163A-A8AF51501D42}"/>
                </a:ext>
              </a:extLst>
            </p:cNvPr>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4193;p64">
              <a:extLst>
                <a:ext uri="{FF2B5EF4-FFF2-40B4-BE49-F238E27FC236}">
                  <a16:creationId xmlns:a16="http://schemas.microsoft.com/office/drawing/2014/main" id="{83D984B3-C9EE-83F6-5E37-10E6573E588B}"/>
                </a:ext>
              </a:extLst>
            </p:cNvPr>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4194;p64">
              <a:extLst>
                <a:ext uri="{FF2B5EF4-FFF2-40B4-BE49-F238E27FC236}">
                  <a16:creationId xmlns:a16="http://schemas.microsoft.com/office/drawing/2014/main" id="{1770761C-4ABB-F59F-0859-B007584358D4}"/>
                </a:ext>
              </a:extLst>
            </p:cNvPr>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4195;p64">
              <a:extLst>
                <a:ext uri="{FF2B5EF4-FFF2-40B4-BE49-F238E27FC236}">
                  <a16:creationId xmlns:a16="http://schemas.microsoft.com/office/drawing/2014/main" id="{53900DD8-9268-9C15-FA9E-31A6012ACA8F}"/>
                </a:ext>
              </a:extLst>
            </p:cNvPr>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4196;p64">
              <a:extLst>
                <a:ext uri="{FF2B5EF4-FFF2-40B4-BE49-F238E27FC236}">
                  <a16:creationId xmlns:a16="http://schemas.microsoft.com/office/drawing/2014/main" id="{26F9C85F-3B7E-EBF6-E253-BD068C3FCCA0}"/>
                </a:ext>
              </a:extLst>
            </p:cNvPr>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4197;p64">
              <a:extLst>
                <a:ext uri="{FF2B5EF4-FFF2-40B4-BE49-F238E27FC236}">
                  <a16:creationId xmlns:a16="http://schemas.microsoft.com/office/drawing/2014/main" id="{ADAD9AA1-1536-01DB-D20B-B3331B130B68}"/>
                </a:ext>
              </a:extLst>
            </p:cNvPr>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4198;p64">
              <a:extLst>
                <a:ext uri="{FF2B5EF4-FFF2-40B4-BE49-F238E27FC236}">
                  <a16:creationId xmlns:a16="http://schemas.microsoft.com/office/drawing/2014/main" id="{C4D575B3-11F6-5290-B363-B2A5503E25B0}"/>
                </a:ext>
              </a:extLst>
            </p:cNvPr>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4199;p64">
              <a:extLst>
                <a:ext uri="{FF2B5EF4-FFF2-40B4-BE49-F238E27FC236}">
                  <a16:creationId xmlns:a16="http://schemas.microsoft.com/office/drawing/2014/main" id="{880AB18B-C710-ACC6-B555-F7E7999DE6DD}"/>
                </a:ext>
              </a:extLst>
            </p:cNvPr>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4200;p64">
              <a:extLst>
                <a:ext uri="{FF2B5EF4-FFF2-40B4-BE49-F238E27FC236}">
                  <a16:creationId xmlns:a16="http://schemas.microsoft.com/office/drawing/2014/main" id="{6AA7A37D-7215-38A0-264A-3DE802D45C44}"/>
                </a:ext>
              </a:extLst>
            </p:cNvPr>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4201;p64">
              <a:extLst>
                <a:ext uri="{FF2B5EF4-FFF2-40B4-BE49-F238E27FC236}">
                  <a16:creationId xmlns:a16="http://schemas.microsoft.com/office/drawing/2014/main" id="{319A41E4-2326-5299-C2E7-5BB3F3B6EBC7}"/>
                </a:ext>
              </a:extLst>
            </p:cNvPr>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4202;p64">
              <a:extLst>
                <a:ext uri="{FF2B5EF4-FFF2-40B4-BE49-F238E27FC236}">
                  <a16:creationId xmlns:a16="http://schemas.microsoft.com/office/drawing/2014/main" id="{E07147C6-FB24-9159-0A00-E7B32273A7C2}"/>
                </a:ext>
              </a:extLst>
            </p:cNvPr>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4203;p64">
              <a:extLst>
                <a:ext uri="{FF2B5EF4-FFF2-40B4-BE49-F238E27FC236}">
                  <a16:creationId xmlns:a16="http://schemas.microsoft.com/office/drawing/2014/main" id="{154C3552-5F2A-1B25-96E2-E37661B7E5EB}"/>
                </a:ext>
              </a:extLst>
            </p:cNvPr>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4204;p64">
              <a:extLst>
                <a:ext uri="{FF2B5EF4-FFF2-40B4-BE49-F238E27FC236}">
                  <a16:creationId xmlns:a16="http://schemas.microsoft.com/office/drawing/2014/main" id="{765ED09D-2920-DE89-581F-2B11381D2F73}"/>
                </a:ext>
              </a:extLst>
            </p:cNvPr>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4205;p64">
              <a:extLst>
                <a:ext uri="{FF2B5EF4-FFF2-40B4-BE49-F238E27FC236}">
                  <a16:creationId xmlns:a16="http://schemas.microsoft.com/office/drawing/2014/main" id="{D20BA6B2-EDE5-A59B-3796-3EA5046DEED1}"/>
                </a:ext>
              </a:extLst>
            </p:cNvPr>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4206;p64">
              <a:extLst>
                <a:ext uri="{FF2B5EF4-FFF2-40B4-BE49-F238E27FC236}">
                  <a16:creationId xmlns:a16="http://schemas.microsoft.com/office/drawing/2014/main" id="{3D358C85-F968-4A76-A6B3-F11B7D25CA50}"/>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4207;p64">
              <a:extLst>
                <a:ext uri="{FF2B5EF4-FFF2-40B4-BE49-F238E27FC236}">
                  <a16:creationId xmlns:a16="http://schemas.microsoft.com/office/drawing/2014/main" id="{FA84C775-A4DE-C824-F2E3-D1A97C0B8FC2}"/>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4208;p64">
              <a:extLst>
                <a:ext uri="{FF2B5EF4-FFF2-40B4-BE49-F238E27FC236}">
                  <a16:creationId xmlns:a16="http://schemas.microsoft.com/office/drawing/2014/main" id="{08175286-A8A5-6B66-D1EF-A1C6DCE1DEDA}"/>
                </a:ext>
              </a:extLst>
            </p:cNvPr>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4209;p64">
              <a:extLst>
                <a:ext uri="{FF2B5EF4-FFF2-40B4-BE49-F238E27FC236}">
                  <a16:creationId xmlns:a16="http://schemas.microsoft.com/office/drawing/2014/main" id="{AA1BCC37-6E45-9EB4-F8E6-C9FDF4D161C8}"/>
                </a:ext>
              </a:extLst>
            </p:cNvPr>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4210;p64">
              <a:extLst>
                <a:ext uri="{FF2B5EF4-FFF2-40B4-BE49-F238E27FC236}">
                  <a16:creationId xmlns:a16="http://schemas.microsoft.com/office/drawing/2014/main" id="{0988C050-E172-524F-DC62-D602F9EBC230}"/>
                </a:ext>
              </a:extLst>
            </p:cNvPr>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4211;p64">
              <a:extLst>
                <a:ext uri="{FF2B5EF4-FFF2-40B4-BE49-F238E27FC236}">
                  <a16:creationId xmlns:a16="http://schemas.microsoft.com/office/drawing/2014/main" id="{D6228215-60F0-3DED-4BDE-51F6FC14874F}"/>
                </a:ext>
              </a:extLst>
            </p:cNvPr>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4212;p64">
              <a:extLst>
                <a:ext uri="{FF2B5EF4-FFF2-40B4-BE49-F238E27FC236}">
                  <a16:creationId xmlns:a16="http://schemas.microsoft.com/office/drawing/2014/main" id="{4E347C08-EF40-6F68-C678-707994B76E51}"/>
                </a:ext>
              </a:extLst>
            </p:cNvPr>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4213;p64">
              <a:extLst>
                <a:ext uri="{FF2B5EF4-FFF2-40B4-BE49-F238E27FC236}">
                  <a16:creationId xmlns:a16="http://schemas.microsoft.com/office/drawing/2014/main" id="{671E7B02-9315-3F55-B758-6DF6899DE3EE}"/>
                </a:ext>
              </a:extLst>
            </p:cNvPr>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4214;p64">
              <a:extLst>
                <a:ext uri="{FF2B5EF4-FFF2-40B4-BE49-F238E27FC236}">
                  <a16:creationId xmlns:a16="http://schemas.microsoft.com/office/drawing/2014/main" id="{E1A35795-0E23-7450-0EF9-A7A709929D1E}"/>
                </a:ext>
              </a:extLst>
            </p:cNvPr>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4215;p64">
              <a:extLst>
                <a:ext uri="{FF2B5EF4-FFF2-40B4-BE49-F238E27FC236}">
                  <a16:creationId xmlns:a16="http://schemas.microsoft.com/office/drawing/2014/main" id="{58CCC284-7753-3024-2F88-40B48EF8D0C7}"/>
                </a:ext>
              </a:extLst>
            </p:cNvPr>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4216;p64">
              <a:extLst>
                <a:ext uri="{FF2B5EF4-FFF2-40B4-BE49-F238E27FC236}">
                  <a16:creationId xmlns:a16="http://schemas.microsoft.com/office/drawing/2014/main" id="{D446C448-91D6-42D8-B455-3975899D4658}"/>
                </a:ext>
              </a:extLst>
            </p:cNvPr>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4217;p64">
              <a:extLst>
                <a:ext uri="{FF2B5EF4-FFF2-40B4-BE49-F238E27FC236}">
                  <a16:creationId xmlns:a16="http://schemas.microsoft.com/office/drawing/2014/main" id="{E90F919B-E74B-0A3A-EB24-48901A254D9D}"/>
                </a:ext>
              </a:extLst>
            </p:cNvPr>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4218;p64">
              <a:extLst>
                <a:ext uri="{FF2B5EF4-FFF2-40B4-BE49-F238E27FC236}">
                  <a16:creationId xmlns:a16="http://schemas.microsoft.com/office/drawing/2014/main" id="{0C606F9B-493C-FACB-353E-90BF57BAFC21}"/>
                </a:ext>
              </a:extLst>
            </p:cNvPr>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4219;p64">
              <a:extLst>
                <a:ext uri="{FF2B5EF4-FFF2-40B4-BE49-F238E27FC236}">
                  <a16:creationId xmlns:a16="http://schemas.microsoft.com/office/drawing/2014/main" id="{E8BEB224-5529-43AA-DB36-142C742BB263}"/>
                </a:ext>
              </a:extLst>
            </p:cNvPr>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4220;p64">
              <a:extLst>
                <a:ext uri="{FF2B5EF4-FFF2-40B4-BE49-F238E27FC236}">
                  <a16:creationId xmlns:a16="http://schemas.microsoft.com/office/drawing/2014/main" id="{2150EB58-5717-F82A-9FCA-C41D82352DC7}"/>
                </a:ext>
              </a:extLst>
            </p:cNvPr>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4221;p64">
              <a:extLst>
                <a:ext uri="{FF2B5EF4-FFF2-40B4-BE49-F238E27FC236}">
                  <a16:creationId xmlns:a16="http://schemas.microsoft.com/office/drawing/2014/main" id="{E15FEC28-638C-7CE4-0E39-87C63AEFC22D}"/>
                </a:ext>
              </a:extLst>
            </p:cNvPr>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4222;p64">
              <a:extLst>
                <a:ext uri="{FF2B5EF4-FFF2-40B4-BE49-F238E27FC236}">
                  <a16:creationId xmlns:a16="http://schemas.microsoft.com/office/drawing/2014/main" id="{D00939E7-378B-8A8B-D4C5-BC2C7ADFB6E6}"/>
                </a:ext>
              </a:extLst>
            </p:cNvPr>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4223;p64">
              <a:extLst>
                <a:ext uri="{FF2B5EF4-FFF2-40B4-BE49-F238E27FC236}">
                  <a16:creationId xmlns:a16="http://schemas.microsoft.com/office/drawing/2014/main" id="{543A5232-2B1F-BBAC-ADB7-D23C957D9E38}"/>
                </a:ext>
              </a:extLst>
            </p:cNvPr>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4224;p64">
              <a:extLst>
                <a:ext uri="{FF2B5EF4-FFF2-40B4-BE49-F238E27FC236}">
                  <a16:creationId xmlns:a16="http://schemas.microsoft.com/office/drawing/2014/main" id="{430AE8FD-2660-EF31-931A-C336A7C35A10}"/>
                </a:ext>
              </a:extLst>
            </p:cNvPr>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4225;p64">
              <a:extLst>
                <a:ext uri="{FF2B5EF4-FFF2-40B4-BE49-F238E27FC236}">
                  <a16:creationId xmlns:a16="http://schemas.microsoft.com/office/drawing/2014/main" id="{12808C1D-D54C-A2EB-B227-D81C34F78B82}"/>
                </a:ext>
              </a:extLst>
            </p:cNvPr>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4226;p64">
              <a:extLst>
                <a:ext uri="{FF2B5EF4-FFF2-40B4-BE49-F238E27FC236}">
                  <a16:creationId xmlns:a16="http://schemas.microsoft.com/office/drawing/2014/main" id="{738BB0A6-6DFA-9159-7DAC-DBB18E1987D1}"/>
                </a:ext>
              </a:extLst>
            </p:cNvPr>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4227;p64">
              <a:extLst>
                <a:ext uri="{FF2B5EF4-FFF2-40B4-BE49-F238E27FC236}">
                  <a16:creationId xmlns:a16="http://schemas.microsoft.com/office/drawing/2014/main" id="{E7B492EC-F086-F870-7C06-8363256AF7C0}"/>
                </a:ext>
              </a:extLst>
            </p:cNvPr>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4228;p64">
              <a:extLst>
                <a:ext uri="{FF2B5EF4-FFF2-40B4-BE49-F238E27FC236}">
                  <a16:creationId xmlns:a16="http://schemas.microsoft.com/office/drawing/2014/main" id="{75F46664-AAA0-A8F9-0548-CE279A8319D8}"/>
                </a:ext>
              </a:extLst>
            </p:cNvPr>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4229;p64">
              <a:extLst>
                <a:ext uri="{FF2B5EF4-FFF2-40B4-BE49-F238E27FC236}">
                  <a16:creationId xmlns:a16="http://schemas.microsoft.com/office/drawing/2014/main" id="{7D4D634B-67C8-15F9-6A7B-0C7D32E1514B}"/>
                </a:ext>
              </a:extLst>
            </p:cNvPr>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4230;p64">
              <a:extLst>
                <a:ext uri="{FF2B5EF4-FFF2-40B4-BE49-F238E27FC236}">
                  <a16:creationId xmlns:a16="http://schemas.microsoft.com/office/drawing/2014/main" id="{6F7E30B8-BFBD-3DA7-CA2D-B4B47FF67ED5}"/>
                </a:ext>
              </a:extLst>
            </p:cNvPr>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4231;p64">
              <a:extLst>
                <a:ext uri="{FF2B5EF4-FFF2-40B4-BE49-F238E27FC236}">
                  <a16:creationId xmlns:a16="http://schemas.microsoft.com/office/drawing/2014/main" id="{EC0248E4-0CF3-ED2E-4AF6-F965B47765D2}"/>
                </a:ext>
              </a:extLst>
            </p:cNvPr>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4232;p64">
              <a:extLst>
                <a:ext uri="{FF2B5EF4-FFF2-40B4-BE49-F238E27FC236}">
                  <a16:creationId xmlns:a16="http://schemas.microsoft.com/office/drawing/2014/main" id="{E1B2DCFF-F58A-3606-FA2B-389A76C22FAD}"/>
                </a:ext>
              </a:extLst>
            </p:cNvPr>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4233;p64">
              <a:extLst>
                <a:ext uri="{FF2B5EF4-FFF2-40B4-BE49-F238E27FC236}">
                  <a16:creationId xmlns:a16="http://schemas.microsoft.com/office/drawing/2014/main" id="{0B7E3D77-9EA7-2935-5113-286B61C410E4}"/>
                </a:ext>
              </a:extLst>
            </p:cNvPr>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4234;p64">
              <a:extLst>
                <a:ext uri="{FF2B5EF4-FFF2-40B4-BE49-F238E27FC236}">
                  <a16:creationId xmlns:a16="http://schemas.microsoft.com/office/drawing/2014/main" id="{04247202-8566-019C-A45F-30DA11C2FFB0}"/>
                </a:ext>
              </a:extLst>
            </p:cNvPr>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4235;p64">
              <a:extLst>
                <a:ext uri="{FF2B5EF4-FFF2-40B4-BE49-F238E27FC236}">
                  <a16:creationId xmlns:a16="http://schemas.microsoft.com/office/drawing/2014/main" id="{D5156F6A-8E82-2DD4-7051-57F56D2E94D1}"/>
                </a:ext>
              </a:extLst>
            </p:cNvPr>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4236;p64">
              <a:extLst>
                <a:ext uri="{FF2B5EF4-FFF2-40B4-BE49-F238E27FC236}">
                  <a16:creationId xmlns:a16="http://schemas.microsoft.com/office/drawing/2014/main" id="{60392017-5010-98E2-1AE5-9962703D9C83}"/>
                </a:ext>
              </a:extLst>
            </p:cNvPr>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4237;p64">
              <a:extLst>
                <a:ext uri="{FF2B5EF4-FFF2-40B4-BE49-F238E27FC236}">
                  <a16:creationId xmlns:a16="http://schemas.microsoft.com/office/drawing/2014/main" id="{FF5463D1-92BD-FE3B-B176-8C5A9E6B4198}"/>
                </a:ext>
              </a:extLst>
            </p:cNvPr>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4238;p64">
              <a:extLst>
                <a:ext uri="{FF2B5EF4-FFF2-40B4-BE49-F238E27FC236}">
                  <a16:creationId xmlns:a16="http://schemas.microsoft.com/office/drawing/2014/main" id="{7BD414FC-D15B-6415-F440-DCAA34407A7C}"/>
                </a:ext>
              </a:extLst>
            </p:cNvPr>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4239;p64">
              <a:extLst>
                <a:ext uri="{FF2B5EF4-FFF2-40B4-BE49-F238E27FC236}">
                  <a16:creationId xmlns:a16="http://schemas.microsoft.com/office/drawing/2014/main" id="{C053CBC4-DCA4-C683-B658-BF72634F79A0}"/>
                </a:ext>
              </a:extLst>
            </p:cNvPr>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4240;p64">
              <a:extLst>
                <a:ext uri="{FF2B5EF4-FFF2-40B4-BE49-F238E27FC236}">
                  <a16:creationId xmlns:a16="http://schemas.microsoft.com/office/drawing/2014/main" id="{76B9F31D-516B-4E29-BC9C-3785B46C34C8}"/>
                </a:ext>
              </a:extLst>
            </p:cNvPr>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9" name="Google Shape;2191;p40">
            <a:extLst>
              <a:ext uri="{FF2B5EF4-FFF2-40B4-BE49-F238E27FC236}">
                <a16:creationId xmlns:a16="http://schemas.microsoft.com/office/drawing/2014/main" id="{2CBC5597-8245-3723-CE4D-914A2B3B3029}"/>
              </a:ext>
            </a:extLst>
          </p:cNvPr>
          <p:cNvGrpSpPr/>
          <p:nvPr/>
        </p:nvGrpSpPr>
        <p:grpSpPr>
          <a:xfrm>
            <a:off x="682647" y="4545056"/>
            <a:ext cx="175013" cy="27000"/>
            <a:chOff x="5662375" y="212375"/>
            <a:chExt cx="175013" cy="27000"/>
          </a:xfrm>
        </p:grpSpPr>
        <p:sp>
          <p:nvSpPr>
            <p:cNvPr id="2370" name="Google Shape;2192;p40">
              <a:extLst>
                <a:ext uri="{FF2B5EF4-FFF2-40B4-BE49-F238E27FC236}">
                  <a16:creationId xmlns:a16="http://schemas.microsoft.com/office/drawing/2014/main" id="{AA958304-56F4-BB25-5345-C1274327EE05}"/>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71" name="Google Shape;2193;p40">
              <a:extLst>
                <a:ext uri="{FF2B5EF4-FFF2-40B4-BE49-F238E27FC236}">
                  <a16:creationId xmlns:a16="http://schemas.microsoft.com/office/drawing/2014/main" id="{31FAC258-DFA4-06A3-61BE-165A890E08EE}"/>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72" name="Google Shape;2194;p40">
              <a:extLst>
                <a:ext uri="{FF2B5EF4-FFF2-40B4-BE49-F238E27FC236}">
                  <a16:creationId xmlns:a16="http://schemas.microsoft.com/office/drawing/2014/main" id="{FFCEC756-4F23-8D27-5D0E-FB8325B8E34F}"/>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2" name="Google Shape;3012;p53"/>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Literature Review</a:t>
            </a:r>
          </a:p>
        </p:txBody>
      </p:sp>
      <p:graphicFrame>
        <p:nvGraphicFramePr>
          <p:cNvPr id="14" name="Table 13">
            <a:extLst>
              <a:ext uri="{FF2B5EF4-FFF2-40B4-BE49-F238E27FC236}">
                <a16:creationId xmlns:a16="http://schemas.microsoft.com/office/drawing/2014/main" id="{C1F1BFF0-832B-38D9-D6EB-A893E147E1F4}"/>
              </a:ext>
            </a:extLst>
          </p:cNvPr>
          <p:cNvGraphicFramePr>
            <a:graphicFrameLocks noGrp="1"/>
          </p:cNvGraphicFramePr>
          <p:nvPr>
            <p:extLst>
              <p:ext uri="{D42A27DB-BD31-4B8C-83A1-F6EECF244321}">
                <p14:modId xmlns:p14="http://schemas.microsoft.com/office/powerpoint/2010/main" val="4279295063"/>
              </p:ext>
            </p:extLst>
          </p:nvPr>
        </p:nvGraphicFramePr>
        <p:xfrm>
          <a:off x="808788" y="1411560"/>
          <a:ext cx="7727866" cy="2635235"/>
        </p:xfrm>
        <a:graphic>
          <a:graphicData uri="http://schemas.openxmlformats.org/drawingml/2006/table">
            <a:tbl>
              <a:tblPr firstRow="1" bandRow="1">
                <a:tableStyleId>{69C7853C-536D-4A76-A0AE-DD22124D55A5}</a:tableStyleId>
              </a:tblPr>
              <a:tblGrid>
                <a:gridCol w="1822900">
                  <a:extLst>
                    <a:ext uri="{9D8B030D-6E8A-4147-A177-3AD203B41FA5}">
                      <a16:colId xmlns:a16="http://schemas.microsoft.com/office/drawing/2014/main" val="758198760"/>
                    </a:ext>
                  </a:extLst>
                </a:gridCol>
                <a:gridCol w="1776760">
                  <a:extLst>
                    <a:ext uri="{9D8B030D-6E8A-4147-A177-3AD203B41FA5}">
                      <a16:colId xmlns:a16="http://schemas.microsoft.com/office/drawing/2014/main" val="1635470411"/>
                    </a:ext>
                  </a:extLst>
                </a:gridCol>
                <a:gridCol w="2366788">
                  <a:extLst>
                    <a:ext uri="{9D8B030D-6E8A-4147-A177-3AD203B41FA5}">
                      <a16:colId xmlns:a16="http://schemas.microsoft.com/office/drawing/2014/main" val="2171265366"/>
                    </a:ext>
                  </a:extLst>
                </a:gridCol>
                <a:gridCol w="1761418">
                  <a:extLst>
                    <a:ext uri="{9D8B030D-6E8A-4147-A177-3AD203B41FA5}">
                      <a16:colId xmlns:a16="http://schemas.microsoft.com/office/drawing/2014/main" val="772003324"/>
                    </a:ext>
                  </a:extLst>
                </a:gridCol>
              </a:tblGrid>
              <a:tr h="394822">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r>
                        <a:rPr lang="en-US" sz="1100" dirty="0">
                          <a:latin typeface="Barlow Semi Condensed Medium" panose="020B0604020202020204" charset="0"/>
                        </a:rPr>
                        <a:t>     Title</a:t>
                      </a:r>
                      <a:endParaRPr lang="en-US" sz="11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pPr algn="ctr"/>
                      <a:r>
                        <a:rPr lang="en-US" sz="1100" dirty="0">
                          <a:latin typeface="Barlow Semi Condensed Medium" panose="020B0604020202020204" charset="0"/>
                        </a:rPr>
                        <a:t>    Type and </a:t>
                      </a:r>
                    </a:p>
                    <a:p>
                      <a:pPr algn="ctr"/>
                      <a:r>
                        <a:rPr lang="en-US" sz="1100" dirty="0">
                          <a:latin typeface="Barlow Semi Condensed Medium" panose="020B0604020202020204" charset="0"/>
                        </a:rPr>
                        <a:t>Publication</a:t>
                      </a:r>
                      <a:r>
                        <a:rPr lang="en-US" sz="1100" baseline="0" dirty="0">
                          <a:latin typeface="Barlow Semi Condensed Medium" panose="020B0604020202020204" charset="0"/>
                        </a:rPr>
                        <a:t> details </a:t>
                      </a:r>
                      <a:endParaRPr lang="en-US" sz="11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pPr algn="ctr"/>
                      <a:r>
                        <a:rPr lang="en-US" sz="1100" dirty="0">
                          <a:latin typeface="Barlow Semi Condensed Medium" panose="020B0604020202020204" charset="0"/>
                        </a:rPr>
                        <a:t>     Technique and Findings</a:t>
                      </a:r>
                      <a:endParaRPr lang="en-US" sz="11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r>
                        <a:rPr lang="en-US" sz="1100" dirty="0">
                          <a:latin typeface="Barlow Semi Condensed Medium" panose="020B0604020202020204" charset="0"/>
                        </a:rPr>
                        <a:t>    Limitations</a:t>
                      </a:r>
                      <a:endParaRPr lang="en-US" sz="1100" dirty="0">
                        <a:latin typeface="Barlow Semi Condensed Medium" panose="020B0604020202020204" charset="0"/>
                        <a:cs typeface="Arial" panose="020B0604020202020204" pitchFamily="34" charset="0"/>
                      </a:endParaRPr>
                    </a:p>
                  </a:txBody>
                  <a:tcPr/>
                </a:tc>
                <a:extLst>
                  <a:ext uri="{0D108BD9-81ED-4DB2-BD59-A6C34878D82A}">
                    <a16:rowId xmlns:a16="http://schemas.microsoft.com/office/drawing/2014/main" val="2960861044"/>
                  </a:ext>
                </a:extLst>
              </a:tr>
              <a:tr h="105027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000" dirty="0">
                          <a:latin typeface="Barlow Semi Condensed Medium" panose="020B0604020202020204" charset="0"/>
                        </a:rPr>
                        <a:t>N. Hamzah, A. </a:t>
                      </a:r>
                      <a:r>
                        <a:rPr lang="en-US" sz="1000" dirty="0" err="1">
                          <a:latin typeface="Barlow Semi Condensed Medium" panose="020B0604020202020204" charset="0"/>
                        </a:rPr>
                        <a:t>Ariffin</a:t>
                      </a:r>
                      <a:r>
                        <a:rPr lang="en-US" sz="1000" dirty="0">
                          <a:latin typeface="Barlow Semi Condensed Medium" panose="020B0604020202020204" charset="0"/>
                        </a:rPr>
                        <a:t>, and H. Hamid, “</a:t>
                      </a:r>
                      <a:r>
                        <a:rPr lang="en-US" sz="1000" b="1" dirty="0">
                          <a:latin typeface="Barlow Semi Condensed Medium" panose="020B0604020202020204" charset="0"/>
                        </a:rPr>
                        <a:t>Web-based learning environment based</a:t>
                      </a:r>
                    </a:p>
                    <a:p>
                      <a:r>
                        <a:rPr lang="en-US" sz="1000" b="1" dirty="0">
                          <a:latin typeface="Barlow Semi Condensed Medium" panose="020B0604020202020204" charset="0"/>
                        </a:rPr>
                        <a:t>on students needs</a:t>
                      </a:r>
                      <a:r>
                        <a:rPr lang="en-US" sz="1000" b="0" dirty="0">
                          <a:latin typeface="Barlow Semi Condensed Medium" panose="020B0604020202020204" charset="0"/>
                        </a:rPr>
                        <a:t>,” </a:t>
                      </a:r>
                      <a:r>
                        <a:rPr lang="en-US" sz="1000" dirty="0">
                          <a:latin typeface="Barlow Semi Condensed Medium" panose="020B0604020202020204" charset="0"/>
                        </a:rPr>
                        <a:t>in, 2017</a:t>
                      </a:r>
                      <a:endParaRPr lang="en-US" sz="1000" b="1" i="1"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000" dirty="0">
                          <a:latin typeface="Barlow Semi Condensed Medium" panose="020B0604020202020204" charset="0"/>
                        </a:rPr>
                        <a:t>IOP Conference Series: Materials Science and Engineering, vol. 226, p. 012196, IOP Publishing</a:t>
                      </a:r>
                      <a:endParaRPr lang="en-US" sz="10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lvl="0"/>
                      <a:r>
                        <a:rPr lang="en-US" sz="1000" dirty="0">
                          <a:latin typeface="Barlow Semi Condensed Medium" panose="020B0604020202020204" charset="0"/>
                        </a:rPr>
                        <a:t> They did only quantitative research based on a questionnaire survey. They just collected data o be ensure that an evaluation system was needed for those survey students.</a:t>
                      </a:r>
                      <a:endParaRPr lang="en-GB" sz="10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lvl="0"/>
                      <a:r>
                        <a:rPr lang="en-US" sz="1000" dirty="0">
                          <a:latin typeface="Barlow Semi Condensed Medium" panose="020B0604020202020204" charset="0"/>
                          <a:cs typeface="Arial" panose="020B0604020202020204" pitchFamily="34" charset="0"/>
                        </a:rPr>
                        <a:t>They were not able to propose any system or build any system. </a:t>
                      </a:r>
                    </a:p>
                  </a:txBody>
                  <a:tcPr/>
                </a:tc>
                <a:extLst>
                  <a:ext uri="{0D108BD9-81ED-4DB2-BD59-A6C34878D82A}">
                    <a16:rowId xmlns:a16="http://schemas.microsoft.com/office/drawing/2014/main" val="4018350372"/>
                  </a:ext>
                </a:extLst>
              </a:tr>
              <a:tr h="1050275">
                <a:tc>
                  <a:txBody>
                    <a:bodyPr/>
                    <a:lstStyle/>
                    <a:p>
                      <a:r>
                        <a:rPr lang="en-US" sz="1000" b="0" i="0" dirty="0">
                          <a:latin typeface="Barlow Semi Condensed Medium" panose="020B0604020202020204" charset="0"/>
                          <a:cs typeface="Arial" panose="020B0604020202020204" pitchFamily="34" charset="0"/>
                        </a:rPr>
                        <a:t>R. Dadi, S. N. Pasha, M. </a:t>
                      </a:r>
                      <a:r>
                        <a:rPr lang="en-US" sz="1000" b="0" i="0" dirty="0" err="1">
                          <a:latin typeface="Barlow Semi Condensed Medium" panose="020B0604020202020204" charset="0"/>
                          <a:cs typeface="Arial" panose="020B0604020202020204" pitchFamily="34" charset="0"/>
                        </a:rPr>
                        <a:t>Sallauddin</a:t>
                      </a:r>
                      <a:r>
                        <a:rPr lang="en-US" sz="1000" b="0" i="0" dirty="0">
                          <a:latin typeface="Barlow Semi Condensed Medium" panose="020B0604020202020204" charset="0"/>
                          <a:cs typeface="Arial" panose="020B0604020202020204" pitchFamily="34" charset="0"/>
                        </a:rPr>
                        <a:t>, C. </a:t>
                      </a:r>
                      <a:r>
                        <a:rPr lang="en-US" sz="1000" b="0" i="0" dirty="0" err="1">
                          <a:latin typeface="Barlow Semi Condensed Medium" panose="020B0604020202020204" charset="0"/>
                          <a:cs typeface="Arial" panose="020B0604020202020204" pitchFamily="34" charset="0"/>
                        </a:rPr>
                        <a:t>Sidhardha</a:t>
                      </a:r>
                      <a:r>
                        <a:rPr lang="en-US" sz="1000" b="0" i="0" dirty="0">
                          <a:latin typeface="Barlow Semi Condensed Medium" panose="020B0604020202020204" charset="0"/>
                          <a:cs typeface="Arial" panose="020B0604020202020204" pitchFamily="34" charset="0"/>
                        </a:rPr>
                        <a:t>, and A. Harshavardhan, “</a:t>
                      </a:r>
                      <a:r>
                        <a:rPr lang="en-US" sz="1000" b="1" i="0" dirty="0">
                          <a:latin typeface="Barlow Semi Condensed Medium" panose="020B0604020202020204" charset="0"/>
                          <a:cs typeface="Arial" panose="020B0604020202020204" pitchFamily="34" charset="0"/>
                        </a:rPr>
                        <a:t>An</a:t>
                      </a:r>
                    </a:p>
                    <a:p>
                      <a:r>
                        <a:rPr lang="en-US" sz="1000" b="1" i="0" dirty="0">
                          <a:latin typeface="Barlow Semi Condensed Medium" panose="020B0604020202020204" charset="0"/>
                          <a:cs typeface="Arial" panose="020B0604020202020204" pitchFamily="34" charset="0"/>
                        </a:rPr>
                        <a:t>overview of an automated essay grading systems on content and non content</a:t>
                      </a:r>
                    </a:p>
                    <a:p>
                      <a:r>
                        <a:rPr lang="en-US" sz="1000" b="1" i="0" dirty="0">
                          <a:latin typeface="Barlow Semi Condensed Medium" panose="020B0604020202020204" charset="0"/>
                          <a:cs typeface="Arial" panose="020B0604020202020204" pitchFamily="34" charset="0"/>
                        </a:rPr>
                        <a:t>based</a:t>
                      </a:r>
                      <a:r>
                        <a:rPr lang="en-US" sz="1000" b="0" i="0" dirty="0">
                          <a:latin typeface="Barlow Semi Condensed Medium" panose="020B0604020202020204" charset="0"/>
                          <a:cs typeface="Arial" panose="020B0604020202020204" pitchFamily="34" charset="0"/>
                        </a:rPr>
                        <a:t>,” in, 2020</a:t>
                      </a:r>
                    </a:p>
                  </a:txBody>
                  <a:tcPr/>
                </a:tc>
                <a:tc>
                  <a:txBody>
                    <a:bodyPr/>
                    <a:lstStyle/>
                    <a:p>
                      <a:r>
                        <a:rPr lang="en-US" sz="1000" b="0" i="0" dirty="0">
                          <a:latin typeface="Barlow Semi Condensed Medium" panose="020B0604020202020204" charset="0"/>
                          <a:cs typeface="Arial" panose="020B0604020202020204" pitchFamily="34" charset="0"/>
                        </a:rPr>
                        <a:t>IOP Conference Series: Materials Science and Engineering, vol. 981,</a:t>
                      </a:r>
                    </a:p>
                    <a:p>
                      <a:r>
                        <a:rPr lang="en-US" sz="1000" b="0" i="0" dirty="0">
                          <a:latin typeface="Barlow Semi Condensed Medium" panose="020B0604020202020204" charset="0"/>
                          <a:cs typeface="Arial" panose="020B0604020202020204" pitchFamily="34" charset="0"/>
                        </a:rPr>
                        <a:t>p. 022016, IOP Publishing</a:t>
                      </a:r>
                      <a:endParaRPr lang="en-US" sz="1000" dirty="0">
                        <a:latin typeface="Barlow Semi Condensed Medium" panose="020B0604020202020204" charset="0"/>
                        <a:cs typeface="Arial" panose="020B0604020202020204" pitchFamily="34" charset="0"/>
                      </a:endParaRPr>
                    </a:p>
                  </a:txBody>
                  <a:tcPr/>
                </a:tc>
                <a:tc>
                  <a:txBody>
                    <a:bodyPr/>
                    <a:lstStyle/>
                    <a:p>
                      <a:pPr lvl="0"/>
                      <a:r>
                        <a:rPr lang="en-US" sz="1000" dirty="0">
                          <a:latin typeface="Barlow Semi Condensed Medium" panose="020B0604020202020204" charset="0"/>
                          <a:cs typeface="Arial" panose="020B0604020202020204" pitchFamily="34" charset="0"/>
                        </a:rPr>
                        <a:t>The study highlights the importance of</a:t>
                      </a:r>
                    </a:p>
                    <a:p>
                      <a:pPr lvl="0"/>
                      <a:r>
                        <a:rPr lang="en-US" sz="1000" dirty="0">
                          <a:latin typeface="Barlow Semi Condensed Medium" panose="020B0604020202020204" charset="0"/>
                          <a:cs typeface="Arial" panose="020B0604020202020204" pitchFamily="34" charset="0"/>
                        </a:rPr>
                        <a:t>assessment in the education system and the increasing interest in using automatic</a:t>
                      </a:r>
                    </a:p>
                    <a:p>
                      <a:pPr lvl="0"/>
                      <a:r>
                        <a:rPr lang="en-US" sz="1000" dirty="0">
                          <a:latin typeface="Barlow Semi Condensed Medium" panose="020B0604020202020204" charset="0"/>
                          <a:cs typeface="Arial" panose="020B0604020202020204" pitchFamily="34" charset="0"/>
                        </a:rPr>
                        <a:t>tools to aid in the assessment process. It </a:t>
                      </a:r>
                      <a:r>
                        <a:rPr lang="en-GB" sz="1000" dirty="0">
                          <a:latin typeface="Barlow Semi Condensed Medium" panose="020B0604020202020204" charset="0"/>
                          <a:cs typeface="Arial" panose="020B0604020202020204" pitchFamily="34" charset="0"/>
                        </a:rPr>
                        <a:t>Assessed the writing papers by NLP (Natural Language Processing) tools.</a:t>
                      </a:r>
                    </a:p>
                  </a:txBody>
                  <a:tcPr/>
                </a:tc>
                <a:tc>
                  <a:txBody>
                    <a:bodyPr/>
                    <a:lstStyle/>
                    <a:p>
                      <a:pPr lvl="0"/>
                      <a:r>
                        <a:rPr lang="en-US" sz="1000" dirty="0">
                          <a:latin typeface="Barlow Semi Condensed Medium" panose="020B0604020202020204" charset="0"/>
                          <a:cs typeface="Arial" panose="020B0604020202020204" pitchFamily="34" charset="0"/>
                        </a:rPr>
                        <a:t>The system was not able to provide any kind of scores.</a:t>
                      </a:r>
                    </a:p>
                  </a:txBody>
                  <a:tcPr/>
                </a:tc>
                <a:extLst>
                  <a:ext uri="{0D108BD9-81ED-4DB2-BD59-A6C34878D82A}">
                    <a16:rowId xmlns:a16="http://schemas.microsoft.com/office/drawing/2014/main" val="2568220856"/>
                  </a:ext>
                </a:extLst>
              </a:tr>
            </a:tbl>
          </a:graphicData>
        </a:graphic>
      </p:graphicFrame>
      <p:grpSp>
        <p:nvGrpSpPr>
          <p:cNvPr id="2" name="Google Shape;31;p2">
            <a:extLst>
              <a:ext uri="{FF2B5EF4-FFF2-40B4-BE49-F238E27FC236}">
                <a16:creationId xmlns:a16="http://schemas.microsoft.com/office/drawing/2014/main" id="{CFBACD38-6D54-8B46-AD35-3EA24845BFD4}"/>
              </a:ext>
            </a:extLst>
          </p:cNvPr>
          <p:cNvGrpSpPr/>
          <p:nvPr/>
        </p:nvGrpSpPr>
        <p:grpSpPr>
          <a:xfrm>
            <a:off x="4497708" y="4864745"/>
            <a:ext cx="175013" cy="27000"/>
            <a:chOff x="5662375" y="212375"/>
            <a:chExt cx="175013" cy="27000"/>
          </a:xfrm>
        </p:grpSpPr>
        <p:sp>
          <p:nvSpPr>
            <p:cNvPr id="3" name="Google Shape;32;p2">
              <a:extLst>
                <a:ext uri="{FF2B5EF4-FFF2-40B4-BE49-F238E27FC236}">
                  <a16:creationId xmlns:a16="http://schemas.microsoft.com/office/drawing/2014/main" id="{2CF61482-2C8C-8D2F-E8C7-3F2962C3626D}"/>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p2">
              <a:extLst>
                <a:ext uri="{FF2B5EF4-FFF2-40B4-BE49-F238E27FC236}">
                  <a16:creationId xmlns:a16="http://schemas.microsoft.com/office/drawing/2014/main" id="{C3E2CEEF-2053-2B1F-55D4-29B6819AC25E}"/>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4;p2">
              <a:extLst>
                <a:ext uri="{FF2B5EF4-FFF2-40B4-BE49-F238E27FC236}">
                  <a16:creationId xmlns:a16="http://schemas.microsoft.com/office/drawing/2014/main" id="{DF559623-CD31-D314-0856-CCE92706ABF1}"/>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365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2" name="Google Shape;3012;p53"/>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Literature Review</a:t>
            </a:r>
          </a:p>
        </p:txBody>
      </p:sp>
      <p:graphicFrame>
        <p:nvGraphicFramePr>
          <p:cNvPr id="14" name="Table 13">
            <a:extLst>
              <a:ext uri="{FF2B5EF4-FFF2-40B4-BE49-F238E27FC236}">
                <a16:creationId xmlns:a16="http://schemas.microsoft.com/office/drawing/2014/main" id="{C1F1BFF0-832B-38D9-D6EB-A893E147E1F4}"/>
              </a:ext>
            </a:extLst>
          </p:cNvPr>
          <p:cNvGraphicFramePr>
            <a:graphicFrameLocks noGrp="1"/>
          </p:cNvGraphicFramePr>
          <p:nvPr>
            <p:extLst>
              <p:ext uri="{D42A27DB-BD31-4B8C-83A1-F6EECF244321}">
                <p14:modId xmlns:p14="http://schemas.microsoft.com/office/powerpoint/2010/main" val="1499639478"/>
              </p:ext>
            </p:extLst>
          </p:nvPr>
        </p:nvGraphicFramePr>
        <p:xfrm>
          <a:off x="808788" y="1151364"/>
          <a:ext cx="7727866" cy="3372792"/>
        </p:xfrm>
        <a:graphic>
          <a:graphicData uri="http://schemas.openxmlformats.org/drawingml/2006/table">
            <a:tbl>
              <a:tblPr firstRow="1" bandRow="1">
                <a:tableStyleId>{69C7853C-536D-4A76-A0AE-DD22124D55A5}</a:tableStyleId>
              </a:tblPr>
              <a:tblGrid>
                <a:gridCol w="2031055">
                  <a:extLst>
                    <a:ext uri="{9D8B030D-6E8A-4147-A177-3AD203B41FA5}">
                      <a16:colId xmlns:a16="http://schemas.microsoft.com/office/drawing/2014/main" val="758198760"/>
                    </a:ext>
                  </a:extLst>
                </a:gridCol>
                <a:gridCol w="1568605">
                  <a:extLst>
                    <a:ext uri="{9D8B030D-6E8A-4147-A177-3AD203B41FA5}">
                      <a16:colId xmlns:a16="http://schemas.microsoft.com/office/drawing/2014/main" val="1635470411"/>
                    </a:ext>
                  </a:extLst>
                </a:gridCol>
                <a:gridCol w="2366788">
                  <a:extLst>
                    <a:ext uri="{9D8B030D-6E8A-4147-A177-3AD203B41FA5}">
                      <a16:colId xmlns:a16="http://schemas.microsoft.com/office/drawing/2014/main" val="2171265366"/>
                    </a:ext>
                  </a:extLst>
                </a:gridCol>
                <a:gridCol w="1761418">
                  <a:extLst>
                    <a:ext uri="{9D8B030D-6E8A-4147-A177-3AD203B41FA5}">
                      <a16:colId xmlns:a16="http://schemas.microsoft.com/office/drawing/2014/main" val="772003324"/>
                    </a:ext>
                  </a:extLst>
                </a:gridCol>
              </a:tblGrid>
              <a:tr h="408849">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r>
                        <a:rPr lang="en-US" sz="1100" dirty="0">
                          <a:latin typeface="Barlow Semi Condensed Medium" panose="020B0604020202020204" charset="0"/>
                        </a:rPr>
                        <a:t>     Title</a:t>
                      </a:r>
                      <a:endParaRPr lang="en-US" sz="11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pPr algn="ctr"/>
                      <a:r>
                        <a:rPr lang="en-US" sz="1100" dirty="0">
                          <a:latin typeface="Barlow Semi Condensed Medium" panose="020B0604020202020204" charset="0"/>
                        </a:rPr>
                        <a:t>    Type and          Publication</a:t>
                      </a:r>
                      <a:r>
                        <a:rPr lang="en-US" sz="1100" baseline="0" dirty="0">
                          <a:latin typeface="Barlow Semi Condensed Medium" panose="020B0604020202020204" charset="0"/>
                        </a:rPr>
                        <a:t> details </a:t>
                      </a:r>
                      <a:endParaRPr lang="en-US" sz="11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pPr algn="ctr"/>
                      <a:r>
                        <a:rPr lang="en-US" sz="1100" dirty="0">
                          <a:latin typeface="Barlow Semi Condensed Medium" panose="020B0604020202020204" charset="0"/>
                        </a:rPr>
                        <a:t>     Technique and Findings</a:t>
                      </a:r>
                      <a:endParaRPr lang="en-US" sz="11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r>
                        <a:rPr lang="en-US" sz="1100" dirty="0">
                          <a:latin typeface="Barlow Semi Condensed Medium" panose="020B0604020202020204" charset="0"/>
                        </a:rPr>
                        <a:t>    Limitations</a:t>
                      </a:r>
                      <a:endParaRPr lang="en-US" sz="1100" dirty="0">
                        <a:latin typeface="Barlow Semi Condensed Medium" panose="020B0604020202020204" charset="0"/>
                        <a:cs typeface="Arial" panose="020B0604020202020204" pitchFamily="34" charset="0"/>
                      </a:endParaRPr>
                    </a:p>
                  </a:txBody>
                  <a:tcPr/>
                </a:tc>
                <a:extLst>
                  <a:ext uri="{0D108BD9-81ED-4DB2-BD59-A6C34878D82A}">
                    <a16:rowId xmlns:a16="http://schemas.microsoft.com/office/drawing/2014/main" val="2960861044"/>
                  </a:ext>
                </a:extLst>
              </a:tr>
              <a:tr h="136583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000" dirty="0">
                          <a:latin typeface="Barlow Semi Condensed Medium" panose="020B0604020202020204" charset="0"/>
                        </a:rPr>
                        <a:t>James F. </a:t>
                      </a:r>
                      <a:r>
                        <a:rPr lang="en-US" sz="1000" b="1" dirty="0">
                          <a:latin typeface="Barlow Semi Condensed Medium" panose="020B0604020202020204" charset="0"/>
                        </a:rPr>
                        <a:t>“Lessons the higher education sector can learn from the Coronavirus crisis</a:t>
                      </a:r>
                      <a:r>
                        <a:rPr lang="en-US" sz="1000" dirty="0">
                          <a:latin typeface="Barlow Semi Condensed Medium" panose="020B0604020202020204" charset="0"/>
                        </a:rPr>
                        <a:t>. QS.com” 9 October 2021. </a:t>
                      </a:r>
                      <a:endParaRPr lang="en-US" sz="1000" b="1" i="1"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000" dirty="0">
                          <a:latin typeface="Barlow Semi Condensed Medium" panose="020B0604020202020204" charset="0"/>
                        </a:rPr>
                        <a:t>Volume 58, - Issue 6: Special Edition: Online doctoral supervision and support for supervisors</a:t>
                      </a:r>
                    </a:p>
                    <a:p>
                      <a:r>
                        <a:rPr lang="en-US" sz="1000" dirty="0">
                          <a:latin typeface="Barlow Semi Condensed Medium" panose="020B0604020202020204" charset="0"/>
                        </a:rPr>
                        <a:t>Submit an artic</a:t>
                      </a:r>
                      <a:endParaRPr lang="en-US" sz="10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lvl="0"/>
                      <a:r>
                        <a:rPr lang="en-US" sz="1000" dirty="0">
                          <a:latin typeface="Barlow Semi Condensed Medium" panose="020B0604020202020204" charset="0"/>
                        </a:rPr>
                        <a:t> According to studies, they still appreciate a sense of community and belonging, according to anecdotal evidence. Both still prefer face-to-face instruction over the virtual or remote methods used to meet the pedagogical needs of students during the pandemic digital tools are only meant to supplement face-to-face learning.</a:t>
                      </a:r>
                      <a:endParaRPr lang="en-GB" sz="10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lvl="0"/>
                      <a:r>
                        <a:rPr lang="en-US" sz="1000" dirty="0">
                          <a:latin typeface="Barlow Semi Condensed Medium" panose="020B0604020202020204" charset="0"/>
                        </a:rPr>
                        <a:t>No online module was created in their study and only worked with a fixed area of students and teachers</a:t>
                      </a:r>
                      <a:endParaRPr lang="en-US" sz="1000" dirty="0">
                        <a:latin typeface="Barlow Semi Condensed Medium" panose="020B0604020202020204" charset="0"/>
                        <a:cs typeface="Arial" panose="020B0604020202020204" pitchFamily="34" charset="0"/>
                      </a:endParaRPr>
                    </a:p>
                  </a:txBody>
                  <a:tcPr/>
                </a:tc>
                <a:extLst>
                  <a:ext uri="{0D108BD9-81ED-4DB2-BD59-A6C34878D82A}">
                    <a16:rowId xmlns:a16="http://schemas.microsoft.com/office/drawing/2014/main" val="4018350372"/>
                  </a:ext>
                </a:extLst>
              </a:tr>
              <a:tr h="158023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000" dirty="0" err="1">
                          <a:latin typeface="Barlow Semi Condensed Medium" panose="020B0604020202020204" charset="0"/>
                        </a:rPr>
                        <a:t>Crossouard</a:t>
                      </a:r>
                      <a:r>
                        <a:rPr lang="en-US" sz="1000" dirty="0">
                          <a:latin typeface="Barlow Semi Condensed Medium" panose="020B0604020202020204" charset="0"/>
                        </a:rPr>
                        <a:t>. “</a:t>
                      </a:r>
                      <a:r>
                        <a:rPr lang="en-US" sz="1000" b="1" dirty="0">
                          <a:latin typeface="Barlow Semi Condensed Medium" panose="020B0604020202020204" charset="0"/>
                        </a:rPr>
                        <a:t>Developing Alternative Models Of Doctoral Supervision With Online Formative Assessment. Studies in Continuing Education</a:t>
                      </a:r>
                      <a:r>
                        <a:rPr lang="en-US" sz="1000" dirty="0">
                          <a:latin typeface="Barlow Semi Condensed Medium" panose="020B0604020202020204" charset="0"/>
                        </a:rPr>
                        <a:t>”, vol. 30, no. 1, pp. 51–67, 2018.</a:t>
                      </a:r>
                      <a:endParaRPr lang="en-US" sz="1000" b="1"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Barlow Semi Condensed Medium" panose="020B0604020202020204" charset="0"/>
                        </a:rPr>
                        <a:t>Volume 30, - Issue 1:</a:t>
                      </a:r>
                    </a:p>
                    <a:p>
                      <a:r>
                        <a:rPr lang="en-US" sz="1000" dirty="0">
                          <a:latin typeface="Barlow Semi Condensed Medium" panose="020B0604020202020204" charset="0"/>
                        </a:rPr>
                        <a:t>Studies in Continuing Education </a:t>
                      </a:r>
                      <a:endParaRPr lang="en-US" sz="10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000" dirty="0">
                          <a:latin typeface="Barlow Semi Condensed Medium" panose="020B0604020202020204" charset="0"/>
                        </a:rPr>
                        <a:t>Discovered that there have been changes to higher education courses that have an impact on how teachers and students communicate using computers, and he pushed supervisors to adopt online monitoring as well. The interpretation of vocal and textual communication in online monitoring using computers</a:t>
                      </a:r>
                      <a:endParaRPr lang="en-GB" sz="10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indent="0">
                        <a:buNone/>
                      </a:pPr>
                      <a:r>
                        <a:rPr lang="en-GB" sz="1000" dirty="0">
                          <a:latin typeface="Barlow Semi Condensed Medium" panose="020B0604020202020204" charset="0"/>
                        </a:rPr>
                        <a:t>Permanently not built any online platform to monitor and followed the traditional tools.</a:t>
                      </a:r>
                      <a:endParaRPr lang="en-GB" sz="1000" dirty="0">
                        <a:latin typeface="Barlow Semi Condensed Medium" panose="020B0604020202020204" charset="0"/>
                        <a:cs typeface="Arial" panose="020B0604020202020204" pitchFamily="34" charset="0"/>
                      </a:endParaRPr>
                    </a:p>
                  </a:txBody>
                  <a:tcPr/>
                </a:tc>
                <a:extLst>
                  <a:ext uri="{0D108BD9-81ED-4DB2-BD59-A6C34878D82A}">
                    <a16:rowId xmlns:a16="http://schemas.microsoft.com/office/drawing/2014/main" val="3338435436"/>
                  </a:ext>
                </a:extLst>
              </a:tr>
            </a:tbl>
          </a:graphicData>
        </a:graphic>
      </p:graphicFrame>
      <p:grpSp>
        <p:nvGrpSpPr>
          <p:cNvPr id="2" name="Google Shape;31;p2">
            <a:extLst>
              <a:ext uri="{FF2B5EF4-FFF2-40B4-BE49-F238E27FC236}">
                <a16:creationId xmlns:a16="http://schemas.microsoft.com/office/drawing/2014/main" id="{19B31502-4EE7-A714-1EFD-C496953E4239}"/>
              </a:ext>
            </a:extLst>
          </p:cNvPr>
          <p:cNvGrpSpPr/>
          <p:nvPr/>
        </p:nvGrpSpPr>
        <p:grpSpPr>
          <a:xfrm>
            <a:off x="4484493" y="4901915"/>
            <a:ext cx="175013" cy="27000"/>
            <a:chOff x="5662375" y="212375"/>
            <a:chExt cx="175013" cy="27000"/>
          </a:xfrm>
        </p:grpSpPr>
        <p:sp>
          <p:nvSpPr>
            <p:cNvPr id="3" name="Google Shape;32;p2">
              <a:extLst>
                <a:ext uri="{FF2B5EF4-FFF2-40B4-BE49-F238E27FC236}">
                  <a16:creationId xmlns:a16="http://schemas.microsoft.com/office/drawing/2014/main" id="{6D0268A7-67BD-8722-3F4E-D43189A47D3C}"/>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p2">
              <a:extLst>
                <a:ext uri="{FF2B5EF4-FFF2-40B4-BE49-F238E27FC236}">
                  <a16:creationId xmlns:a16="http://schemas.microsoft.com/office/drawing/2014/main" id="{2BE84D78-5FD2-94D5-84B7-6E97A260C818}"/>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4;p2">
              <a:extLst>
                <a:ext uri="{FF2B5EF4-FFF2-40B4-BE49-F238E27FC236}">
                  <a16:creationId xmlns:a16="http://schemas.microsoft.com/office/drawing/2014/main" id="{90964171-1D62-CC1F-2CDB-C4282CFD188B}"/>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2488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2" name="Google Shape;3012;p53"/>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Literature Review</a:t>
            </a:r>
          </a:p>
        </p:txBody>
      </p:sp>
      <p:graphicFrame>
        <p:nvGraphicFramePr>
          <p:cNvPr id="14" name="Table 13">
            <a:extLst>
              <a:ext uri="{FF2B5EF4-FFF2-40B4-BE49-F238E27FC236}">
                <a16:creationId xmlns:a16="http://schemas.microsoft.com/office/drawing/2014/main" id="{C1F1BFF0-832B-38D9-D6EB-A893E147E1F4}"/>
              </a:ext>
            </a:extLst>
          </p:cNvPr>
          <p:cNvGraphicFramePr>
            <a:graphicFrameLocks noGrp="1"/>
          </p:cNvGraphicFramePr>
          <p:nvPr>
            <p:extLst>
              <p:ext uri="{D42A27DB-BD31-4B8C-83A1-F6EECF244321}">
                <p14:modId xmlns:p14="http://schemas.microsoft.com/office/powerpoint/2010/main" val="3567410362"/>
              </p:ext>
            </p:extLst>
          </p:nvPr>
        </p:nvGraphicFramePr>
        <p:xfrm>
          <a:off x="873082" y="1847329"/>
          <a:ext cx="7727866" cy="1737360"/>
        </p:xfrm>
        <a:graphic>
          <a:graphicData uri="http://schemas.openxmlformats.org/drawingml/2006/table">
            <a:tbl>
              <a:tblPr firstRow="1" bandRow="1">
                <a:tableStyleId>{69C7853C-536D-4A76-A0AE-DD22124D55A5}</a:tableStyleId>
              </a:tblPr>
              <a:tblGrid>
                <a:gridCol w="1822900">
                  <a:extLst>
                    <a:ext uri="{9D8B030D-6E8A-4147-A177-3AD203B41FA5}">
                      <a16:colId xmlns:a16="http://schemas.microsoft.com/office/drawing/2014/main" val="758198760"/>
                    </a:ext>
                  </a:extLst>
                </a:gridCol>
                <a:gridCol w="1776760">
                  <a:extLst>
                    <a:ext uri="{9D8B030D-6E8A-4147-A177-3AD203B41FA5}">
                      <a16:colId xmlns:a16="http://schemas.microsoft.com/office/drawing/2014/main" val="1635470411"/>
                    </a:ext>
                  </a:extLst>
                </a:gridCol>
                <a:gridCol w="2366788">
                  <a:extLst>
                    <a:ext uri="{9D8B030D-6E8A-4147-A177-3AD203B41FA5}">
                      <a16:colId xmlns:a16="http://schemas.microsoft.com/office/drawing/2014/main" val="2171265366"/>
                    </a:ext>
                  </a:extLst>
                </a:gridCol>
                <a:gridCol w="1761418">
                  <a:extLst>
                    <a:ext uri="{9D8B030D-6E8A-4147-A177-3AD203B41FA5}">
                      <a16:colId xmlns:a16="http://schemas.microsoft.com/office/drawing/2014/main" val="772003324"/>
                    </a:ext>
                  </a:extLst>
                </a:gridCol>
              </a:tblGrid>
              <a:tr h="394822">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r>
                        <a:rPr lang="en-US" sz="1100" dirty="0">
                          <a:latin typeface="Barlow Semi Condensed Medium" panose="020B0604020202020204" charset="0"/>
                        </a:rPr>
                        <a:t>     Title</a:t>
                      </a:r>
                      <a:endParaRPr lang="en-US" sz="11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pPr algn="ctr"/>
                      <a:r>
                        <a:rPr lang="en-US" sz="1100" dirty="0">
                          <a:latin typeface="Barlow Semi Condensed Medium" panose="020B0604020202020204" charset="0"/>
                        </a:rPr>
                        <a:t>    Type and </a:t>
                      </a:r>
                    </a:p>
                    <a:p>
                      <a:pPr algn="ctr"/>
                      <a:r>
                        <a:rPr lang="en-US" sz="1100" dirty="0">
                          <a:latin typeface="Barlow Semi Condensed Medium" panose="020B0604020202020204" charset="0"/>
                        </a:rPr>
                        <a:t>Publication</a:t>
                      </a:r>
                      <a:r>
                        <a:rPr lang="en-US" sz="1100" baseline="0" dirty="0">
                          <a:latin typeface="Barlow Semi Condensed Medium" panose="020B0604020202020204" charset="0"/>
                        </a:rPr>
                        <a:t> details </a:t>
                      </a:r>
                      <a:endParaRPr lang="en-US" sz="11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pPr algn="ctr"/>
                      <a:r>
                        <a:rPr lang="en-US" sz="1100" dirty="0">
                          <a:latin typeface="Barlow Semi Condensed Medium" panose="020B0604020202020204" charset="0"/>
                        </a:rPr>
                        <a:t>     Technique and Findings</a:t>
                      </a:r>
                      <a:endParaRPr lang="en-US" sz="11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r>
                        <a:rPr lang="en-US" sz="1100" dirty="0">
                          <a:latin typeface="Barlow Semi Condensed Medium" panose="020B0604020202020204" charset="0"/>
                        </a:rPr>
                        <a:t>    Limitations</a:t>
                      </a:r>
                      <a:endParaRPr lang="en-US" sz="1100" dirty="0">
                        <a:latin typeface="Barlow Semi Condensed Medium" panose="020B0604020202020204" charset="0"/>
                        <a:cs typeface="Arial" panose="020B0604020202020204" pitchFamily="34" charset="0"/>
                      </a:endParaRPr>
                    </a:p>
                  </a:txBody>
                  <a:tcPr/>
                </a:tc>
                <a:extLst>
                  <a:ext uri="{0D108BD9-81ED-4DB2-BD59-A6C34878D82A}">
                    <a16:rowId xmlns:a16="http://schemas.microsoft.com/office/drawing/2014/main" val="2960861044"/>
                  </a:ext>
                </a:extLst>
              </a:tr>
              <a:tr h="105027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000" dirty="0">
                          <a:latin typeface="Barlow Semi Condensed Medium" panose="020B0604020202020204" charset="0"/>
                        </a:rPr>
                        <a:t>A. Shehab, M. </a:t>
                      </a:r>
                      <a:r>
                        <a:rPr lang="en-US" sz="1000" dirty="0" err="1">
                          <a:latin typeface="Barlow Semi Condensed Medium" panose="020B0604020202020204" charset="0"/>
                        </a:rPr>
                        <a:t>Faroun</a:t>
                      </a:r>
                      <a:r>
                        <a:rPr lang="en-US" sz="1000" dirty="0">
                          <a:latin typeface="Barlow Semi Condensed Medium" panose="020B0604020202020204" charset="0"/>
                        </a:rPr>
                        <a:t>, and M. Rashad, “</a:t>
                      </a:r>
                      <a:r>
                        <a:rPr lang="en-US" sz="1000" b="1" dirty="0">
                          <a:latin typeface="Barlow Semi Condensed Medium" panose="020B0604020202020204" charset="0"/>
                        </a:rPr>
                        <a:t>An automatic Arabic essay grading</a:t>
                      </a:r>
                    </a:p>
                    <a:p>
                      <a:r>
                        <a:rPr lang="en-US" sz="1000" b="1" dirty="0">
                          <a:latin typeface="Barlow Semi Condensed Medium" panose="020B0604020202020204" charset="0"/>
                        </a:rPr>
                        <a:t>system based on text similarity algorithms</a:t>
                      </a:r>
                      <a:r>
                        <a:rPr lang="en-US" sz="1000" dirty="0">
                          <a:latin typeface="Barlow Semi Condensed Medium" panose="020B0604020202020204" charset="0"/>
                        </a:rPr>
                        <a:t>”, 2018</a:t>
                      </a:r>
                      <a:endParaRPr lang="en-US" sz="1000" b="1" i="1"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000" dirty="0">
                          <a:latin typeface="Barlow Semi Condensed Medium" panose="020B0604020202020204" charset="0"/>
                        </a:rPr>
                        <a:t>International Journal of Advanced Computer Science and Applications, vol. 9, no. 3</a:t>
                      </a:r>
                      <a:endParaRPr lang="en-US" sz="10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lvl="0"/>
                      <a:r>
                        <a:rPr lang="en-US" sz="1000" dirty="0">
                          <a:latin typeface="Barlow Semi Condensed Medium" panose="020B0604020202020204" charset="0"/>
                        </a:rPr>
                        <a:t>It highlights the advantages of auto-grading systems such as</a:t>
                      </a:r>
                    </a:p>
                    <a:p>
                      <a:pPr lvl="0"/>
                      <a:r>
                        <a:rPr lang="en-US" sz="1000" dirty="0">
                          <a:latin typeface="Barlow Semi Condensed Medium" panose="020B0604020202020204" charset="0"/>
                        </a:rPr>
                        <a:t>cost, time, and effort-saving compared to manual grading. The study also focuses on</a:t>
                      </a:r>
                    </a:p>
                    <a:p>
                      <a:pPr lvl="0"/>
                      <a:r>
                        <a:rPr lang="en-US" sz="1000" dirty="0">
                          <a:latin typeface="Barlow Semi Condensed Medium" panose="020B0604020202020204" charset="0"/>
                        </a:rPr>
                        <a:t>the specific challenge of developing auto-grading systems for Arabic languages due</a:t>
                      </a:r>
                    </a:p>
                    <a:p>
                      <a:pPr lvl="0"/>
                      <a:r>
                        <a:rPr lang="en-US" sz="1000" dirty="0">
                          <a:latin typeface="Barlow Semi Condensed Medium" panose="020B0604020202020204" charset="0"/>
                        </a:rPr>
                        <a:t>to complexities in morphology, semantics, and syntax. </a:t>
                      </a:r>
                      <a:endParaRPr lang="en-GB" sz="1000" dirty="0">
                        <a:latin typeface="Barlow Semi Condensed Medium" panose="020B0604020202020204"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lvl="0"/>
                      <a:r>
                        <a:rPr lang="en-US" sz="1000" dirty="0">
                          <a:latin typeface="Barlow Semi Condensed Medium" panose="020B0604020202020204" charset="0"/>
                          <a:cs typeface="Arial" panose="020B0604020202020204" pitchFamily="34" charset="0"/>
                        </a:rPr>
                        <a:t>The system was fully built in Arabic language and there were no guidelines to work in different language in that system.</a:t>
                      </a:r>
                    </a:p>
                  </a:txBody>
                  <a:tcPr/>
                </a:tc>
                <a:extLst>
                  <a:ext uri="{0D108BD9-81ED-4DB2-BD59-A6C34878D82A}">
                    <a16:rowId xmlns:a16="http://schemas.microsoft.com/office/drawing/2014/main" val="4018350372"/>
                  </a:ext>
                </a:extLst>
              </a:tr>
            </a:tbl>
          </a:graphicData>
        </a:graphic>
      </p:graphicFrame>
      <p:grpSp>
        <p:nvGrpSpPr>
          <p:cNvPr id="2" name="Google Shape;31;p2">
            <a:extLst>
              <a:ext uri="{FF2B5EF4-FFF2-40B4-BE49-F238E27FC236}">
                <a16:creationId xmlns:a16="http://schemas.microsoft.com/office/drawing/2014/main" id="{CFBACD38-6D54-8B46-AD35-3EA24845BFD4}"/>
              </a:ext>
            </a:extLst>
          </p:cNvPr>
          <p:cNvGrpSpPr/>
          <p:nvPr/>
        </p:nvGrpSpPr>
        <p:grpSpPr>
          <a:xfrm>
            <a:off x="4497708" y="4864745"/>
            <a:ext cx="175013" cy="27000"/>
            <a:chOff x="5662375" y="212375"/>
            <a:chExt cx="175013" cy="27000"/>
          </a:xfrm>
        </p:grpSpPr>
        <p:sp>
          <p:nvSpPr>
            <p:cNvPr id="3" name="Google Shape;32;p2">
              <a:extLst>
                <a:ext uri="{FF2B5EF4-FFF2-40B4-BE49-F238E27FC236}">
                  <a16:creationId xmlns:a16="http://schemas.microsoft.com/office/drawing/2014/main" id="{2CF61482-2C8C-8D2F-E8C7-3F2962C3626D}"/>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p2">
              <a:extLst>
                <a:ext uri="{FF2B5EF4-FFF2-40B4-BE49-F238E27FC236}">
                  <a16:creationId xmlns:a16="http://schemas.microsoft.com/office/drawing/2014/main" id="{C3E2CEEF-2053-2B1F-55D4-29B6819AC25E}"/>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4;p2">
              <a:extLst>
                <a:ext uri="{FF2B5EF4-FFF2-40B4-BE49-F238E27FC236}">
                  <a16:creationId xmlns:a16="http://schemas.microsoft.com/office/drawing/2014/main" id="{DF559623-CD31-D314-0856-CCE92706ABF1}"/>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9137794"/>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1084</TotalTime>
  <Words>1252</Words>
  <Application>Microsoft Office PowerPoint</Application>
  <PresentationFormat>On-screen Show (16:9)</PresentationFormat>
  <Paragraphs>139</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Barlow Semi Condensed Medium</vt:lpstr>
      <vt:lpstr>Arial</vt:lpstr>
      <vt:lpstr>Barlow Semi Condensed</vt:lpstr>
      <vt:lpstr>Roboto Condensed Light</vt:lpstr>
      <vt:lpstr>Fjalla One</vt:lpstr>
      <vt:lpstr>Courier New</vt:lpstr>
      <vt:lpstr>Technology Consulting by Slidesgo</vt:lpstr>
      <vt:lpstr>Table of Contents</vt:lpstr>
      <vt:lpstr>Introduction</vt:lpstr>
      <vt:lpstr>PowerPoint Presentation</vt:lpstr>
      <vt:lpstr>Problem statement</vt:lpstr>
      <vt:lpstr>Motivation</vt:lpstr>
      <vt:lpstr>PowerPoint Presentation</vt:lpstr>
      <vt:lpstr>Literature Review</vt:lpstr>
      <vt:lpstr>Literature Review</vt:lpstr>
      <vt:lpstr>Literature Review</vt:lpstr>
      <vt:lpstr>System Diagram </vt:lpstr>
      <vt:lpstr>Requirement Analysis</vt:lpstr>
      <vt:lpstr>Written Paper Evaluation Process</vt:lpstr>
      <vt:lpstr>Grammar Check and Compare Texts</vt:lpstr>
      <vt:lpstr>MCQ Evaluation Process</vt:lpstr>
      <vt:lpstr>Gantt Chart</vt:lpstr>
      <vt:lpstr>Conclusion and Future Scope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Student Supervision Environment</dc:title>
  <dc:creator>SOLIMAN HOSSAIN</dc:creator>
  <cp:lastModifiedBy>B13544</cp:lastModifiedBy>
  <cp:revision>200</cp:revision>
  <dcterms:modified xsi:type="dcterms:W3CDTF">2025-01-15T17:24:42Z</dcterms:modified>
</cp:coreProperties>
</file>