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25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63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52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917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5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00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37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1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22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54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06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1F14-9BE4-4D98-B876-41EBA589FB46}" type="datetimeFigureOut">
              <a:rPr lang="es-CO" smtClean="0"/>
              <a:t>29/11/2017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B0D6-8739-4FE8-9799-21B87F4F9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3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o 5"/>
          <p:cNvSpPr/>
          <p:nvPr/>
        </p:nvSpPr>
        <p:spPr>
          <a:xfrm>
            <a:off x="1112167" y="205408"/>
            <a:ext cx="3101606" cy="27895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04" y="4067832"/>
            <a:ext cx="1550676" cy="1294963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995699" y="848241"/>
            <a:ext cx="2493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SERVIDOR</a:t>
            </a:r>
          </a:p>
        </p:txBody>
      </p:sp>
      <p:cxnSp>
        <p:nvCxnSpPr>
          <p:cNvPr id="40" name="Conector: angular 39"/>
          <p:cNvCxnSpPr/>
          <p:nvPr/>
        </p:nvCxnSpPr>
        <p:spPr>
          <a:xfrm>
            <a:off x="3516377" y="1927913"/>
            <a:ext cx="1063527" cy="276641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/>
          <p:cNvCxnSpPr/>
          <p:nvPr/>
        </p:nvCxnSpPr>
        <p:spPr>
          <a:xfrm>
            <a:off x="6102769" y="4822501"/>
            <a:ext cx="1980929" cy="1198500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/>
          <p:cNvCxnSpPr/>
          <p:nvPr/>
        </p:nvCxnSpPr>
        <p:spPr>
          <a:xfrm flipV="1">
            <a:off x="5460274" y="2164260"/>
            <a:ext cx="2760996" cy="2053579"/>
          </a:xfrm>
          <a:prstGeom prst="bentConnector3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bo 57"/>
          <p:cNvSpPr/>
          <p:nvPr/>
        </p:nvSpPr>
        <p:spPr>
          <a:xfrm>
            <a:off x="8083698" y="3785807"/>
            <a:ext cx="3101606" cy="27348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bo 58"/>
          <p:cNvSpPr/>
          <p:nvPr/>
        </p:nvSpPr>
        <p:spPr>
          <a:xfrm>
            <a:off x="8236225" y="205409"/>
            <a:ext cx="3101606" cy="27895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1252025" y="1189905"/>
            <a:ext cx="223676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&lt;&lt;BD MYSQL&gt;&gt;</a:t>
            </a:r>
          </a:p>
          <a:p>
            <a:pPr algn="ctr"/>
            <a:r>
              <a:rPr lang="es-CO" dirty="0"/>
              <a:t>SERVIN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1195891" y="1980722"/>
            <a:ext cx="2236763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&lt;&lt;Aplicativo </a:t>
            </a:r>
            <a:r>
              <a:rPr lang="es-CO" dirty="0" smtClean="0"/>
              <a:t>de escritorio </a:t>
            </a:r>
            <a:r>
              <a:rPr lang="es-CO" dirty="0" smtClean="0"/>
              <a:t>&gt;&gt;</a:t>
            </a:r>
            <a:endParaRPr lang="es-CO" dirty="0"/>
          </a:p>
          <a:p>
            <a:pPr algn="ctr"/>
            <a:r>
              <a:rPr lang="es-CO" dirty="0"/>
              <a:t>SERVIN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8171389" y="5697836"/>
            <a:ext cx="2236763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&lt;&lt;</a:t>
            </a:r>
            <a:r>
              <a:rPr lang="es-CO" dirty="0" smtClean="0"/>
              <a:t>aplicativo de escritorio </a:t>
            </a:r>
            <a:r>
              <a:rPr lang="es-CO" dirty="0" smtClean="0"/>
              <a:t>&gt;&gt;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70" name="CuadroTexto 69"/>
          <p:cNvSpPr txBox="1"/>
          <p:nvPr/>
        </p:nvSpPr>
        <p:spPr>
          <a:xfrm>
            <a:off x="8171389" y="4826480"/>
            <a:ext cx="223676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&lt;&lt;GUI PHP&gt;&gt;</a:t>
            </a:r>
          </a:p>
          <a:p>
            <a:pPr algn="ctr"/>
            <a:r>
              <a:rPr lang="es-CO" dirty="0"/>
              <a:t>SERVIN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8083698" y="4387313"/>
            <a:ext cx="24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OPERATIVO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8296518" y="1334391"/>
            <a:ext cx="223676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&lt;&lt;GUI PHP&gt;&gt;</a:t>
            </a:r>
          </a:p>
          <a:p>
            <a:pPr algn="ctr"/>
            <a:r>
              <a:rPr lang="es-CO" dirty="0"/>
              <a:t>SERVIN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236225" y="859297"/>
            <a:ext cx="24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CONTROL PRODUCTOS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284275" y="2229845"/>
            <a:ext cx="2236763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&lt;&lt;</a:t>
            </a:r>
            <a:r>
              <a:rPr lang="es-CO" dirty="0" smtClean="0"/>
              <a:t>aplicativo de escritorio </a:t>
            </a:r>
            <a:r>
              <a:rPr lang="es-CO" dirty="0" smtClean="0"/>
              <a:t>&gt;&gt;</a:t>
            </a:r>
            <a:endParaRPr lang="es-CO" dirty="0"/>
          </a:p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7462586" y="1689550"/>
            <a:ext cx="78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TCP/IP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7302578" y="5362795"/>
            <a:ext cx="78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TCP/IP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684291" y="2722929"/>
            <a:ext cx="78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TCP/IP</a:t>
            </a:r>
          </a:p>
        </p:txBody>
      </p:sp>
      <p:sp>
        <p:nvSpPr>
          <p:cNvPr id="28" name="Rectángulo 27"/>
          <p:cNvSpPr/>
          <p:nvPr/>
        </p:nvSpPr>
        <p:spPr>
          <a:xfrm rot="1682919">
            <a:off x="5691914" y="3126456"/>
            <a:ext cx="956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820909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Colsutec</dc:creator>
  <cp:lastModifiedBy>Usuario de Windows</cp:lastModifiedBy>
  <cp:revision>13</cp:revision>
  <dcterms:created xsi:type="dcterms:W3CDTF">2016-08-26T00:30:51Z</dcterms:created>
  <dcterms:modified xsi:type="dcterms:W3CDTF">2017-11-29T22:37:53Z</dcterms:modified>
</cp:coreProperties>
</file>