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66" r:id="rId4"/>
    <p:sldId id="269" r:id="rId5"/>
    <p:sldId id="259" r:id="rId6"/>
    <p:sldId id="270" r:id="rId7"/>
    <p:sldId id="268" r:id="rId8"/>
    <p:sldId id="261" r:id="rId9"/>
    <p:sldId id="262" r:id="rId10"/>
    <p:sldId id="263" r:id="rId11"/>
    <p:sldId id="265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 showGuides="1">
      <p:cViewPr>
        <p:scale>
          <a:sx n="135" d="100"/>
          <a:sy n="135" d="100"/>
        </p:scale>
        <p:origin x="936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05B1-16F9-094A-8FD4-36A798D982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80C95-57F0-8C41-97BF-83C39CD4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7908457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9527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378000"/>
            <a:ext cx="7886700" cy="2113200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2779200"/>
            <a:ext cx="7886700" cy="1869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258120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591101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61654"/>
            <a:ext cx="8244000" cy="612000"/>
          </a:xfrm>
        </p:spPr>
        <p:txBody>
          <a:bodyPr anchor="ctr"/>
          <a:lstStyle/>
          <a:p>
            <a:r>
              <a:rPr lang="en-US" dirty="0" smtClean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8938"/>
            <a:ext cx="8244000" cy="396000"/>
          </a:xfrm>
        </p:spPr>
        <p:txBody>
          <a:bodyPr anchor="ctr"/>
          <a:lstStyle>
            <a:lvl1pPr marL="0" indent="0">
              <a:buNone/>
              <a:defRPr sz="1600" cap="all" baseline="0">
                <a:latin typeface="+mj-lt"/>
              </a:defRPr>
            </a:lvl1pPr>
            <a:lvl2pPr marL="378000" indent="0">
              <a:buNone/>
              <a:defRPr sz="1600">
                <a:latin typeface="+mj-lt"/>
              </a:defRPr>
            </a:lvl2pPr>
            <a:lvl3pPr marL="738000" indent="0">
              <a:buNone/>
              <a:defRPr sz="1600">
                <a:latin typeface="+mj-lt"/>
              </a:defRPr>
            </a:lvl3pPr>
            <a:lvl4pPr marL="1098000" indent="0">
              <a:buNone/>
              <a:defRPr sz="1600">
                <a:latin typeface="+mj-lt"/>
              </a:defRPr>
            </a:lvl4pPr>
            <a:lvl5pPr marL="14580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74400"/>
            <a:ext cx="8245475" cy="5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i="1"/>
            </a:lvl1pPr>
            <a:lvl2pPr marL="378000" indent="0">
              <a:buNone/>
              <a:defRPr sz="1200"/>
            </a:lvl2pPr>
            <a:lvl3pPr marL="738000" indent="0">
              <a:buNone/>
              <a:defRPr sz="1200"/>
            </a:lvl3pPr>
            <a:lvl4pPr marL="1098000" indent="0">
              <a:buNone/>
              <a:defRPr sz="1200"/>
            </a:lvl4pPr>
            <a:lvl5pPr marL="1458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379"/>
            <a:ext cx="8244000" cy="2808000"/>
          </a:xfrm>
        </p:spPr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2839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800"/>
            <a:ext cx="8244000" cy="612000"/>
          </a:xfrm>
        </p:spPr>
        <p:txBody>
          <a:bodyPr anchor="ctr"/>
          <a:lstStyle/>
          <a:p>
            <a:r>
              <a:rPr lang="en-US" dirty="0" smtClean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96936"/>
            <a:ext cx="8244000" cy="396000"/>
          </a:xfrm>
        </p:spPr>
        <p:txBody>
          <a:bodyPr anchor="b"/>
          <a:lstStyle>
            <a:lvl1pPr marL="0" indent="0">
              <a:buNone/>
              <a:defRPr sz="1600" cap="all" baseline="0">
                <a:latin typeface="+mj-lt"/>
              </a:defRPr>
            </a:lvl1pPr>
            <a:lvl2pPr marL="378000" indent="0">
              <a:buNone/>
              <a:defRPr sz="1600">
                <a:latin typeface="+mj-lt"/>
              </a:defRPr>
            </a:lvl2pPr>
            <a:lvl3pPr marL="738000" indent="0">
              <a:buNone/>
              <a:defRPr sz="1600">
                <a:latin typeface="+mj-lt"/>
              </a:defRPr>
            </a:lvl3pPr>
            <a:lvl4pPr marL="1098000" indent="0">
              <a:buNone/>
              <a:defRPr sz="1600">
                <a:latin typeface="+mj-lt"/>
              </a:defRPr>
            </a:lvl4pPr>
            <a:lvl5pPr marL="14580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73630"/>
            <a:ext cx="8245475" cy="5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i="1"/>
            </a:lvl1pPr>
            <a:lvl2pPr marL="378000" indent="0">
              <a:buNone/>
              <a:defRPr sz="1200"/>
            </a:lvl2pPr>
            <a:lvl3pPr marL="738000" indent="0">
              <a:buNone/>
              <a:defRPr sz="1200"/>
            </a:lvl3pPr>
            <a:lvl4pPr marL="1098000" indent="0">
              <a:buNone/>
              <a:defRPr sz="1200"/>
            </a:lvl4pPr>
            <a:lvl5pPr marL="1458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200"/>
            <a:ext cx="8244000" cy="2808000"/>
          </a:xfrm>
        </p:spPr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48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3960000" cy="3263504"/>
          </a:xfrm>
        </p:spPr>
        <p:txBody>
          <a:bodyPr/>
          <a:lstStyle>
            <a:lvl1pPr>
              <a:buClr>
                <a:srgbClr val="FF0080"/>
              </a:buClr>
              <a:defRPr sz="18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30" y="1369219"/>
            <a:ext cx="3960000" cy="3263504"/>
          </a:xfrm>
        </p:spPr>
        <p:txBody>
          <a:bodyPr/>
          <a:lstStyle>
            <a:lvl1pPr>
              <a:buClr>
                <a:srgbClr val="FF0080"/>
              </a:buClr>
              <a:defRPr sz="18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82792"/>
            <a:ext cx="3960000" cy="61793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FF008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446"/>
            <a:ext cx="3960000" cy="2592000"/>
          </a:xfrm>
        </p:spPr>
        <p:txBody>
          <a:bodyPr>
            <a:noAutofit/>
          </a:bodyPr>
          <a:lstStyle>
            <a:lvl1pPr marL="180000" indent="-180000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sz="1200"/>
            </a:lvl1pPr>
            <a:lvl2pPr marL="360000" indent="-180000">
              <a:lnSpc>
                <a:spcPct val="120000"/>
              </a:lnSpc>
              <a:buClr>
                <a:srgbClr val="FF0080"/>
              </a:buClr>
              <a:defRPr sz="1200"/>
            </a:lvl2pPr>
            <a:lvl3pPr marL="540000" indent="-180000">
              <a:lnSpc>
                <a:spcPct val="120000"/>
              </a:lnSpc>
              <a:buClr>
                <a:srgbClr val="FF0080"/>
              </a:buClr>
              <a:defRPr sz="1200"/>
            </a:lvl3pPr>
            <a:lvl4pPr marL="720000" indent="-180000">
              <a:lnSpc>
                <a:spcPct val="120000"/>
              </a:lnSpc>
              <a:buClr>
                <a:srgbClr val="FF0080"/>
              </a:buClr>
              <a:defRPr sz="1200"/>
            </a:lvl4pPr>
            <a:lvl5pPr marL="900000" indent="-180000">
              <a:lnSpc>
                <a:spcPct val="120000"/>
              </a:lnSpc>
              <a:buClr>
                <a:srgbClr val="FF0080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35829" y="1382792"/>
            <a:ext cx="3960000" cy="61793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FF008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5829" y="2046446"/>
            <a:ext cx="3960000" cy="2592000"/>
          </a:xfrm>
        </p:spPr>
        <p:txBody>
          <a:bodyPr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9341871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vy text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546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vy text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3960000" cy="3263504"/>
          </a:xfrm>
        </p:spPr>
        <p:txBody>
          <a:bodyPr>
            <a:noAutofit/>
          </a:bodyPr>
          <a:lstStyle>
            <a:lvl1pPr marL="180000" indent="-180000">
              <a:spcBef>
                <a:spcPts val="600"/>
              </a:spcBef>
              <a:buClr>
                <a:srgbClr val="FF0080"/>
              </a:buClr>
              <a:defRPr sz="1200"/>
            </a:lvl1pPr>
            <a:lvl2pPr marL="360000" indent="-180000">
              <a:buClr>
                <a:srgbClr val="FF0080"/>
              </a:buClr>
              <a:defRPr sz="1200"/>
            </a:lvl2pPr>
            <a:lvl3pPr marL="540000" indent="-180000">
              <a:buClr>
                <a:srgbClr val="FF0080"/>
              </a:buClr>
              <a:defRPr sz="1200"/>
            </a:lvl3pPr>
            <a:lvl4pPr marL="720000" indent="-180000">
              <a:buClr>
                <a:srgbClr val="FF0080"/>
              </a:buClr>
              <a:defRPr sz="1200"/>
            </a:lvl4pPr>
            <a:lvl5pPr marL="900000" indent="-180000">
              <a:buClr>
                <a:srgbClr val="FF0080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30" y="1369219"/>
            <a:ext cx="3960000" cy="3263504"/>
          </a:xfrm>
        </p:spPr>
        <p:txBody>
          <a:bodyPr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8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8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812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7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80"/>
              </a:buClr>
              <a:defRPr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973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855599" y="4154400"/>
            <a:ext cx="1393548" cy="540000"/>
            <a:chOff x="478971" y="333828"/>
            <a:chExt cx="1152000" cy="446400"/>
          </a:xfrm>
        </p:grpSpPr>
        <p:sp>
          <p:nvSpPr>
            <p:cNvPr id="19" name="Rectangle 18"/>
            <p:cNvSpPr/>
            <p:nvPr/>
          </p:nvSpPr>
          <p:spPr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7200" y="1182968"/>
            <a:ext cx="3780000" cy="1376596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17200" y="3002400"/>
            <a:ext cx="3754437" cy="39383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17200" y="3421796"/>
            <a:ext cx="3754437" cy="756000"/>
          </a:xfr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400" dirty="0" smtClean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400" dirty="0" smtClean="0"/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Tel</a:t>
            </a:r>
            <a:br>
              <a:rPr lang="en-US" dirty="0" smtClean="0"/>
            </a:br>
            <a:r>
              <a:rPr lang="fi-FI" sz="1400" dirty="0" smtClean="0">
                <a:solidFill>
                  <a:srgbClr val="FF0080"/>
                </a:solidFill>
              </a:rPr>
              <a:t>etunimi.sukunimi@solita.fi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Shape 105"/>
          <p:cNvSpPr/>
          <p:nvPr/>
        </p:nvSpPr>
        <p:spPr>
          <a:xfrm>
            <a:off x="817200" y="258120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199" y="4319995"/>
            <a:ext cx="303839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400" dirty="0" smtClean="0"/>
              <a:t>Twitter @SolitaOy</a:t>
            </a:r>
          </a:p>
          <a:p>
            <a:r>
              <a:rPr lang="fi-FI" sz="1400" dirty="0" smtClean="0">
                <a:solidFill>
                  <a:srgbClr val="FF0080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281104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7200" y="1182968"/>
            <a:ext cx="3780000" cy="1376596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thank you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817200" y="2581200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17200" y="3002400"/>
            <a:ext cx="5104629" cy="39383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1600" cap="all" baseline="0" dirty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17200" y="3421795"/>
            <a:ext cx="5104629" cy="756000"/>
          </a:xfr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400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400" dirty="0" smtClean="0">
                <a:solidFill>
                  <a:schemeClr val="bg1"/>
                </a:solidFill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Tel</a:t>
            </a:r>
            <a:br>
              <a:rPr lang="en-US" dirty="0" smtClean="0"/>
            </a:br>
            <a:r>
              <a:rPr lang="en-US" dirty="0" smtClean="0"/>
              <a:t>etunimi.sukunimi@solita.fi</a:t>
            </a:r>
            <a:endParaRPr lang="fi-FI" sz="1400" dirty="0" smtClean="0">
              <a:solidFill>
                <a:srgbClr val="FF0080"/>
              </a:solidFill>
            </a:endParaRP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17199" y="4319996"/>
            <a:ext cx="303839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400" dirty="0" smtClean="0">
                <a:solidFill>
                  <a:schemeClr val="bg1"/>
                </a:solidFill>
              </a:rPr>
              <a:t>Twitter @SolitaOy</a:t>
            </a:r>
          </a:p>
          <a:p>
            <a:r>
              <a:rPr lang="fi-FI" sz="1400" dirty="0" smtClean="0">
                <a:solidFill>
                  <a:schemeClr val="bg1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1968125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3274912" y="2067694"/>
            <a:ext cx="2601584" cy="1008114"/>
            <a:chOff x="478971" y="333828"/>
            <a:chExt cx="1152000" cy="44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79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040"/>
            <a:ext cx="8244000" cy="2808000"/>
          </a:xfrm>
        </p:spPr>
        <p:txBody>
          <a:bodyPr>
            <a:noAutofit/>
          </a:bodyPr>
          <a:lstStyle>
            <a:lvl1pPr>
              <a:buClr>
                <a:srgbClr val="FF0080"/>
              </a:buClr>
              <a:defRPr sz="20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45475" cy="432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1">
                <a:solidFill>
                  <a:srgbClr val="FF0080"/>
                </a:solidFill>
              </a:defRPr>
            </a:lvl1pPr>
            <a:lvl2pPr marL="378000" indent="0">
              <a:buFontTx/>
              <a:buNone/>
              <a:defRPr/>
            </a:lvl2pPr>
            <a:lvl3pPr marL="738000" indent="0">
              <a:buFontTx/>
              <a:buNone/>
              <a:defRPr/>
            </a:lvl3pPr>
            <a:lvl4pPr marL="1098000" indent="0">
              <a:buFontTx/>
              <a:buNone/>
              <a:defRPr/>
            </a:lvl4pPr>
            <a:lvl5pPr marL="14580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839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7908457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tusivu_mainpic_ve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38" y="288032"/>
            <a:ext cx="4414062" cy="48554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4579200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7137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4"/>
          <p:cNvSpPr txBox="1"/>
          <p:nvPr/>
        </p:nvSpPr>
        <p:spPr>
          <a:xfrm>
            <a:off x="4099278" y="0"/>
            <a:ext cx="7831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3000" dirty="0" smtClean="0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rPr>
              <a:t>”</a:t>
            </a:r>
            <a:endParaRPr lang="fi-FI" sz="13000" dirty="0">
              <a:solidFill>
                <a:schemeClr val="tx1">
                  <a:lumMod val="50000"/>
                </a:schemeClr>
              </a:solidFill>
              <a:latin typeface="Chaparral Pro"/>
              <a:cs typeface="Chaparral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4011910"/>
            <a:ext cx="1296144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0080"/>
              </a:solidFill>
              <a:effectLst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02800" y="1051034"/>
            <a:ext cx="7560000" cy="2520000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i="1"/>
            </a:lvl1pPr>
            <a:lvl2pPr marL="378000" indent="0" algn="ctr">
              <a:buNone/>
              <a:defRPr/>
            </a:lvl2pPr>
            <a:lvl3pPr marL="738000" indent="0" algn="ctr">
              <a:buNone/>
              <a:defRPr/>
            </a:lvl3pPr>
            <a:lvl4pPr marL="1098000" indent="0" algn="ctr">
              <a:buNone/>
              <a:defRPr/>
            </a:lvl4pPr>
            <a:lvl5pPr marL="14580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692000" y="4188600"/>
            <a:ext cx="5760000" cy="828000"/>
          </a:xfrm>
        </p:spPr>
        <p:txBody>
          <a:bodyPr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/>
            </a:lvl1pPr>
            <a:lvl2pPr marL="378000" indent="0">
              <a:buNone/>
              <a:defRPr/>
            </a:lvl2pPr>
            <a:lvl3pPr marL="738000" indent="0">
              <a:buNone/>
              <a:defRPr/>
            </a:lvl3pPr>
            <a:lvl4pPr marL="1098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80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6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00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48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6400"/>
            <a:ext cx="8244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7918"/>
            <a:ext cx="8244000" cy="324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8244114" y="4746170"/>
            <a:ext cx="743227" cy="288000"/>
            <a:chOff x="478971" y="333828"/>
            <a:chExt cx="1152000" cy="446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4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  <p:sldLayoutId id="2147483890" r:id="rId20"/>
    <p:sldLayoutId id="2147483891" r:id="rId21"/>
    <p:sldLayoutId id="2147483892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685800" rtl="0" eaLnBrk="1" latinLnBrk="0" hangingPunct="1">
        <a:lnSpc>
          <a:spcPct val="120000"/>
        </a:lnSpc>
        <a:spcBef>
          <a:spcPts val="750"/>
        </a:spcBef>
        <a:buClr>
          <a:srgbClr val="FF0080"/>
        </a:buClr>
        <a:buFont typeface="Georgia" panose="02040502050405020303" pitchFamily="18" charset="0"/>
        <a:buChar char="›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98">
          <p15:clr>
            <a:srgbClr val="F26B43"/>
          </p15:clr>
        </p15:guide>
        <p15:guide id="3" pos="5482">
          <p15:clr>
            <a:srgbClr val="F26B43"/>
          </p15:clr>
        </p15:guide>
        <p15:guide id="4" orient="horz" pos="864">
          <p15:clr>
            <a:srgbClr val="F26B43"/>
          </p15:clr>
        </p15:guide>
        <p15:guide id="5" orient="horz" pos="29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lmoraunio/cljs-kurssi/tree/sent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mutant.org/" TargetMode="External"/><Relationship Id="rId4" Type="http://schemas.openxmlformats.org/officeDocument/2006/relationships/hyperlink" Target="https://github.com/nginx-clojure/nginx-clojure" TargetMode="External"/><Relationship Id="rId5" Type="http://schemas.openxmlformats.org/officeDocument/2006/relationships/hyperlink" Target="https://github.com/ztellman/alep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ttp-kit/http-k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Sente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5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Client-&gt;BROADCAST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1" y="1668815"/>
            <a:ext cx="6999400" cy="7361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88339" r="11238"/>
          <a:stretch/>
        </p:blipFill>
        <p:spPr>
          <a:xfrm>
            <a:off x="551470" y="2924666"/>
            <a:ext cx="6091608" cy="8142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24346" y="3738906"/>
            <a:ext cx="0" cy="60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94068" y="4403105"/>
            <a:ext cx="23342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Senten</a:t>
            </a:r>
            <a:r>
              <a:rPr lang="en-US" dirty="0" smtClean="0"/>
              <a:t> </a:t>
            </a:r>
            <a:r>
              <a:rPr lang="en-US" dirty="0" err="1" smtClean="0"/>
              <a:t>oma</a:t>
            </a:r>
            <a:r>
              <a:rPr lang="en-US" dirty="0" smtClean="0"/>
              <a:t> </a:t>
            </a:r>
            <a:r>
              <a:rPr lang="en-US" dirty="0" err="1" smtClean="0"/>
              <a:t>maaginen</a:t>
            </a:r>
            <a:r>
              <a:rPr lang="en-US" dirty="0" smtClean="0"/>
              <a:t> </a:t>
            </a:r>
            <a:r>
              <a:rPr lang="en-US" dirty="0" err="1" smtClean="0"/>
              <a:t>vakio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KOKO </a:t>
            </a:r>
            <a:r>
              <a:rPr lang="en-US" dirty="0" err="1" smtClean="0"/>
              <a:t>esimerkki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ilmoraunio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cljs-kurssi</a:t>
            </a:r>
            <a:r>
              <a:rPr lang="en-US" dirty="0">
                <a:hlinkClick r:id="rId2"/>
              </a:rPr>
              <a:t>/tree/</a:t>
            </a:r>
            <a:r>
              <a:rPr lang="en-US" dirty="0" err="1">
                <a:hlinkClick r:id="rId2"/>
              </a:rPr>
              <a:t>sente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0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Keepalive</a:t>
            </a:r>
            <a:r>
              <a:rPr lang="fi-FI" dirty="0" smtClean="0"/>
              <a:t>, auto-</a:t>
            </a:r>
            <a:r>
              <a:rPr lang="fi-FI" dirty="0" err="1" smtClean="0"/>
              <a:t>reconnect</a:t>
            </a:r>
            <a:r>
              <a:rPr lang="fi-FI" dirty="0" smtClean="0"/>
              <a:t>, automaattinen protokollan valinta</a:t>
            </a:r>
          </a:p>
          <a:p>
            <a:r>
              <a:rPr lang="fi-FI" dirty="0" smtClean="0"/>
              <a:t>HTTP long-</a:t>
            </a:r>
            <a:r>
              <a:rPr lang="fi-FI" dirty="0" err="1" smtClean="0"/>
              <a:t>polling</a:t>
            </a:r>
            <a:r>
              <a:rPr lang="fi-FI" dirty="0" smtClean="0"/>
              <a:t> -tuki</a:t>
            </a:r>
          </a:p>
          <a:p>
            <a:r>
              <a:rPr lang="fi-FI" dirty="0" err="1" smtClean="0"/>
              <a:t>Edn</a:t>
            </a:r>
            <a:r>
              <a:rPr lang="fi-FI" dirty="0" smtClean="0"/>
              <a:t>-</a:t>
            </a:r>
            <a:r>
              <a:rPr lang="fi-FI" dirty="0" smtClean="0"/>
              <a:t>/Transit-tuki</a:t>
            </a:r>
          </a:p>
          <a:p>
            <a:r>
              <a:rPr lang="fi-FI" dirty="0" smtClean="0"/>
              <a:t>Kutsut </a:t>
            </a:r>
            <a:r>
              <a:rPr lang="fi-FI" dirty="0" err="1" smtClean="0"/>
              <a:t>wrapataan</a:t>
            </a:r>
            <a:r>
              <a:rPr lang="fi-FI" dirty="0" smtClean="0"/>
              <a:t> </a:t>
            </a:r>
            <a:r>
              <a:rPr lang="fi-FI" dirty="0" err="1" smtClean="0"/>
              <a:t>ring-mapiin</a:t>
            </a:r>
            <a:r>
              <a:rPr lang="fi-FI" dirty="0" smtClean="0"/>
              <a:t> (</a:t>
            </a:r>
            <a:r>
              <a:rPr lang="fi-FI" dirty="0" err="1" smtClean="0"/>
              <a:t>middlewaret</a:t>
            </a:r>
            <a:r>
              <a:rPr lang="fi-FI" dirty="0" smtClean="0"/>
              <a:t> uudelleenkäytettäviä)</a:t>
            </a:r>
          </a:p>
          <a:p>
            <a:r>
              <a:rPr lang="fi-FI" dirty="0" smtClean="0"/>
              <a:t>Tuki palvelimille: </a:t>
            </a:r>
            <a:r>
              <a:rPr lang="fi-FI" dirty="0" smtClean="0">
                <a:hlinkClick r:id="rId2"/>
              </a:rPr>
              <a:t>http-kit</a:t>
            </a:r>
            <a:r>
              <a:rPr lang="fi-FI" dirty="0"/>
              <a:t>, </a:t>
            </a:r>
            <a:r>
              <a:rPr lang="fi-FI" dirty="0">
                <a:hlinkClick r:id="rId3"/>
              </a:rPr>
              <a:t>Immutant v2+</a:t>
            </a:r>
            <a:r>
              <a:rPr lang="fi-FI" dirty="0"/>
              <a:t>, </a:t>
            </a:r>
            <a:r>
              <a:rPr lang="fi-FI" dirty="0">
                <a:hlinkClick r:id="rId4"/>
              </a:rPr>
              <a:t>nginx-clojure</a:t>
            </a:r>
            <a:r>
              <a:rPr lang="fi-FI" dirty="0"/>
              <a:t>, </a:t>
            </a:r>
            <a:r>
              <a:rPr lang="fi-FI" dirty="0" err="1"/>
              <a:t>node.js</a:t>
            </a:r>
            <a:r>
              <a:rPr lang="fi-FI" dirty="0"/>
              <a:t>, </a:t>
            </a:r>
            <a:r>
              <a:rPr lang="fi-FI" dirty="0" smtClean="0">
                <a:hlinkClick r:id="rId5"/>
              </a:rPr>
              <a:t>Aleph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483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Pihvi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9" b="22881"/>
          <a:stretch/>
        </p:blipFill>
        <p:spPr>
          <a:xfrm>
            <a:off x="1903790" y="1589463"/>
            <a:ext cx="5350820" cy="2391560"/>
          </a:xfrm>
        </p:spPr>
      </p:pic>
      <p:sp>
        <p:nvSpPr>
          <p:cNvPr id="8" name="TextBox 7"/>
          <p:cNvSpPr txBox="1"/>
          <p:nvPr/>
        </p:nvSpPr>
        <p:spPr>
          <a:xfrm>
            <a:off x="457200" y="1551755"/>
            <a:ext cx="14569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Socket-</a:t>
            </a:r>
            <a:r>
              <a:rPr lang="en-US" dirty="0" err="1" smtClean="0"/>
              <a:t>avaus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775173"/>
            <a:ext cx="18731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Event-</a:t>
            </a:r>
            <a:r>
              <a:rPr lang="en-US" dirty="0" err="1" smtClean="0"/>
              <a:t>reititys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428599"/>
            <a:ext cx="21948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Sente-routet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4"/>
          <a:stretch/>
        </p:blipFill>
        <p:spPr>
          <a:xfrm>
            <a:off x="1685930" y="1102936"/>
            <a:ext cx="4810141" cy="2840215"/>
          </a:xfrm>
        </p:spPr>
      </p:pic>
      <p:grpSp>
        <p:nvGrpSpPr>
          <p:cNvPr id="31" name="Group 30"/>
          <p:cNvGrpSpPr/>
          <p:nvPr/>
        </p:nvGrpSpPr>
        <p:grpSpPr>
          <a:xfrm>
            <a:off x="2453769" y="1361273"/>
            <a:ext cx="5880504" cy="2092919"/>
            <a:chOff x="3042745" y="2412123"/>
            <a:chExt cx="5470634" cy="1947043"/>
          </a:xfrm>
        </p:grpSpPr>
        <p:sp>
          <p:nvSpPr>
            <p:cNvPr id="13" name="TextBox 12"/>
            <p:cNvSpPr txBox="1"/>
            <p:nvPr/>
          </p:nvSpPr>
          <p:spPr>
            <a:xfrm>
              <a:off x="6761403" y="3050358"/>
              <a:ext cx="1751976" cy="2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Event-</a:t>
              </a:r>
              <a:r>
                <a:rPr lang="en-US" dirty="0" err="1" smtClean="0"/>
                <a:t>reitit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042745" y="2412123"/>
              <a:ext cx="3657600" cy="1947043"/>
              <a:chOff x="3042745" y="2412123"/>
              <a:chExt cx="3657600" cy="1947043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336628" y="3200400"/>
                <a:ext cx="13637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5864773" y="3200400"/>
                <a:ext cx="835572" cy="496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5573110" y="3200400"/>
                <a:ext cx="1127235" cy="1158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042745" y="2412123"/>
                <a:ext cx="31688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211614" y="2412123"/>
                <a:ext cx="488731" cy="788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77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Pihvi (CLJS)</a:t>
            </a:r>
            <a:endParaRPr lang="fi-FI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4" y="1448594"/>
            <a:ext cx="6883400" cy="3098800"/>
          </a:xfrm>
        </p:spPr>
      </p:pic>
    </p:spTree>
    <p:extLst>
      <p:ext uri="{BB962C8B-B14F-4D97-AF65-F5344CB8AC3E}">
        <p14:creationId xmlns:p14="http://schemas.microsoft.com/office/powerpoint/2010/main" val="18914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b="48743"/>
          <a:stretch/>
        </p:blipFill>
        <p:spPr>
          <a:xfrm>
            <a:off x="2300117" y="1904214"/>
            <a:ext cx="4633582" cy="1753385"/>
          </a:xfrm>
        </p:spPr>
      </p:pic>
    </p:spTree>
    <p:extLst>
      <p:ext uri="{BB962C8B-B14F-4D97-AF65-F5344CB8AC3E}">
        <p14:creationId xmlns:p14="http://schemas.microsoft.com/office/powerpoint/2010/main" val="19453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Esimerkkejä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Client-&gt;Server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58" y="1658254"/>
            <a:ext cx="7078019" cy="7031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60298" r="34632" b="27056"/>
          <a:stretch/>
        </p:blipFill>
        <p:spPr>
          <a:xfrm>
            <a:off x="529411" y="2752614"/>
            <a:ext cx="4542209" cy="9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Client-&gt;Server-&gt;CLIENT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2" y="1666913"/>
            <a:ext cx="8243888" cy="16678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77" b="13310"/>
          <a:stretch/>
        </p:blipFill>
        <p:spPr>
          <a:xfrm>
            <a:off x="391211" y="3736313"/>
            <a:ext cx="7131379" cy="8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ita">
  <a:themeElements>
    <a:clrScheme name="Solita">
      <a:dk1>
        <a:sysClr val="windowText" lastClr="000000"/>
      </a:dk1>
      <a:lt1>
        <a:sysClr val="window" lastClr="FFFFFF"/>
      </a:lt1>
      <a:dk2>
        <a:srgbClr val="8A8A8A"/>
      </a:dk2>
      <a:lt2>
        <a:srgbClr val="D9D9D9"/>
      </a:lt2>
      <a:accent1>
        <a:srgbClr val="FF0080"/>
      </a:accent1>
      <a:accent2>
        <a:srgbClr val="44DAF3"/>
      </a:accent2>
      <a:accent3>
        <a:srgbClr val="9F00A9"/>
      </a:accent3>
      <a:accent4>
        <a:srgbClr val="006A99"/>
      </a:accent4>
      <a:accent5>
        <a:srgbClr val="33C03E"/>
      </a:accent5>
      <a:accent6>
        <a:srgbClr val="F59019"/>
      </a:accent6>
      <a:hlink>
        <a:srgbClr val="3C3C3C"/>
      </a:hlink>
      <a:folHlink>
        <a:srgbClr val="001F3F"/>
      </a:folHlink>
    </a:clrScheme>
    <a:fontScheme name="Solita">
      <a:majorFont>
        <a:latin typeface="Arial Black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ita 16_9 Presentation Template.potx" id="{BB5AACBB-4BEE-409B-BA75-15FCE210190A}" vid="{9909F2C3-CD0D-4ACA-A209-5240F6F737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sente_websockets</Template>
  <TotalTime>156</TotalTime>
  <Words>64</Words>
  <Application>Microsoft Macintosh PowerPoint</Application>
  <PresentationFormat>On-screen Show (16:9)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Calibri</vt:lpstr>
      <vt:lpstr>Chaparral Pro</vt:lpstr>
      <vt:lpstr>Georgia</vt:lpstr>
      <vt:lpstr>Arial</vt:lpstr>
      <vt:lpstr>Solita</vt:lpstr>
      <vt:lpstr>Sente</vt:lpstr>
      <vt:lpstr>Miksi</vt:lpstr>
      <vt:lpstr>Pihvi</vt:lpstr>
      <vt:lpstr>PowerPoint Presentation</vt:lpstr>
      <vt:lpstr>Pihvi (CLJS)</vt:lpstr>
      <vt:lpstr>PowerPoint Presentation</vt:lpstr>
      <vt:lpstr>Esimerkkejä</vt:lpstr>
      <vt:lpstr>Client-&gt;Server</vt:lpstr>
      <vt:lpstr>Client-&gt;Server-&gt;CLIENT</vt:lpstr>
      <vt:lpstr>Client-&gt;BROADCAST</vt:lpstr>
      <vt:lpstr>KOKO esimerkki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130</cp:revision>
  <dcterms:created xsi:type="dcterms:W3CDTF">2017-10-04T06:20:55Z</dcterms:created>
  <dcterms:modified xsi:type="dcterms:W3CDTF">2017-10-04T08:57:24Z</dcterms:modified>
</cp:coreProperties>
</file>