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85613"/>
  </p:normalViewPr>
  <p:slideViewPr>
    <p:cSldViewPr snapToGrid="0" snapToObjects="1">
      <p:cViewPr varScale="1">
        <p:scale>
          <a:sx n="81" d="100"/>
          <a:sy n="81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BB05-5193-5A42-876B-E91ACCF455D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90159-A15A-9A4D-B661-47083D865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5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90159-A15A-9A4D-B661-47083D865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0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6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8324-32A5-F944-AFB6-1B3142CF56BF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2139-A6C5-5F49-B286-8108DC11D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Travis CI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94482"/>
            <a:ext cx="9144000" cy="1655762"/>
          </a:xfrm>
        </p:spPr>
        <p:txBody>
          <a:bodyPr/>
          <a:lstStyle/>
          <a:p>
            <a:r>
              <a:rPr lang="en-US" sz="6000" dirty="0" smtClean="0"/>
              <a:t>To Travis or not to Travis?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2125342"/>
            <a:ext cx="6121400" cy="4097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7800" y="6271098"/>
            <a:ext cx="505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Shuwit</a:t>
            </a:r>
            <a:r>
              <a:rPr lang="en-US" sz="1200" dirty="0"/>
              <a:t>: http://</a:t>
            </a:r>
            <a:r>
              <a:rPr lang="en-US" sz="1200" dirty="0" err="1"/>
              <a:t>shuwit.deviantart.com</a:t>
            </a:r>
            <a:r>
              <a:rPr lang="en-US" sz="1200" dirty="0"/>
              <a:t>/art/Not-To-Be-Or-Not-To-Be-362941320</a:t>
            </a:r>
          </a:p>
        </p:txBody>
      </p:sp>
    </p:spTree>
    <p:extLst>
      <p:ext uri="{BB962C8B-B14F-4D97-AF65-F5344CB8AC3E}">
        <p14:creationId xmlns:p14="http://schemas.microsoft.com/office/powerpoint/2010/main" val="140079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412" y="365125"/>
            <a:ext cx="7411387" cy="924029"/>
          </a:xfrm>
        </p:spPr>
        <p:txBody>
          <a:bodyPr/>
          <a:lstStyle/>
          <a:p>
            <a:r>
              <a:rPr lang="en-US" dirty="0" smtClean="0"/>
              <a:t>Travis != deployment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196156"/>
            <a:ext cx="3118891" cy="650607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44012" y="1889125"/>
            <a:ext cx="7411387" cy="265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Travis </a:t>
            </a:r>
            <a:r>
              <a:rPr lang="en-US" sz="2800" dirty="0" err="1" smtClean="0"/>
              <a:t>ajaa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monoliittisen</a:t>
            </a:r>
            <a:r>
              <a:rPr lang="en-US" sz="2800" dirty="0" smtClean="0"/>
              <a:t> </a:t>
            </a:r>
            <a:r>
              <a:rPr lang="en-US" sz="2800" dirty="0" err="1" smtClean="0"/>
              <a:t>buildin</a:t>
            </a:r>
            <a:endParaRPr lang="en-US" sz="28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/>
              <a:t>Jokainen</a:t>
            </a:r>
            <a:r>
              <a:rPr lang="en-US" sz="2800" dirty="0" smtClean="0"/>
              <a:t> </a:t>
            </a:r>
            <a:r>
              <a:rPr lang="en-US" sz="2800" dirty="0" err="1" smtClean="0"/>
              <a:t>buildi</a:t>
            </a:r>
            <a:r>
              <a:rPr lang="en-US" sz="2800" dirty="0" smtClean="0"/>
              <a:t> </a:t>
            </a:r>
            <a:r>
              <a:rPr lang="en-US" sz="2800" dirty="0" err="1" smtClean="0"/>
              <a:t>aloittaa</a:t>
            </a:r>
            <a:r>
              <a:rPr lang="en-US" sz="2800" dirty="0" smtClean="0"/>
              <a:t> </a:t>
            </a:r>
            <a:r>
              <a:rPr lang="en-US" sz="2800" dirty="0" err="1" smtClean="0"/>
              <a:t>täysin</a:t>
            </a:r>
            <a:r>
              <a:rPr lang="en-US" sz="2800" dirty="0" smtClean="0"/>
              <a:t> </a:t>
            </a:r>
            <a:r>
              <a:rPr lang="en-US" sz="2800" dirty="0" err="1" smtClean="0"/>
              <a:t>tyhjästä</a:t>
            </a:r>
            <a:r>
              <a:rPr lang="en-US" sz="2800" dirty="0" smtClean="0"/>
              <a:t>. </a:t>
            </a:r>
            <a:r>
              <a:rPr lang="en-US" sz="2800" dirty="0" err="1" smtClean="0"/>
              <a:t>Yleensä</a:t>
            </a:r>
            <a:r>
              <a:rPr lang="en-US" sz="2800" dirty="0" smtClean="0"/>
              <a:t> </a:t>
            </a:r>
            <a:r>
              <a:rPr lang="en-US" sz="2800" dirty="0" err="1" smtClean="0"/>
              <a:t>hyvä</a:t>
            </a:r>
            <a:r>
              <a:rPr lang="en-US" sz="2800" dirty="0" smtClean="0"/>
              <a:t> </a:t>
            </a:r>
            <a:r>
              <a:rPr lang="en-US" sz="2800" dirty="0" err="1" smtClean="0"/>
              <a:t>asia</a:t>
            </a:r>
            <a:r>
              <a:rPr lang="en-US" sz="2800" dirty="0" smtClean="0"/>
              <a:t>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 err="1" smtClean="0"/>
              <a:t>Mitä</a:t>
            </a:r>
            <a:r>
              <a:rPr lang="en-US" sz="2800" dirty="0" smtClean="0"/>
              <a:t> </a:t>
            </a:r>
            <a:r>
              <a:rPr lang="en-US" sz="2800" dirty="0" err="1" smtClean="0"/>
              <a:t>jos</a:t>
            </a:r>
            <a:r>
              <a:rPr lang="en-US" sz="2800" dirty="0" smtClean="0"/>
              <a:t> on </a:t>
            </a:r>
            <a:r>
              <a:rPr lang="en-US" sz="2800" dirty="0" err="1" smtClean="0"/>
              <a:t>tosi</a:t>
            </a:r>
            <a:r>
              <a:rPr lang="en-US" sz="2800" dirty="0" smtClean="0"/>
              <a:t> </a:t>
            </a:r>
            <a:r>
              <a:rPr lang="en-US" sz="2800" dirty="0" err="1" smtClean="0"/>
              <a:t>iso</a:t>
            </a:r>
            <a:r>
              <a:rPr lang="en-US" sz="2800" dirty="0" smtClean="0"/>
              <a:t> </a:t>
            </a:r>
            <a:r>
              <a:rPr lang="en-US" sz="2800" dirty="0" err="1" smtClean="0"/>
              <a:t>projekti</a:t>
            </a:r>
            <a:r>
              <a:rPr lang="en-US" sz="2800" dirty="0" smtClean="0"/>
              <a:t> ja </a:t>
            </a:r>
            <a:r>
              <a:rPr lang="en-US" sz="2800" dirty="0" err="1" smtClean="0"/>
              <a:t>buildi</a:t>
            </a:r>
            <a:r>
              <a:rPr lang="en-US" sz="2800" dirty="0" smtClean="0"/>
              <a:t>?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1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365125"/>
            <a:ext cx="10515600" cy="924029"/>
          </a:xfrm>
        </p:spPr>
        <p:txBody>
          <a:bodyPr/>
          <a:lstStyle/>
          <a:p>
            <a:r>
              <a:rPr lang="en-US" dirty="0" smtClean="0"/>
              <a:t>not </a:t>
            </a:r>
            <a:r>
              <a:rPr lang="en-US" dirty="0" smtClean="0"/>
              <a:t>to Travis?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222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Travis on </a:t>
            </a:r>
            <a:r>
              <a:rPr lang="en-US" dirty="0" err="1" smtClean="0"/>
              <a:t>GitHub</a:t>
            </a:r>
            <a:r>
              <a:rPr lang="en-US" dirty="0" smtClean="0"/>
              <a:t> only. </a:t>
            </a:r>
          </a:p>
          <a:p>
            <a:r>
              <a:rPr lang="en-US" dirty="0" smtClean="0"/>
              <a:t>Travis on </a:t>
            </a:r>
            <a:r>
              <a:rPr lang="en-US" dirty="0" err="1" smtClean="0"/>
              <a:t>ilmainen</a:t>
            </a:r>
            <a:r>
              <a:rPr lang="en-US" dirty="0" smtClean="0"/>
              <a:t> </a:t>
            </a:r>
            <a:r>
              <a:rPr lang="en-US" dirty="0" err="1" smtClean="0"/>
              <a:t>avoimen</a:t>
            </a:r>
            <a:r>
              <a:rPr lang="en-US" dirty="0" smtClean="0"/>
              <a:t> </a:t>
            </a:r>
            <a:r>
              <a:rPr lang="en-US" dirty="0" err="1" smtClean="0"/>
              <a:t>lähdekoodin</a:t>
            </a:r>
            <a:r>
              <a:rPr lang="en-US" dirty="0" smtClean="0"/>
              <a:t> </a:t>
            </a:r>
            <a:r>
              <a:rPr lang="en-US" dirty="0" err="1" smtClean="0"/>
              <a:t>projekteille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Travis on SaaS. </a:t>
            </a:r>
          </a:p>
          <a:p>
            <a:pPr lvl="1"/>
            <a:r>
              <a:rPr lang="en-US" dirty="0" smtClean="0"/>
              <a:t>On premises </a:t>
            </a:r>
            <a:r>
              <a:rPr lang="en-US" dirty="0" err="1" smtClean="0"/>
              <a:t>onnistuu</a:t>
            </a:r>
            <a:r>
              <a:rPr lang="en-US" dirty="0" smtClean="0"/>
              <a:t>, </a:t>
            </a:r>
            <a:r>
              <a:rPr lang="en-US" dirty="0" err="1" smtClean="0"/>
              <a:t>mutta</a:t>
            </a:r>
            <a:r>
              <a:rPr lang="en-US" dirty="0" smtClean="0"/>
              <a:t> </a:t>
            </a:r>
            <a:r>
              <a:rPr lang="en-US" dirty="0" err="1" smtClean="0"/>
              <a:t>maksaa</a:t>
            </a:r>
            <a:r>
              <a:rPr lang="en-US" dirty="0" smtClean="0"/>
              <a:t> </a:t>
            </a:r>
            <a:r>
              <a:rPr lang="en-US" dirty="0" err="1" smtClean="0"/>
              <a:t>jättemycket</a:t>
            </a:r>
            <a:r>
              <a:rPr lang="en-US" dirty="0" smtClean="0"/>
              <a:t> </a:t>
            </a:r>
            <a:r>
              <a:rPr lang="en-US" dirty="0" err="1" smtClean="0"/>
              <a:t>pengar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Monoliittiset</a:t>
            </a:r>
            <a:r>
              <a:rPr lang="en-US" dirty="0" smtClean="0"/>
              <a:t> </a:t>
            </a:r>
            <a:r>
              <a:rPr lang="en-US" dirty="0" err="1" smtClean="0"/>
              <a:t>buildit</a:t>
            </a:r>
            <a:r>
              <a:rPr lang="en-US" dirty="0" smtClean="0"/>
              <a:t> </a:t>
            </a:r>
            <a:r>
              <a:rPr lang="en-US" dirty="0" err="1" smtClean="0"/>
              <a:t>ovat</a:t>
            </a:r>
            <a:r>
              <a:rPr lang="en-US" dirty="0" smtClean="0"/>
              <a:t> </a:t>
            </a:r>
            <a:r>
              <a:rPr lang="en-US" dirty="0" err="1" smtClean="0"/>
              <a:t>haaste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Vendor lock-in, </a:t>
            </a:r>
            <a:r>
              <a:rPr lang="en-US" dirty="0" err="1" smtClean="0"/>
              <a:t>ainakin</a:t>
            </a:r>
            <a:r>
              <a:rPr lang="en-US" dirty="0" smtClean="0"/>
              <a:t> </a:t>
            </a:r>
            <a:r>
              <a:rPr lang="en-US" dirty="0" err="1" smtClean="0"/>
              <a:t>osittain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3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1" y="365125"/>
            <a:ext cx="10515600" cy="924029"/>
          </a:xfrm>
        </p:spPr>
        <p:txBody>
          <a:bodyPr/>
          <a:lstStyle/>
          <a:p>
            <a:r>
              <a:rPr lang="en-US" dirty="0" smtClean="0"/>
              <a:t>To Travis</a:t>
            </a:r>
            <a:r>
              <a:rPr lang="en-US" dirty="0" smtClean="0"/>
              <a:t>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4222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Travis </a:t>
            </a:r>
            <a:r>
              <a:rPr lang="en-US" dirty="0" smtClean="0"/>
              <a:t>on </a:t>
            </a:r>
            <a:r>
              <a:rPr lang="en-US" dirty="0" err="1" smtClean="0"/>
              <a:t>ilmainen</a:t>
            </a:r>
            <a:r>
              <a:rPr lang="en-US" dirty="0" smtClean="0"/>
              <a:t> </a:t>
            </a:r>
            <a:r>
              <a:rPr lang="en-US" dirty="0" err="1" smtClean="0"/>
              <a:t>avoimen</a:t>
            </a:r>
            <a:r>
              <a:rPr lang="en-US" dirty="0" smtClean="0"/>
              <a:t> </a:t>
            </a:r>
            <a:r>
              <a:rPr lang="en-US" dirty="0" err="1" smtClean="0"/>
              <a:t>lähdekoodin</a:t>
            </a:r>
            <a:r>
              <a:rPr lang="en-US" dirty="0" smtClean="0"/>
              <a:t> </a:t>
            </a:r>
            <a:r>
              <a:rPr lang="en-US" dirty="0" err="1" smtClean="0"/>
              <a:t>projekteille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Travis on SaaS. </a:t>
            </a:r>
            <a:endParaRPr lang="en-US" dirty="0" smtClean="0"/>
          </a:p>
          <a:p>
            <a:pPr lvl="1"/>
            <a:r>
              <a:rPr lang="en-US" dirty="0" smtClean="0"/>
              <a:t>Sen </a:t>
            </a:r>
            <a:r>
              <a:rPr lang="en-US" dirty="0" err="1" smtClean="0"/>
              <a:t>saa</a:t>
            </a:r>
            <a:r>
              <a:rPr lang="en-US" dirty="0" smtClean="0"/>
              <a:t> </a:t>
            </a:r>
            <a:r>
              <a:rPr lang="en-US" dirty="0" err="1" smtClean="0"/>
              <a:t>käyttöön</a:t>
            </a:r>
            <a:r>
              <a:rPr lang="en-US" dirty="0" smtClean="0"/>
              <a:t> </a:t>
            </a:r>
            <a:r>
              <a:rPr lang="en-US" dirty="0" err="1" smtClean="0"/>
              <a:t>vartissa</a:t>
            </a:r>
            <a:r>
              <a:rPr lang="en-US" dirty="0" smtClean="0"/>
              <a:t> </a:t>
            </a:r>
            <a:r>
              <a:rPr lang="en-US" dirty="0" err="1" smtClean="0"/>
              <a:t>helposti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Tietoturva</a:t>
            </a:r>
            <a:r>
              <a:rPr lang="en-US" dirty="0" smtClean="0"/>
              <a:t> on </a:t>
            </a:r>
            <a:r>
              <a:rPr lang="en-US" dirty="0" err="1" smtClean="0"/>
              <a:t>jonkun</a:t>
            </a:r>
            <a:r>
              <a:rPr lang="en-US" dirty="0" smtClean="0"/>
              <a:t> </a:t>
            </a:r>
            <a:r>
              <a:rPr lang="en-US" dirty="0" err="1" smtClean="0"/>
              <a:t>muun</a:t>
            </a:r>
            <a:r>
              <a:rPr lang="en-US" dirty="0" smtClean="0"/>
              <a:t> </a:t>
            </a:r>
            <a:r>
              <a:rPr lang="en-US" dirty="0" err="1" smtClean="0"/>
              <a:t>ongelma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Buildikoneelle</a:t>
            </a:r>
            <a:r>
              <a:rPr lang="en-US" dirty="0" smtClean="0"/>
              <a:t> </a:t>
            </a:r>
            <a:r>
              <a:rPr lang="en-US" dirty="0" err="1" smtClean="0"/>
              <a:t>saa</a:t>
            </a:r>
            <a:r>
              <a:rPr lang="en-US" dirty="0" smtClean="0"/>
              <a:t> </a:t>
            </a:r>
            <a:r>
              <a:rPr lang="en-US" dirty="0" err="1" smtClean="0"/>
              <a:t>sudot</a:t>
            </a:r>
            <a:r>
              <a:rPr lang="en-US" dirty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tarvitsee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Valmiit</a:t>
            </a:r>
            <a:r>
              <a:rPr lang="en-US" dirty="0" smtClean="0"/>
              <a:t> </a:t>
            </a:r>
            <a:r>
              <a:rPr lang="en-US" dirty="0" err="1" smtClean="0"/>
              <a:t>integraatiot</a:t>
            </a:r>
            <a:r>
              <a:rPr lang="en-US" dirty="0" smtClean="0"/>
              <a:t> </a:t>
            </a:r>
            <a:r>
              <a:rPr lang="en-US" dirty="0" err="1" smtClean="0"/>
              <a:t>vaikka</a:t>
            </a:r>
            <a:r>
              <a:rPr lang="en-US" dirty="0" smtClean="0"/>
              <a:t> </a:t>
            </a:r>
            <a:r>
              <a:rPr lang="en-US" dirty="0" err="1" smtClean="0"/>
              <a:t>mihin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e2e-testaus: </a:t>
            </a:r>
            <a:r>
              <a:rPr lang="en-US" dirty="0" err="1" smtClean="0"/>
              <a:t>Saucelabs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pull </a:t>
            </a:r>
            <a:r>
              <a:rPr lang="en-US" dirty="0" err="1" smtClean="0"/>
              <a:t>onnistuu</a:t>
            </a:r>
            <a:r>
              <a:rPr lang="en-US" dirty="0" smtClean="0"/>
              <a:t> </a:t>
            </a:r>
            <a:r>
              <a:rPr lang="en-US" dirty="0" err="1" smtClean="0"/>
              <a:t>hienosti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48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Travis CI </vt:lpstr>
      <vt:lpstr>Travis != deployment pipeline</vt:lpstr>
      <vt:lpstr>not to Travis?  </vt:lpstr>
      <vt:lpstr>To Travis?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Travis ci </dc:title>
  <dc:creator>Microsoft Office User</dc:creator>
  <cp:lastModifiedBy>Microsoft Office User</cp:lastModifiedBy>
  <cp:revision>6</cp:revision>
  <dcterms:created xsi:type="dcterms:W3CDTF">2016-02-24T14:07:31Z</dcterms:created>
  <dcterms:modified xsi:type="dcterms:W3CDTF">2016-02-25T13:31:19Z</dcterms:modified>
</cp:coreProperties>
</file>