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3"/>
  </p:handoutMasterIdLst>
  <p:sldIdLst>
    <p:sldId id="348" r:id="rId3"/>
    <p:sldId id="300" r:id="rId5"/>
    <p:sldId id="285" r:id="rId6"/>
    <p:sldId id="263" r:id="rId7"/>
    <p:sldId id="266" r:id="rId8"/>
    <p:sldId id="342" r:id="rId9"/>
    <p:sldId id="343" r:id="rId10"/>
    <p:sldId id="344" r:id="rId11"/>
    <p:sldId id="349" r:id="rId12"/>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5FA7"/>
    <a:srgbClr val="61D836"/>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34" autoAdjust="0"/>
  </p:normalViewPr>
  <p:slideViewPr>
    <p:cSldViewPr snapToGrid="0">
      <p:cViewPr varScale="1">
        <p:scale>
          <a:sx n="66" d="100"/>
          <a:sy n="66" d="100"/>
        </p:scale>
        <p:origin x="41" y="499"/>
      </p:cViewPr>
      <p:guideLst/>
    </p:cSldViewPr>
  </p:slid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venn3" loCatId="icon" qsTypeId="urn:microsoft.com/office/officeart/2005/8/quickstyle/simple1" qsCatId="simple" csTypeId="urn:microsoft.com/office/officeart/2005/8/colors/colorful1" csCatId="colorful" phldr="1"/>
      <dgm:spPr/>
      <dgm:t>
        <a:bodyPr rtlCol="0"/>
        <a:lstStyle/>
        <a:p>
          <a:pPr rtl="0"/>
          <a:endParaRPr lang="en-US"/>
        </a:p>
      </dgm:t>
    </dgm:pt>
    <dgm:pt modelId="{15F858BE-12F3-4653-B340-0B188B98203C}">
      <dgm:prSet custT="1"/>
      <dgm:spPr/>
      <dgm:t>
        <a:bodyPr rtlCol="0"/>
        <a:lstStyle/>
        <a:p>
          <a:pPr rtl="0"/>
          <a:r>
            <a:rPr lang="zh-CN" altLang="en-US" sz="1600" b="1" dirty="0"/>
            <a:t>传播方式</a:t>
          </a:r>
          <a:endParaRPr lang="en-US" altLang="zh-CN" sz="1600" b="1" dirty="0"/>
        </a:p>
        <a:p>
          <a:pPr rtl="0"/>
          <a:r>
            <a:rPr lang="en-US" altLang="zh-CN" sz="1600" dirty="0" err="1"/>
            <a:t>youtube</a:t>
          </a:r>
          <a:r>
            <a:rPr lang="zh-CN" altLang="en-US" sz="1600" dirty="0"/>
            <a:t>广告，         母婴</a:t>
          </a:r>
          <a:r>
            <a:rPr lang="en-US" altLang="zh-CN" sz="1600" dirty="0"/>
            <a:t>youtuber</a:t>
          </a:r>
          <a:r>
            <a:rPr lang="zh-CN" altLang="en-US" sz="1600" dirty="0"/>
            <a:t>宣传，</a:t>
          </a:r>
          <a:r>
            <a:rPr lang="en-US" altLang="zh-CN" sz="1600" dirty="0"/>
            <a:t>web</a:t>
          </a:r>
          <a:r>
            <a:rPr lang="zh-CN" altLang="en-US" sz="1600" dirty="0"/>
            <a:t>页传播</a:t>
          </a:r>
          <a:endParaRPr lang="en-US" altLang="zh-CN" sz="1600"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dgm:t>
    </dgm:pt>
    <dgm:pt modelId="{A18FFBF8-8B7D-40D4-A330-31FF915469FD}" cxnId="{DEBC30EA-F307-450A-9FE0-DE38E709B7C6}" type="parTrans">
      <dgm:prSet/>
      <dgm:spPr/>
      <dgm:t>
        <a:bodyPr rtlCol="0"/>
        <a:lstStyle/>
        <a:p>
          <a:pPr rtl="0"/>
          <a:endParaRPr lang="zh-CN" altLang="en-US" sz="1100"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dgm:t>
    </dgm:pt>
    <dgm:pt modelId="{BAF7F54C-54BB-4E32-A3BE-70FDDE1ACC7A}" cxnId="{DEBC30EA-F307-450A-9FE0-DE38E709B7C6}" type="sibTrans">
      <dgm:prSet/>
      <dgm:spPr/>
      <dgm:t>
        <a:bodyPr rtlCol="0"/>
        <a:lstStyle/>
        <a:p>
          <a:pPr rtl="0"/>
          <a:endParaRPr lang="zh-CN" altLang="en-US" sz="1100"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dgm:t>
    </dgm:pt>
    <dgm:pt modelId="{18935234-F39B-4F64-9D3E-ECC198090598}">
      <dgm:prSet custT="1"/>
      <dgm:spPr/>
      <dgm:t>
        <a:bodyPr rtlCol="0"/>
        <a:lstStyle/>
        <a:p>
          <a:pPr rtl="0"/>
          <a:r>
            <a:rPr lang="zh-CN" altLang="en-US" sz="1600" b="1" dirty="0"/>
            <a:t>传播物料</a:t>
          </a:r>
          <a:endParaRPr lang="en-US" altLang="zh-CN" sz="1600" b="1" dirty="0"/>
        </a:p>
        <a:p>
          <a:pPr rtl="0"/>
          <a:r>
            <a:rPr lang="zh-CN" altLang="en-US" sz="1600" dirty="0"/>
            <a:t>视频，海报，轮播图</a:t>
          </a:r>
          <a:endParaRPr lang="en-US" altLang="zh-CN" sz="1600" dirty="0"/>
        </a:p>
        <a:p>
          <a:pPr rtl="0"/>
          <a:endParaRPr lang="en-US" altLang="zh-CN" sz="1600"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dgm:t>
    </dgm:pt>
    <dgm:pt modelId="{B6CB3CF8-E647-4BD2-92CD-1EEA584C5221}" cxnId="{91D2593C-7D74-43E8-BC24-122A9C83402E}" type="parTrans">
      <dgm:prSet/>
      <dgm:spPr/>
      <dgm:t>
        <a:bodyPr rtlCol="0"/>
        <a:lstStyle/>
        <a:p>
          <a:pPr rtl="0"/>
          <a:endParaRPr lang="zh-CN" altLang="en-US" sz="1100"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dgm:t>
    </dgm:pt>
    <dgm:pt modelId="{A80C0A60-9866-4750-AF50-82E6D30D27C4}" cxnId="{91D2593C-7D74-43E8-BC24-122A9C83402E}" type="sibTrans">
      <dgm:prSet/>
      <dgm:spPr/>
      <dgm:t>
        <a:bodyPr rtlCol="0"/>
        <a:lstStyle/>
        <a:p>
          <a:pPr rtl="0"/>
          <a:endParaRPr lang="zh-CN" altLang="en-US" sz="1100"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dgm:t>
    </dgm:pt>
    <dgm:pt modelId="{52BAA77B-C6FA-CB4B-838B-9FFE5D282065}" type="pres">
      <dgm:prSet presAssocID="{64F98948-3320-4B7F-80FB-AB1137B5078B}" presName="Name0" presStyleCnt="0">
        <dgm:presLayoutVars>
          <dgm:dir/>
          <dgm:resizeHandles val="exact"/>
        </dgm:presLayoutVars>
      </dgm:prSet>
      <dgm:spPr/>
    </dgm:pt>
    <dgm:pt modelId="{9C40E17B-9450-7742-BC2D-E5219F2ECB22}" type="pres">
      <dgm:prSet presAssocID="{15F858BE-12F3-4653-B340-0B188B98203C}" presName="Name5" presStyleLbl="vennNode1" presStyleIdx="0" presStyleCnt="2">
        <dgm:presLayoutVars>
          <dgm:bulletEnabled val="1"/>
        </dgm:presLayoutVars>
      </dgm:prSet>
      <dgm:spPr/>
    </dgm:pt>
    <dgm:pt modelId="{03B16FE9-38F5-3147-92DC-ED3738B175A5}" type="pres">
      <dgm:prSet presAssocID="{BAF7F54C-54BB-4E32-A3BE-70FDDE1ACC7A}" presName="space" presStyleCnt="0"/>
      <dgm:spPr/>
    </dgm:pt>
    <dgm:pt modelId="{5DEE9D32-C962-414F-8371-D3F310F6B736}" type="pres">
      <dgm:prSet presAssocID="{18935234-F39B-4F64-9D3E-ECC198090598}" presName="Name5" presStyleLbl="vennNode1" presStyleIdx="1" presStyleCnt="2">
        <dgm:presLayoutVars>
          <dgm:bulletEnabled val="1"/>
        </dgm:presLayoutVars>
      </dgm:prSet>
      <dgm:spPr/>
    </dgm:pt>
  </dgm:ptLst>
  <dgm:cxnLst>
    <dgm:cxn modelId="{71045C35-E4CA-7248-A1BF-29A64ED88ABA}" type="presOf" srcId="{64F98948-3320-4B7F-80FB-AB1137B5078B}" destId="{52BAA77B-C6FA-CB4B-838B-9FFE5D282065}" srcOrd="0" destOrd="0" presId="urn:microsoft.com/office/officeart/2005/8/layout/venn3"/>
    <dgm:cxn modelId="{91D2593C-7D74-43E8-BC24-122A9C83402E}" srcId="{64F98948-3320-4B7F-80FB-AB1137B5078B}" destId="{18935234-F39B-4F64-9D3E-ECC198090598}" srcOrd="1" destOrd="0" parTransId="{B6CB3CF8-E647-4BD2-92CD-1EEA584C5221}" sibTransId="{A80C0A60-9866-4750-AF50-82E6D30D27C4}"/>
    <dgm:cxn modelId="{02D65347-532C-1A47-A4B4-83CF4D5B8AD7}" type="presOf" srcId="{15F858BE-12F3-4653-B340-0B188B98203C}" destId="{9C40E17B-9450-7742-BC2D-E5219F2ECB22}" srcOrd="0" destOrd="0" presId="urn:microsoft.com/office/officeart/2005/8/layout/venn3"/>
    <dgm:cxn modelId="{6F0D9A47-681A-2641-99D2-0B20F0B34241}" type="presOf" srcId="{18935234-F39B-4F64-9D3E-ECC198090598}" destId="{5DEE9D32-C962-414F-8371-D3F310F6B736}" srcOrd="0" destOrd="0" presId="urn:microsoft.com/office/officeart/2005/8/layout/venn3"/>
    <dgm:cxn modelId="{DEBC30EA-F307-450A-9FE0-DE38E709B7C6}" srcId="{64F98948-3320-4B7F-80FB-AB1137B5078B}" destId="{15F858BE-12F3-4653-B340-0B188B98203C}" srcOrd="0" destOrd="0" parTransId="{A18FFBF8-8B7D-40D4-A330-31FF915469FD}" sibTransId="{BAF7F54C-54BB-4E32-A3BE-70FDDE1ACC7A}"/>
    <dgm:cxn modelId="{98D87B17-55AC-384A-80D4-808C7319C859}" type="presParOf" srcId="{52BAA77B-C6FA-CB4B-838B-9FFE5D282065}" destId="{9C40E17B-9450-7742-BC2D-E5219F2ECB22}" srcOrd="0" destOrd="0" presId="urn:microsoft.com/office/officeart/2005/8/layout/venn3"/>
    <dgm:cxn modelId="{8B72A41C-73F6-C749-B10F-A6BAFC4652D2}" type="presParOf" srcId="{52BAA77B-C6FA-CB4B-838B-9FFE5D282065}" destId="{03B16FE9-38F5-3147-92DC-ED3738B175A5}" srcOrd="1" destOrd="0" presId="urn:microsoft.com/office/officeart/2005/8/layout/venn3"/>
    <dgm:cxn modelId="{81E1F023-A3E2-D248-8E23-4D2148367C14}" type="presParOf" srcId="{52BAA77B-C6FA-CB4B-838B-9FFE5D282065}" destId="{5DEE9D32-C962-414F-8371-D3F310F6B736}" srcOrd="2" destOrd="0" presId="urn:microsoft.com/office/officeart/2005/8/layout/ven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40E17B-9450-7742-BC2D-E5219F2ECB22}">
      <dsp:nvSpPr>
        <dsp:cNvPr id="0" name=""/>
        <dsp:cNvSpPr/>
      </dsp:nvSpPr>
      <dsp:spPr>
        <a:xfrm>
          <a:off x="1647750" y="1810"/>
          <a:ext cx="3757166" cy="3757166"/>
        </a:xfrm>
        <a:prstGeom prst="ellipse">
          <a:avLst/>
        </a:prstGeom>
        <a:solidFill>
          <a:schemeClr val="accent2">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6769" tIns="20320" rIns="206769" bIns="20320" numCol="1" spcCol="1270" rtlCol="0" anchor="ctr" anchorCtr="0">
          <a:noAutofit/>
        </a:bodyPr>
        <a:lstStyle/>
        <a:p>
          <a:pPr marL="0" lvl="0" indent="0" algn="ctr" defTabSz="711200" rtl="0">
            <a:lnSpc>
              <a:spcPct val="90000"/>
            </a:lnSpc>
            <a:spcBef>
              <a:spcPct val="0"/>
            </a:spcBef>
            <a:spcAft>
              <a:spcPct val="35000"/>
            </a:spcAft>
            <a:buNone/>
          </a:pPr>
          <a:r>
            <a:rPr lang="zh-CN" altLang="en-US" sz="1600" b="1" kern="1200" dirty="0"/>
            <a:t>传播方式</a:t>
          </a:r>
          <a:endParaRPr lang="en-US" altLang="zh-CN" sz="1600" b="1" kern="1200" dirty="0"/>
        </a:p>
        <a:p>
          <a:pPr marL="0" lvl="0" indent="0" algn="ctr" defTabSz="711200" rtl="0">
            <a:lnSpc>
              <a:spcPct val="90000"/>
            </a:lnSpc>
            <a:spcBef>
              <a:spcPct val="0"/>
            </a:spcBef>
            <a:spcAft>
              <a:spcPct val="35000"/>
            </a:spcAft>
            <a:buNone/>
          </a:pPr>
          <a:r>
            <a:rPr lang="en-US" altLang="zh-CN" sz="1600" kern="1200" dirty="0" err="1"/>
            <a:t>youtube</a:t>
          </a:r>
          <a:r>
            <a:rPr lang="zh-CN" altLang="en-US" sz="1600" kern="1200" dirty="0"/>
            <a:t>广告，         母婴</a:t>
          </a:r>
          <a:r>
            <a:rPr lang="en-US" altLang="zh-CN" sz="1600" kern="1200" dirty="0"/>
            <a:t>youtuber</a:t>
          </a:r>
          <a:r>
            <a:rPr lang="zh-CN" altLang="en-US" sz="1600" kern="1200" dirty="0"/>
            <a:t>宣传，</a:t>
          </a:r>
          <a:r>
            <a:rPr lang="en-US" altLang="zh-CN" sz="1600" kern="1200" dirty="0"/>
            <a:t>web</a:t>
          </a:r>
          <a:r>
            <a:rPr lang="zh-CN" altLang="en-US" sz="1600" kern="1200" dirty="0"/>
            <a:t>页传播</a:t>
          </a:r>
          <a:endParaRPr lang="en-US" altLang="zh-CN" sz="1600" kern="1200"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dsp:txBody>
      <dsp:txXfrm>
        <a:off x="2197974" y="552034"/>
        <a:ext cx="2656718" cy="2656718"/>
      </dsp:txXfrm>
    </dsp:sp>
    <dsp:sp modelId="{5DEE9D32-C962-414F-8371-D3F310F6B736}">
      <dsp:nvSpPr>
        <dsp:cNvPr id="0" name=""/>
        <dsp:cNvSpPr/>
      </dsp:nvSpPr>
      <dsp:spPr>
        <a:xfrm>
          <a:off x="4653483" y="1810"/>
          <a:ext cx="3757166" cy="3757166"/>
        </a:xfrm>
        <a:prstGeom prst="ellipse">
          <a:avLst/>
        </a:prstGeom>
        <a:solidFill>
          <a:schemeClr val="accent3">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06769" tIns="20320" rIns="206769" bIns="20320" numCol="1" spcCol="1270" rtlCol="0" anchor="ctr" anchorCtr="0">
          <a:noAutofit/>
        </a:bodyPr>
        <a:lstStyle/>
        <a:p>
          <a:pPr marL="0" lvl="0" indent="0" algn="ctr" defTabSz="711200" rtl="0">
            <a:lnSpc>
              <a:spcPct val="90000"/>
            </a:lnSpc>
            <a:spcBef>
              <a:spcPct val="0"/>
            </a:spcBef>
            <a:spcAft>
              <a:spcPct val="35000"/>
            </a:spcAft>
            <a:buNone/>
          </a:pPr>
          <a:r>
            <a:rPr lang="zh-CN" altLang="en-US" sz="1600" b="1" kern="1200" dirty="0"/>
            <a:t>传播物料</a:t>
          </a:r>
          <a:endParaRPr lang="en-US" altLang="zh-CN" sz="1600" b="1" kern="1200" dirty="0"/>
        </a:p>
        <a:p>
          <a:pPr marL="0" lvl="0" indent="0" algn="ctr" defTabSz="711200" rtl="0">
            <a:lnSpc>
              <a:spcPct val="90000"/>
            </a:lnSpc>
            <a:spcBef>
              <a:spcPct val="0"/>
            </a:spcBef>
            <a:spcAft>
              <a:spcPct val="35000"/>
            </a:spcAft>
            <a:buNone/>
          </a:pPr>
          <a:r>
            <a:rPr lang="zh-CN" altLang="en-US" sz="1600" kern="1200" dirty="0"/>
            <a:t>视频，海报，轮播图</a:t>
          </a:r>
          <a:endParaRPr lang="en-US" altLang="zh-CN" sz="1600" kern="1200" dirty="0"/>
        </a:p>
        <a:p>
          <a:pPr marL="0" lvl="0" indent="0" algn="ctr" defTabSz="711200" rtl="0">
            <a:lnSpc>
              <a:spcPct val="90000"/>
            </a:lnSpc>
            <a:spcBef>
              <a:spcPct val="0"/>
            </a:spcBef>
            <a:spcAft>
              <a:spcPct val="35000"/>
            </a:spcAft>
            <a:buNone/>
          </a:pPr>
          <a:endParaRPr lang="en-US" altLang="zh-CN" sz="1600" kern="1200"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dsp:txBody>
      <dsp:txXfrm>
        <a:off x="5203707" y="552034"/>
        <a:ext cx="2656718" cy="2656718"/>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2BD0F57-F4C1-4FB1-864D-380FCFCB2932}" type="datetime1">
              <a:rPr lang="zh-CN" altLang="en-US"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A83F606-8A8B-426E-A649-E6072AD6EE3A}"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6DA018B7-25C7-40E8-838D-A07AF4F1048E}" type="datetime1">
              <a:rPr lang="zh-CN" altLang="en-US" noProof="0" smtClean="0"/>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34DD8812-632B-44E3-B183-D20ADC793C3A}"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4DD8812-632B-44E3-B183-D20ADC793C3A}"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a:ea typeface="Microsoft YaHei UI" panose="020B0503020204020204" pitchFamily="34" charset="-122"/>
            </a:endParaRPr>
          </a:p>
        </p:txBody>
      </p:sp>
      <p:sp>
        <p:nvSpPr>
          <p:cNvPr id="4" name="幻灯片编号占位符 3"/>
          <p:cNvSpPr>
            <a:spLocks noGrp="1"/>
          </p:cNvSpPr>
          <p:nvPr>
            <p:ph type="sldNum" sz="quarter" idx="5"/>
          </p:nvPr>
        </p:nvSpPr>
        <p:spPr/>
        <p:txBody>
          <a:bodyPr rtlCol="0"/>
          <a:lstStyle/>
          <a:p>
            <a:pPr rtl="0"/>
            <a:fld id="{DAE5FABD-26C8-4F74-B1E3-45BC91BC9D7B}" type="slidenum">
              <a:rPr lang="en-US" altLang="zh-CN" smtClean="0">
                <a:ea typeface="Microsoft YaHei UI" panose="020B0503020204020204" pitchFamily="34" charset="-122"/>
              </a:rPr>
            </a:fld>
            <a:endParaRPr lang="zh-CN" altLang="en-US">
              <a:ea typeface="Microsoft YaHei UI"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4DD8812-632B-44E3-B183-D20ADC793C3A}"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4DD8812-632B-44E3-B183-D20ADC793C3A}"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34DD8812-632B-44E3-B183-D20ADC793C3A}"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4DD8812-632B-44E3-B183-D20ADC793C3A}"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4DD8812-632B-44E3-B183-D20ADC793C3A}"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幻灯片编号占位符 3"/>
          <p:cNvSpPr>
            <a:spLocks noGrp="1"/>
          </p:cNvSpPr>
          <p:nvPr>
            <p:ph type="sldNum" sz="quarter" idx="10"/>
          </p:nvPr>
        </p:nvSpPr>
        <p:spPr/>
        <p:txBody>
          <a:bodyPr rtlCol="0"/>
          <a:lstStyle/>
          <a:p>
            <a:pPr rtl="0"/>
            <a:fld id="{34DD8812-632B-44E3-B183-D20ADC793C3A}"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rtlCol="0"/>
          <a:lstStyle/>
          <a:p>
            <a:pPr rtl="0"/>
            <a:fld id="{34DD8812-632B-44E3-B183-D20ADC793C3A}" type="slidenum">
              <a:rPr lang="en-US" altLang="zh-CN" smtClean="0">
                <a:latin typeface="Microsoft YaHei UI" panose="020B0503020204020204" pitchFamily="34" charset="-122"/>
                <a:ea typeface="Microsoft YaHei UI" panose="020B0503020204020204" pitchFamily="34" charset="-122"/>
              </a:rPr>
            </a:fld>
            <a:endParaRPr lang="zh-CN" altLang="en-US" dirty="0">
              <a:latin typeface="Microsoft YaHei UI" panose="020B0503020204020204" pitchFamily="34" charset="-122"/>
              <a:ea typeface="Microsoft YaHei UI"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097280" y="758952"/>
            <a:ext cx="10058400" cy="3566160"/>
          </a:xfrm>
          <a:prstGeom prst="rect">
            <a:avLst/>
          </a:prstGeom>
        </p:spPr>
        <p:txBody>
          <a:bodyPr rtlCol="0" anchor="b">
            <a:normAutofit/>
          </a:bodyPr>
          <a:lstStyle>
            <a:lvl1pPr algn="l">
              <a:lnSpc>
                <a:spcPct val="90000"/>
              </a:lnSpc>
              <a:defRPr sz="8000" spc="-50" baseline="0">
                <a:solidFill>
                  <a:schemeClr val="tx1">
                    <a:lumMod val="85000"/>
                    <a:lumOff val="15000"/>
                  </a:schemeClr>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icrosoft YaHei UI" panose="020B0503020204020204" pitchFamily="34" charset="-122"/>
                <a:ea typeface="Microsoft YaHei UI" panose="020B0503020204020204" pitchFamily="34" charset="-122"/>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cxnSp>
        <p:nvCxnSpPr>
          <p:cNvPr id="9" name="直接连接符​​(S) 8"/>
          <p:cNvCxnSpPr/>
          <p:nvPr/>
        </p:nvCxnSpPr>
        <p:spPr>
          <a:xfrm>
            <a:off x="1207658" y="4474741"/>
            <a:ext cx="9130004"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41A404CF-1042-4ADE-846A-A8B97ED9DD56}" type="datetime1">
              <a:rPr lang="zh-CN" altLang="en-US" noProof="0" smtClean="0"/>
            </a:fld>
            <a:endParaRPr lang="zh-CN" altLang="en-US" noProof="0" dirty="0"/>
          </a:p>
        </p:txBody>
      </p:sp>
      <p:sp>
        <p:nvSpPr>
          <p:cNvPr id="5" name="页脚占位符 4"/>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灯片编号占位符 5"/>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11" name="椭圆形 10"/>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椭圆形 11"/>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椭圆形 12"/>
          <p:cNvSpPr/>
          <p:nvPr userDrawn="1"/>
        </p:nvSpPr>
        <p:spPr>
          <a:xfrm>
            <a:off x="5664569" y="541205"/>
            <a:ext cx="283407" cy="283407"/>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4" name="椭圆形 13"/>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椭圆形 14"/>
          <p:cNvSpPr/>
          <p:nvPr userDrawn="1"/>
        </p:nvSpPr>
        <p:spPr>
          <a:xfrm>
            <a:off x="0" y="-1994"/>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两栏内容 2">
    <p:spTree>
      <p:nvGrpSpPr>
        <p:cNvPr id="1" name=""/>
        <p:cNvGrpSpPr/>
        <p:nvPr/>
      </p:nvGrpSpPr>
      <p:grpSpPr>
        <a:xfrm>
          <a:off x="0" y="0"/>
          <a:ext cx="0" cy="0"/>
          <a:chOff x="0" y="0"/>
          <a:chExt cx="0" cy="0"/>
        </a:xfrm>
      </p:grpSpPr>
      <p:sp>
        <p:nvSpPr>
          <p:cNvPr id="13" name="椭圆形 12"/>
          <p:cNvSpPr/>
          <p:nvPr userDrawn="1"/>
        </p:nvSpPr>
        <p:spPr>
          <a:xfrm>
            <a:off x="10429390" y="360726"/>
            <a:ext cx="1035859" cy="1035859"/>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4" name="椭圆形 13"/>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6" name="图片占位符 5"/>
          <p:cNvSpPr>
            <a:spLocks noGrp="1"/>
          </p:cNvSpPr>
          <p:nvPr>
            <p:ph type="pic" sz="quarter" idx="13"/>
          </p:nvPr>
        </p:nvSpPr>
        <p:spPr>
          <a:xfrm>
            <a:off x="5654414" y="265113"/>
            <a:ext cx="6089650" cy="6089650"/>
          </a:xfrm>
          <a:prstGeom prst="ellipse">
            <a:avLst/>
          </a:pr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rtlCol="0"/>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AADCE5C1-BC15-4A4A-AF08-A4F199BE8CA2}" type="datetime1">
              <a:rPr lang="zh-CN" altLang="en-US" noProof="0" smtClean="0"/>
            </a:fld>
            <a:endParaRPr lang="zh-CN" altLang="en-US" noProof="0" dirty="0"/>
          </a:p>
        </p:txBody>
      </p:sp>
      <p:sp>
        <p:nvSpPr>
          <p:cNvPr id="3" name="页脚占位符 2"/>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4" name="灯片编号占位符 3"/>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18" name="内容占位符 2"/>
          <p:cNvSpPr>
            <a:spLocks noGrp="1"/>
          </p:cNvSpPr>
          <p:nvPr>
            <p:ph sz="half" idx="1"/>
          </p:nvPr>
        </p:nvSpPr>
        <p:spPr>
          <a:xfrm>
            <a:off x="1097279" y="2322728"/>
            <a:ext cx="4144096" cy="4032225"/>
          </a:xfrm>
        </p:spPr>
        <p:txBody>
          <a:bodyPr rtlCol="0" anchor="t">
            <a:normAutofit/>
          </a:bodyPr>
          <a:lstStyle>
            <a:lvl1pPr>
              <a:defRPr sz="1600">
                <a:latin typeface="Microsoft YaHei UI" panose="020B0503020204020204" pitchFamily="34" charset="-122"/>
                <a:ea typeface="Microsoft YaHei UI" panose="020B0503020204020204" pitchFamily="34" charset="-122"/>
              </a:defRPr>
            </a:lvl1pPr>
            <a:lvl2pPr>
              <a:defRPr sz="1400">
                <a:latin typeface="Microsoft YaHei UI" panose="020B0503020204020204" pitchFamily="34" charset="-122"/>
                <a:ea typeface="Microsoft YaHei UI" panose="020B0503020204020204" pitchFamily="34" charset="-122"/>
              </a:defRPr>
            </a:lvl2pPr>
            <a:lvl3pPr>
              <a:defRPr sz="1200">
                <a:latin typeface="Microsoft YaHei UI" panose="020B0503020204020204" pitchFamily="34" charset="-122"/>
                <a:ea typeface="Microsoft YaHei UI" panose="020B0503020204020204" pitchFamily="34" charset="-122"/>
              </a:defRPr>
            </a:lvl3pPr>
            <a:lvl4pPr>
              <a:defRPr sz="1100">
                <a:latin typeface="Microsoft YaHei UI" panose="020B0503020204020204" pitchFamily="34" charset="-122"/>
                <a:ea typeface="Microsoft YaHei UI" panose="020B0503020204020204" pitchFamily="34" charset="-122"/>
              </a:defRPr>
            </a:lvl4pPr>
            <a:lvl5pPr>
              <a:defRPr sz="11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11" name="椭圆形 10"/>
          <p:cNvSpPr/>
          <p:nvPr userDrawn="1"/>
        </p:nvSpPr>
        <p:spPr>
          <a:xfrm>
            <a:off x="5535466" y="5600935"/>
            <a:ext cx="643415" cy="643415"/>
          </a:xfrm>
          <a:prstGeom prst="ellipse">
            <a:avLst/>
          </a:prstGeom>
          <a:noFill/>
          <a:ln w="3810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0" name="椭圆形 19"/>
          <p:cNvSpPr/>
          <p:nvPr userDrawn="1"/>
        </p:nvSpPr>
        <p:spPr>
          <a:xfrm>
            <a:off x="5664569" y="541205"/>
            <a:ext cx="283407" cy="283407"/>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1" name="椭圆形 20"/>
          <p:cNvSpPr/>
          <p:nvPr userDrawn="1"/>
        </p:nvSpPr>
        <p:spPr>
          <a:xfrm flipV="1">
            <a:off x="11885583" y="3453319"/>
            <a:ext cx="167338" cy="16733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30" name="组 29"/>
          <p:cNvGrpSpPr/>
          <p:nvPr userDrawn="1"/>
        </p:nvGrpSpPr>
        <p:grpSpPr>
          <a:xfrm rot="5400000">
            <a:off x="-21619" y="1088453"/>
            <a:ext cx="910099" cy="99010"/>
            <a:chOff x="622418" y="280927"/>
            <a:chExt cx="2335705" cy="254101"/>
          </a:xfrm>
        </p:grpSpPr>
        <p:sp>
          <p:nvSpPr>
            <p:cNvPr id="31" name="椭圆形 30"/>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2" name="椭圆形 31"/>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3" name="椭圆形 32"/>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4" name="椭圆形 33"/>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5" name="椭圆形 34"/>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6" name="椭圆形 35"/>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7" name="标题 1"/>
          <p:cNvSpPr>
            <a:spLocks noGrp="1"/>
          </p:cNvSpPr>
          <p:nvPr>
            <p:ph type="title" hasCustomPrompt="1"/>
          </p:nvPr>
        </p:nvSpPr>
        <p:spPr>
          <a:xfrm>
            <a:off x="1097280" y="421817"/>
            <a:ext cx="4144095" cy="1369074"/>
          </a:xfrm>
          <a:prstGeom prst="rect">
            <a:avLst/>
          </a:prstGeom>
        </p:spPr>
        <p:txBody>
          <a:bodyPr lIns="0" rIns="0" rtlCol="0" anchor="ctr">
            <a:normAutofit/>
          </a:bodyPr>
          <a:lstStyle>
            <a:lvl1pPr>
              <a:defRPr sz="4000" cap="all" baseline="0">
                <a:latin typeface="Microsoft YaHei UI" panose="020B0503020204020204" pitchFamily="34" charset="-122"/>
                <a:ea typeface="Microsoft YaHei UI" panose="020B0503020204020204" pitchFamily="34" charset="-122"/>
              </a:defRPr>
            </a:lvl1pPr>
          </a:lstStyle>
          <a:p>
            <a:pPr rtl="0"/>
            <a:r>
              <a:rPr lang="zh-CN" altLang="en-US" noProof="0" dirty="0"/>
              <a:t>在此处输入标题</a:t>
            </a:r>
            <a:endParaRPr lang="zh-CN" alt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标题边栏修补程序 图标内容 3 行">
    <p:spTree>
      <p:nvGrpSpPr>
        <p:cNvPr id="1" name=""/>
        <p:cNvGrpSpPr/>
        <p:nvPr/>
      </p:nvGrpSpPr>
      <p:grpSpPr>
        <a:xfrm>
          <a:off x="0" y="0"/>
          <a:ext cx="0" cy="0"/>
          <a:chOff x="0" y="0"/>
          <a:chExt cx="0" cy="0"/>
        </a:xfrm>
      </p:grpSpPr>
      <p:sp>
        <p:nvSpPr>
          <p:cNvPr id="34" name="任意多边形：形状 33"/>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11" name="长方形 10"/>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48640" y="990600"/>
            <a:ext cx="10805160" cy="707886"/>
          </a:xfrm>
        </p:spPr>
        <p:txBody>
          <a:bodyPr lIns="91440" rtlCol="0" anchor="t">
            <a:normAutofit/>
          </a:bodyPr>
          <a:lstStyle>
            <a:lvl1pPr>
              <a:lnSpc>
                <a:spcPct val="100000"/>
              </a:lnSpc>
              <a:defRPr sz="4000" b="0" baseline="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a:p>
        </p:txBody>
      </p:sp>
      <p:sp>
        <p:nvSpPr>
          <p:cNvPr id="7" name="内容占位符 6"/>
          <p:cNvSpPr>
            <a:spLocks noGrp="1"/>
          </p:cNvSpPr>
          <p:nvPr>
            <p:ph sz="quarter" idx="13" hasCustomPrompt="1"/>
          </p:nvPr>
        </p:nvSpPr>
        <p:spPr>
          <a:xfrm>
            <a:off x="7151214" y="2035302"/>
            <a:ext cx="4312844" cy="914490"/>
          </a:xfrm>
        </p:spPr>
        <p:txBody>
          <a:bodyPr lIns="91440" rIns="91440" rtlCol="0" anchor="ctr">
            <a:noAutofit/>
          </a:bodyPr>
          <a:lstStyle>
            <a:lvl1pPr marL="0" indent="0">
              <a:buNone/>
              <a:defRPr sz="1400" baseline="0">
                <a:ea typeface="Microsoft YaHei UI" panose="020B0503020204020204" pitchFamily="34" charset="-122"/>
              </a:defRPr>
            </a:lvl1pPr>
          </a:lstStyle>
          <a:p>
            <a:pPr lvl="0" rtl="0"/>
            <a:r>
              <a:rPr lang="zh-CN" altLang="en-US" noProof="0"/>
              <a:t>说明文本 </a:t>
            </a:r>
            <a:endParaRPr lang="zh-CN" altLang="en-US" noProof="0"/>
          </a:p>
        </p:txBody>
      </p:sp>
      <p:sp>
        <p:nvSpPr>
          <p:cNvPr id="8" name="文本占位符 7"/>
          <p:cNvSpPr>
            <a:spLocks noGrp="1"/>
          </p:cNvSpPr>
          <p:nvPr>
            <p:ph type="body" sz="quarter" idx="16" hasCustomPrompt="1"/>
          </p:nvPr>
        </p:nvSpPr>
        <p:spPr>
          <a:xfrm>
            <a:off x="624840" y="2280181"/>
            <a:ext cx="4937760" cy="424732"/>
          </a:xfrm>
          <a:noFill/>
        </p:spPr>
        <p:txBody>
          <a:bodyPr wrap="square" lIns="91440" rIns="91440" rtlCol="0" anchor="ctr">
            <a:noAutofit/>
          </a:bodyPr>
          <a:lstStyle>
            <a:lvl1pPr marL="0" indent="0" algn="r">
              <a:buNone/>
              <a:defRPr sz="2000" b="1" baseline="0">
                <a:solidFill>
                  <a:schemeClr val="tx2"/>
                </a:solidFill>
                <a:ea typeface="Microsoft YaHei UI" panose="020B0503020204020204" pitchFamily="34" charset="-122"/>
              </a:defRPr>
            </a:lvl1pPr>
          </a:lstStyle>
          <a:p>
            <a:pPr lvl="0" rtl="0"/>
            <a:r>
              <a:rPr lang="zh-CN" altLang="en-US" noProof="0"/>
              <a:t>添加文本 </a:t>
            </a:r>
            <a:endParaRPr lang="zh-CN" altLang="en-US" noProof="0"/>
          </a:p>
        </p:txBody>
      </p:sp>
      <p:sp>
        <p:nvSpPr>
          <p:cNvPr id="14" name="图片占位符 7"/>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endParaRPr lang="zh-CN" altLang="en-US" noProof="0"/>
          </a:p>
        </p:txBody>
      </p:sp>
      <p:sp>
        <p:nvSpPr>
          <p:cNvPr id="20" name="内容占位符 6"/>
          <p:cNvSpPr>
            <a:spLocks noGrp="1"/>
          </p:cNvSpPr>
          <p:nvPr>
            <p:ph sz="quarter" idx="22" hasCustomPrompt="1"/>
          </p:nvPr>
        </p:nvSpPr>
        <p:spPr>
          <a:xfrm>
            <a:off x="6071132" y="3576256"/>
            <a:ext cx="5392925" cy="914490"/>
          </a:xfrm>
        </p:spPr>
        <p:txBody>
          <a:bodyPr lIns="91440" rIns="91440" rtlCol="0" anchor="ctr">
            <a:noAutofit/>
          </a:bodyPr>
          <a:lstStyle>
            <a:lvl1pPr marL="0" indent="0">
              <a:buNone/>
              <a:defRPr sz="1400" baseline="0">
                <a:ea typeface="Microsoft YaHei UI" panose="020B0503020204020204" pitchFamily="34" charset="-122"/>
              </a:defRPr>
            </a:lvl1pPr>
          </a:lstStyle>
          <a:p>
            <a:pPr lvl="0" rtl="0"/>
            <a:r>
              <a:rPr lang="zh-CN" altLang="en-US" noProof="0"/>
              <a:t>说明文本 </a:t>
            </a:r>
            <a:endParaRPr lang="zh-CN" altLang="en-US" noProof="0"/>
          </a:p>
        </p:txBody>
      </p:sp>
      <p:sp>
        <p:nvSpPr>
          <p:cNvPr id="21" name="文本占位符 7"/>
          <p:cNvSpPr>
            <a:spLocks noGrp="1"/>
          </p:cNvSpPr>
          <p:nvPr>
            <p:ph type="body" sz="quarter" idx="23" hasCustomPrompt="1"/>
          </p:nvPr>
        </p:nvSpPr>
        <p:spPr>
          <a:xfrm>
            <a:off x="548640" y="3846999"/>
            <a:ext cx="4023360" cy="424732"/>
          </a:xfrm>
          <a:noFill/>
        </p:spPr>
        <p:txBody>
          <a:bodyPr wrap="square" lIns="91440" rIns="91440" rtlCol="0" anchor="ctr">
            <a:noAutofit/>
          </a:bodyPr>
          <a:lstStyle>
            <a:lvl1pPr marL="0" indent="0" algn="r">
              <a:buNone/>
              <a:defRPr sz="2000" b="1" baseline="0">
                <a:solidFill>
                  <a:schemeClr val="accent5"/>
                </a:solidFill>
                <a:ea typeface="Microsoft YaHei UI" panose="020B0503020204020204" pitchFamily="34" charset="-122"/>
              </a:defRPr>
            </a:lvl1pPr>
          </a:lstStyle>
          <a:p>
            <a:pPr lvl="0" rtl="0"/>
            <a:r>
              <a:rPr lang="zh-CN" altLang="en-US" noProof="0"/>
              <a:t>添加文本 </a:t>
            </a:r>
            <a:endParaRPr lang="zh-CN" altLang="en-US" noProof="0"/>
          </a:p>
        </p:txBody>
      </p:sp>
      <p:sp>
        <p:nvSpPr>
          <p:cNvPr id="22" name="图片占位符 7"/>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endParaRPr lang="zh-CN" altLang="en-US" noProof="0"/>
          </a:p>
        </p:txBody>
      </p:sp>
      <p:sp>
        <p:nvSpPr>
          <p:cNvPr id="16" name="幻灯片编号占位符 5"/>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baseline="0">
                <a:solidFill>
                  <a:schemeClr val="tx1">
                    <a:lumMod val="95000"/>
                    <a:lumOff val="5000"/>
                  </a:schemeClr>
                </a:solidFill>
                <a:latin typeface="Microsoft YaHei UI" panose="020B0503020204020204" pitchFamily="34" charset="-122"/>
                <a:ea typeface="Microsoft YaHei UI" panose="020B0503020204020204" pitchFamily="34" charset="-122"/>
              </a:defRPr>
            </a:lvl1pPr>
          </a:lstStyle>
          <a:p>
            <a:fld id="{4FAB73BC-B049-4115-A692-8D63A059BFB8}" type="slidenum">
              <a:rPr lang="en-US" altLang="zh-CN" smtClean="0"/>
            </a:fld>
            <a:endParaRPr lang="zh-CN" altLang="en-US">
              <a:ea typeface="Microsoft YaHei UI" panose="020B0503020204020204" pitchFamily="34" charset="-122"/>
            </a:endParaRPr>
          </a:p>
        </p:txBody>
      </p:sp>
      <p:sp>
        <p:nvSpPr>
          <p:cNvPr id="13" name="内容占位符 6"/>
          <p:cNvSpPr>
            <a:spLocks noGrp="1"/>
          </p:cNvSpPr>
          <p:nvPr>
            <p:ph sz="quarter" idx="25" hasCustomPrompt="1"/>
          </p:nvPr>
        </p:nvSpPr>
        <p:spPr>
          <a:xfrm>
            <a:off x="4949699" y="5117210"/>
            <a:ext cx="6514359" cy="914490"/>
          </a:xfrm>
        </p:spPr>
        <p:txBody>
          <a:bodyPr lIns="91440" rIns="91440" rtlCol="0" anchor="ctr">
            <a:noAutofit/>
          </a:bodyPr>
          <a:lstStyle>
            <a:lvl1pPr marL="0" indent="0">
              <a:buNone/>
              <a:defRPr sz="1400" baseline="0">
                <a:ea typeface="Microsoft YaHei UI" panose="020B0503020204020204" pitchFamily="34" charset="-122"/>
              </a:defRPr>
            </a:lvl1pPr>
          </a:lstStyle>
          <a:p>
            <a:pPr lvl="0" rtl="0"/>
            <a:r>
              <a:rPr lang="zh-CN" altLang="en-US" noProof="0"/>
              <a:t>说明文本 </a:t>
            </a:r>
            <a:endParaRPr lang="zh-CN" altLang="en-US" noProof="0"/>
          </a:p>
        </p:txBody>
      </p:sp>
      <p:sp>
        <p:nvSpPr>
          <p:cNvPr id="17" name="文本占位符 7"/>
          <p:cNvSpPr>
            <a:spLocks noGrp="1"/>
          </p:cNvSpPr>
          <p:nvPr>
            <p:ph type="body" sz="quarter" idx="26" hasCustomPrompt="1"/>
          </p:nvPr>
        </p:nvSpPr>
        <p:spPr>
          <a:xfrm>
            <a:off x="548641" y="5362089"/>
            <a:ext cx="2956560" cy="424732"/>
          </a:xfrm>
          <a:noFill/>
        </p:spPr>
        <p:txBody>
          <a:bodyPr wrap="square" lIns="91440" rIns="91440" rtlCol="0" anchor="ctr">
            <a:noAutofit/>
          </a:bodyPr>
          <a:lstStyle>
            <a:lvl1pPr marL="0" indent="0" algn="r">
              <a:buNone/>
              <a:defRPr sz="2000" b="1" baseline="0">
                <a:solidFill>
                  <a:schemeClr val="accent6"/>
                </a:solidFill>
                <a:ea typeface="Microsoft YaHei UI" panose="020B0503020204020204" pitchFamily="34" charset="-122"/>
              </a:defRPr>
            </a:lvl1pPr>
          </a:lstStyle>
          <a:p>
            <a:pPr lvl="0" rtl="0"/>
            <a:r>
              <a:rPr lang="zh-CN" altLang="en-US" noProof="0"/>
              <a:t>添加文本 </a:t>
            </a:r>
            <a:endParaRPr lang="zh-CN" altLang="en-US" noProof="0"/>
          </a:p>
        </p:txBody>
      </p:sp>
      <p:sp>
        <p:nvSpPr>
          <p:cNvPr id="19" name="图片占位符 7"/>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rtlCol="0" anchor="ctr"/>
          <a:lstStyle>
            <a:lvl1pPr marL="0" indent="0" algn="ctr">
              <a:buNone/>
              <a:defRPr baseline="0">
                <a:ea typeface="Microsoft YaHei UI" panose="020B0503020204020204" pitchFamily="34" charset="-122"/>
              </a:defRPr>
            </a:lvl1pPr>
          </a:lstStyle>
          <a:p>
            <a:pPr rtl="0"/>
            <a:r>
              <a:rPr lang="zh-CN" altLang="en-US" noProof="0"/>
              <a:t>图标</a:t>
            </a:r>
            <a:endParaRPr lang="zh-CN" altLang="en-US" noProof="0"/>
          </a:p>
        </p:txBody>
      </p:sp>
      <p:sp>
        <p:nvSpPr>
          <p:cNvPr id="35" name="任意多边形：形状 34"/>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baseline="0" noProof="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C48E6F1B-E46E-42C2-BE93-17F8DED77868}" type="datetime1">
              <a:rPr lang="zh-CN" altLang="en-US" noProof="0" smtClean="0"/>
            </a:fld>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grpSp>
        <p:nvGrpSpPr>
          <p:cNvPr id="21" name="组 20"/>
          <p:cNvGrpSpPr/>
          <p:nvPr userDrawn="1"/>
        </p:nvGrpSpPr>
        <p:grpSpPr>
          <a:xfrm rot="5400000">
            <a:off x="-21619" y="1088453"/>
            <a:ext cx="910099" cy="99010"/>
            <a:chOff x="622418" y="280927"/>
            <a:chExt cx="2335705" cy="254101"/>
          </a:xfrm>
        </p:grpSpPr>
        <p:sp>
          <p:nvSpPr>
            <p:cNvPr id="22" name="椭圆形 21"/>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3" name="椭圆形 22"/>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4" name="椭圆形 23"/>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5" name="椭圆形 24"/>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6" name="椭圆形 25"/>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7" name="椭圆形 26"/>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28" name="标题 1"/>
          <p:cNvSpPr>
            <a:spLocks noGrp="1"/>
          </p:cNvSpPr>
          <p:nvPr>
            <p:ph type="title" hasCustomPrompt="1"/>
          </p:nvPr>
        </p:nvSpPr>
        <p:spPr>
          <a:xfrm>
            <a:off x="1097280" y="421817"/>
            <a:ext cx="10058400" cy="1369074"/>
          </a:xfrm>
          <a:prstGeom prst="rect">
            <a:avLst/>
          </a:prstGeom>
        </p:spPr>
        <p:txBody>
          <a:bodyPr lIns="0" rIns="0" rtlCol="0" anchor="ctr">
            <a:normAutofit/>
          </a:bodyPr>
          <a:lstStyle>
            <a:lvl1pPr>
              <a:defRPr sz="4000" cap="all" baseline="0">
                <a:latin typeface="Microsoft YaHei UI" panose="020B0503020204020204" pitchFamily="34" charset="-122"/>
                <a:ea typeface="Microsoft YaHei UI" panose="020B0503020204020204" pitchFamily="34" charset="-122"/>
              </a:defRPr>
            </a:lvl1pPr>
          </a:lstStyle>
          <a:p>
            <a:pPr rtl="0"/>
            <a:r>
              <a:rPr lang="zh-CN" altLang="en-US" noProof="0" dirty="0"/>
              <a:t>在此处输入标题</a:t>
            </a:r>
            <a:endParaRPr lang="zh-CN" altLang="en-US" noProof="0" dirty="0"/>
          </a:p>
        </p:txBody>
      </p:sp>
      <p:sp>
        <p:nvSpPr>
          <p:cNvPr id="29" name="椭圆形 28"/>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1" name="椭圆形 30"/>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2" name="椭圆形 31"/>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椭圆形 18"/>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BEA2895-AE5A-47E7-8245-ABA8B7B9FDFA}" type="datetime1">
              <a:rPr lang="zh-CN" altLang="en-US" noProof="0" smtClean="0"/>
            </a:fld>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9" name="灯片编号占位符 8"/>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14" name="图片占位符 3"/>
          <p:cNvSpPr>
            <a:spLocks noGrp="1"/>
          </p:cNvSpPr>
          <p:nvPr>
            <p:ph type="pic" sz="quarter" idx="13"/>
          </p:nvPr>
        </p:nvSpPr>
        <p:spPr>
          <a:xfrm>
            <a:off x="1097279" y="2160508"/>
            <a:ext cx="2919413" cy="2919413"/>
          </a:xfrm>
          <a:prstGeom prst="ellipse">
            <a:avLst/>
          </a:prstGeom>
          <a:solidFill>
            <a:srgbClr val="EDEFF7"/>
          </a:solidFill>
          <a:ln w="38100">
            <a:solidFill>
              <a:schemeClr val="accent3"/>
            </a:solidFill>
          </a:ln>
        </p:spPr>
        <p:txBody>
          <a:bodyPr rtlCol="0" anchor="ctr"/>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1" name="图片占位符 3"/>
          <p:cNvSpPr>
            <a:spLocks noGrp="1"/>
          </p:cNvSpPr>
          <p:nvPr>
            <p:ph type="pic" sz="quarter" idx="14"/>
          </p:nvPr>
        </p:nvSpPr>
        <p:spPr>
          <a:xfrm>
            <a:off x="4659186" y="2160508"/>
            <a:ext cx="2919413" cy="2919413"/>
          </a:xfrm>
          <a:prstGeom prst="ellipse">
            <a:avLst/>
          </a:prstGeom>
          <a:solidFill>
            <a:srgbClr val="EDEFF7"/>
          </a:solidFill>
          <a:ln w="38100">
            <a:solidFill>
              <a:schemeClr val="accent6"/>
            </a:solidFill>
          </a:ln>
        </p:spPr>
        <p:txBody>
          <a:bodyPr rtlCol="0" anchor="ctr"/>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2" name="图片占位符 3"/>
          <p:cNvSpPr>
            <a:spLocks noGrp="1"/>
          </p:cNvSpPr>
          <p:nvPr>
            <p:ph type="pic" sz="quarter" idx="15"/>
          </p:nvPr>
        </p:nvSpPr>
        <p:spPr>
          <a:xfrm>
            <a:off x="8221093" y="2160508"/>
            <a:ext cx="2919413" cy="2919413"/>
          </a:xfrm>
          <a:prstGeom prst="ellipse">
            <a:avLst/>
          </a:prstGeom>
          <a:solidFill>
            <a:srgbClr val="EDEFF7"/>
          </a:solidFill>
          <a:ln w="38100">
            <a:solidFill>
              <a:schemeClr val="accent1"/>
            </a:solidFill>
          </a:ln>
        </p:spPr>
        <p:txBody>
          <a:bodyPr rtlCol="0" anchor="ctr"/>
          <a:lstStyle>
            <a:lvl1pPr algn="ct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23" name="文本占位符 3"/>
          <p:cNvSpPr>
            <a:spLocks noGrp="1"/>
          </p:cNvSpPr>
          <p:nvPr>
            <p:ph type="body" sz="half" idx="2" hasCustomPrompt="1"/>
          </p:nvPr>
        </p:nvSpPr>
        <p:spPr>
          <a:xfrm>
            <a:off x="1097279" y="5486968"/>
            <a:ext cx="2919413" cy="583534"/>
          </a:xfrm>
        </p:spPr>
        <p:txBody>
          <a:bodyPr lIns="91440" rIns="91440" rtlCol="0" anchor="ctr">
            <a:normAutofit/>
          </a:bodyPr>
          <a:lstStyle>
            <a:lvl1pPr marL="0" indent="0" algn="ctr">
              <a:buNone/>
              <a:defRPr sz="180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dirty="0"/>
              <a:t>在此处输入名称</a:t>
            </a:r>
            <a:endParaRPr lang="zh-CN" altLang="en-US" noProof="0" dirty="0"/>
          </a:p>
        </p:txBody>
      </p:sp>
      <p:sp>
        <p:nvSpPr>
          <p:cNvPr id="24" name="文本占位符 3"/>
          <p:cNvSpPr>
            <a:spLocks noGrp="1"/>
          </p:cNvSpPr>
          <p:nvPr>
            <p:ph type="body" sz="half" idx="16" hasCustomPrompt="1"/>
          </p:nvPr>
        </p:nvSpPr>
        <p:spPr>
          <a:xfrm>
            <a:off x="4666773" y="5486968"/>
            <a:ext cx="2919413" cy="583534"/>
          </a:xfrm>
        </p:spPr>
        <p:txBody>
          <a:bodyPr lIns="91440" rIns="91440" rtlCol="0" anchor="ctr">
            <a:normAutofit/>
          </a:bodyPr>
          <a:lstStyle>
            <a:lvl1pPr marL="0" indent="0" algn="ctr">
              <a:buNone/>
              <a:defRPr sz="180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dirty="0"/>
              <a:t>在此处输入名称</a:t>
            </a:r>
            <a:endParaRPr lang="zh-CN" altLang="en-US" noProof="0" dirty="0"/>
          </a:p>
        </p:txBody>
      </p:sp>
      <p:sp>
        <p:nvSpPr>
          <p:cNvPr id="25" name="文本占位符 3"/>
          <p:cNvSpPr>
            <a:spLocks noGrp="1"/>
          </p:cNvSpPr>
          <p:nvPr>
            <p:ph type="body" sz="half" idx="17" hasCustomPrompt="1"/>
          </p:nvPr>
        </p:nvSpPr>
        <p:spPr>
          <a:xfrm>
            <a:off x="8236267" y="5486968"/>
            <a:ext cx="2919413" cy="583534"/>
          </a:xfrm>
        </p:spPr>
        <p:txBody>
          <a:bodyPr lIns="91440" rIns="91440" rtlCol="0" anchor="ctr">
            <a:normAutofit/>
          </a:bodyPr>
          <a:lstStyle>
            <a:lvl1pPr marL="0" indent="0" algn="ctr">
              <a:buNone/>
              <a:defRPr sz="180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dirty="0"/>
              <a:t>在此处输入名称</a:t>
            </a:r>
            <a:endParaRPr lang="zh-CN" altLang="en-US" noProof="0" dirty="0"/>
          </a:p>
        </p:txBody>
      </p:sp>
      <p:grpSp>
        <p:nvGrpSpPr>
          <p:cNvPr id="26" name="组 25"/>
          <p:cNvGrpSpPr/>
          <p:nvPr userDrawn="1"/>
        </p:nvGrpSpPr>
        <p:grpSpPr>
          <a:xfrm rot="5400000">
            <a:off x="-21619" y="1088453"/>
            <a:ext cx="910099" cy="99010"/>
            <a:chOff x="622418" y="280927"/>
            <a:chExt cx="2335705" cy="254101"/>
          </a:xfrm>
        </p:grpSpPr>
        <p:sp>
          <p:nvSpPr>
            <p:cNvPr id="27" name="椭圆形 26"/>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8" name="椭圆形 27"/>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9" name="椭圆形 28"/>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0" name="椭圆形 29"/>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1" name="椭圆形 30"/>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2" name="椭圆形 31"/>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34" name="标题 1"/>
          <p:cNvSpPr>
            <a:spLocks noGrp="1"/>
          </p:cNvSpPr>
          <p:nvPr>
            <p:ph type="title" hasCustomPrompt="1"/>
          </p:nvPr>
        </p:nvSpPr>
        <p:spPr>
          <a:xfrm>
            <a:off x="1097280" y="421817"/>
            <a:ext cx="10058400" cy="1369074"/>
          </a:xfrm>
          <a:prstGeom prst="rect">
            <a:avLst/>
          </a:prstGeom>
        </p:spPr>
        <p:txBody>
          <a:bodyPr lIns="0" rIns="0" rtlCol="0" anchor="ctr">
            <a:normAutofit/>
          </a:bodyPr>
          <a:lstStyle>
            <a:lvl1pPr>
              <a:defRPr sz="4000" cap="all" baseline="0">
                <a:latin typeface="Microsoft YaHei UI" panose="020B0503020204020204" pitchFamily="34" charset="-122"/>
                <a:ea typeface="Microsoft YaHei UI" panose="020B0503020204020204" pitchFamily="34" charset="-122"/>
              </a:defRPr>
            </a:lvl1pPr>
          </a:lstStyle>
          <a:p>
            <a:pPr rtl="0"/>
            <a:r>
              <a:rPr lang="zh-CN" altLang="en-US" noProof="0" dirty="0"/>
              <a:t>在此处输入标题</a:t>
            </a:r>
            <a:endParaRPr lang="zh-CN" alt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417873" y="758952"/>
            <a:ext cx="7356255" cy="3566160"/>
          </a:xfrm>
          <a:prstGeom prst="rect">
            <a:avLst/>
          </a:prstGeom>
        </p:spPr>
        <p:txBody>
          <a:bodyPr rtlCol="0" anchor="b" anchorCtr="0">
            <a:normAutofit/>
          </a:bodyPr>
          <a:lstStyle>
            <a:lvl1pPr algn="ctr">
              <a:lnSpc>
                <a:spcPct val="90000"/>
              </a:lnSpc>
              <a:defRPr sz="8000" b="0">
                <a:solidFill>
                  <a:schemeClr val="tx1"/>
                </a:solidFill>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2417873" y="4663440"/>
            <a:ext cx="7356255" cy="1143000"/>
          </a:xfrm>
        </p:spPr>
        <p:txBody>
          <a:bodyPr lIns="91440" rIns="91440" rtlCol="0" anchor="t" anchorCtr="0">
            <a:normAutofit/>
          </a:bodyPr>
          <a:lstStyle>
            <a:lvl1pPr marL="0" indent="0" algn="ctr">
              <a:buNone/>
              <a:defRPr sz="2400" cap="all" spc="200"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endParaRPr lang="zh-CN" altLang="en-US" noProof="0"/>
          </a:p>
        </p:txBody>
      </p:sp>
      <p:cxnSp>
        <p:nvCxnSpPr>
          <p:cNvPr id="9" name="直接连接符​​(S) 8"/>
          <p:cNvCxnSpPr/>
          <p:nvPr/>
        </p:nvCxnSpPr>
        <p:spPr>
          <a:xfrm>
            <a:off x="1158240" y="4485132"/>
            <a:ext cx="9875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0032DD6-3745-450D-9639-BC1248F9864D}" type="datetime1">
              <a:rPr lang="zh-CN" altLang="en-US" noProof="0" smtClean="0"/>
            </a:fld>
            <a:endParaRPr lang="zh-CN" altLang="en-US" noProof="0" dirty="0"/>
          </a:p>
        </p:txBody>
      </p:sp>
      <p:sp>
        <p:nvSpPr>
          <p:cNvPr id="8" name="页脚占位符 7"/>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11" name="灯片编号占位符 10"/>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
        <p:nvSpPr>
          <p:cNvPr id="12" name="椭圆形 11"/>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椭圆形 12"/>
          <p:cNvSpPr/>
          <p:nvPr userDrawn="1"/>
        </p:nvSpPr>
        <p:spPr>
          <a:xfrm>
            <a:off x="10337662" y="4398630"/>
            <a:ext cx="1700492" cy="1700492"/>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4" name="椭圆形 13"/>
          <p:cNvSpPr/>
          <p:nvPr userDrawn="1"/>
        </p:nvSpPr>
        <p:spPr>
          <a:xfrm>
            <a:off x="11634902" y="2565781"/>
            <a:ext cx="283407" cy="283407"/>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椭圆形 14"/>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椭圆形 15"/>
          <p:cNvSpPr/>
          <p:nvPr userDrawn="1"/>
        </p:nvSpPr>
        <p:spPr>
          <a:xfrm>
            <a:off x="6135" y="0"/>
            <a:ext cx="1700492" cy="1700492"/>
          </a:xfrm>
          <a:prstGeom prst="ellipse">
            <a:avLst/>
          </a:prstGeom>
          <a:noFill/>
          <a:ln w="381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nvGrpSpPr>
          <p:cNvPr id="39" name="组 38"/>
          <p:cNvGrpSpPr/>
          <p:nvPr userDrawn="1"/>
        </p:nvGrpSpPr>
        <p:grpSpPr>
          <a:xfrm>
            <a:off x="495300" y="0"/>
            <a:ext cx="11201400" cy="6880860"/>
            <a:chOff x="495300" y="0"/>
            <a:chExt cx="11201400" cy="6880860"/>
          </a:xfrm>
        </p:grpSpPr>
        <p:sp>
          <p:nvSpPr>
            <p:cNvPr id="33" name="任意多边形(F) 32"/>
            <p:cNvSpPr/>
            <p:nvPr userDrawn="1"/>
          </p:nvSpPr>
          <p:spPr>
            <a:xfrm>
              <a:off x="495300" y="0"/>
              <a:ext cx="1337265" cy="6880860"/>
            </a:xfrm>
            <a:custGeom>
              <a:avLst/>
              <a:gdLst>
                <a:gd name="connsiteX0" fmla="*/ 1173967 w 1337265"/>
                <a:gd name="connsiteY0" fmla="*/ 0 h 6880860"/>
                <a:gd name="connsiteX1" fmla="*/ 1319300 w 1337265"/>
                <a:gd name="connsiteY1" fmla="*/ 0 h 6880860"/>
                <a:gd name="connsiteX2" fmla="*/ 1204253 w 1337265"/>
                <a:gd name="connsiteY2" fmla="*/ 146399 h 6880860"/>
                <a:gd name="connsiteX3" fmla="*/ 114300 w 1337265"/>
                <a:gd name="connsiteY3" fmla="*/ 3429000 h 6880860"/>
                <a:gd name="connsiteX4" fmla="*/ 1204253 w 1337265"/>
                <a:gd name="connsiteY4" fmla="*/ 6711601 h 6880860"/>
                <a:gd name="connsiteX5" fmla="*/ 1337265 w 1337265"/>
                <a:gd name="connsiteY5" fmla="*/ 6880860 h 6880860"/>
                <a:gd name="connsiteX6" fmla="*/ 1191931 w 1337265"/>
                <a:gd name="connsiteY6" fmla="*/ 6880860 h 6880860"/>
                <a:gd name="connsiteX7" fmla="*/ 1112661 w 1337265"/>
                <a:gd name="connsiteY7" fmla="*/ 6779988 h 6880860"/>
                <a:gd name="connsiteX8" fmla="*/ 0 w 1337265"/>
                <a:gd name="connsiteY8" fmla="*/ 3429000 h 6880860"/>
                <a:gd name="connsiteX9" fmla="*/ 1112661 w 1337265"/>
                <a:gd name="connsiteY9" fmla="*/ 78012 h 6880860"/>
                <a:gd name="connsiteX10" fmla="*/ 1173967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173967" y="0"/>
                  </a:moveTo>
                  <a:lnTo>
                    <a:pt x="1319300" y="0"/>
                  </a:lnTo>
                  <a:lnTo>
                    <a:pt x="1204253" y="146399"/>
                  </a:lnTo>
                  <a:cubicBezTo>
                    <a:pt x="519693" y="1061765"/>
                    <a:pt x="114300" y="2198040"/>
                    <a:pt x="114300" y="3429000"/>
                  </a:cubicBezTo>
                  <a:cubicBezTo>
                    <a:pt x="114300" y="4659960"/>
                    <a:pt x="519693" y="5796235"/>
                    <a:pt x="1204253" y="6711601"/>
                  </a:cubicBezTo>
                  <a:lnTo>
                    <a:pt x="1337265" y="6880860"/>
                  </a:lnTo>
                  <a:lnTo>
                    <a:pt x="1191931" y="6880860"/>
                  </a:lnTo>
                  <a:lnTo>
                    <a:pt x="1112661" y="6779988"/>
                  </a:lnTo>
                  <a:cubicBezTo>
                    <a:pt x="413839" y="5845552"/>
                    <a:pt x="0" y="4685605"/>
                    <a:pt x="0" y="3429000"/>
                  </a:cubicBezTo>
                  <a:cubicBezTo>
                    <a:pt x="0" y="2172395"/>
                    <a:pt x="413839" y="1012448"/>
                    <a:pt x="1112661" y="78012"/>
                  </a:cubicBezTo>
                  <a:lnTo>
                    <a:pt x="1173967"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32" name="任意多边形(F) 31"/>
            <p:cNvSpPr/>
            <p:nvPr userDrawn="1"/>
          </p:nvSpPr>
          <p:spPr>
            <a:xfrm>
              <a:off x="10359435" y="0"/>
              <a:ext cx="1337265" cy="6880860"/>
            </a:xfrm>
            <a:custGeom>
              <a:avLst/>
              <a:gdLst>
                <a:gd name="connsiteX0" fmla="*/ 17965 w 1337265"/>
                <a:gd name="connsiteY0" fmla="*/ 0 h 6880860"/>
                <a:gd name="connsiteX1" fmla="*/ 163299 w 1337265"/>
                <a:gd name="connsiteY1" fmla="*/ 0 h 6880860"/>
                <a:gd name="connsiteX2" fmla="*/ 224604 w 1337265"/>
                <a:gd name="connsiteY2" fmla="*/ 78012 h 6880860"/>
                <a:gd name="connsiteX3" fmla="*/ 1337265 w 1337265"/>
                <a:gd name="connsiteY3" fmla="*/ 3429000 h 6880860"/>
                <a:gd name="connsiteX4" fmla="*/ 224604 w 1337265"/>
                <a:gd name="connsiteY4" fmla="*/ 6779988 h 6880860"/>
                <a:gd name="connsiteX5" fmla="*/ 145334 w 1337265"/>
                <a:gd name="connsiteY5" fmla="*/ 6880860 h 6880860"/>
                <a:gd name="connsiteX6" fmla="*/ 0 w 1337265"/>
                <a:gd name="connsiteY6" fmla="*/ 6880860 h 6880860"/>
                <a:gd name="connsiteX7" fmla="*/ 133012 w 1337265"/>
                <a:gd name="connsiteY7" fmla="*/ 6711601 h 6880860"/>
                <a:gd name="connsiteX8" fmla="*/ 1222965 w 1337265"/>
                <a:gd name="connsiteY8" fmla="*/ 3429000 h 6880860"/>
                <a:gd name="connsiteX9" fmla="*/ 133012 w 1337265"/>
                <a:gd name="connsiteY9" fmla="*/ 146399 h 6880860"/>
                <a:gd name="connsiteX10" fmla="*/ 17965 w 1337265"/>
                <a:gd name="connsiteY10" fmla="*/ 0 h 688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7265" h="6880860">
                  <a:moveTo>
                    <a:pt x="17965" y="0"/>
                  </a:moveTo>
                  <a:lnTo>
                    <a:pt x="163299" y="0"/>
                  </a:lnTo>
                  <a:lnTo>
                    <a:pt x="224604" y="78012"/>
                  </a:lnTo>
                  <a:cubicBezTo>
                    <a:pt x="923426" y="1012448"/>
                    <a:pt x="1337265" y="2172395"/>
                    <a:pt x="1337265" y="3429000"/>
                  </a:cubicBezTo>
                  <a:cubicBezTo>
                    <a:pt x="1337265" y="4685605"/>
                    <a:pt x="923426" y="5845552"/>
                    <a:pt x="224604" y="6779988"/>
                  </a:cubicBezTo>
                  <a:lnTo>
                    <a:pt x="145334" y="6880860"/>
                  </a:lnTo>
                  <a:lnTo>
                    <a:pt x="0" y="6880860"/>
                  </a:lnTo>
                  <a:lnTo>
                    <a:pt x="133012" y="6711601"/>
                  </a:lnTo>
                  <a:cubicBezTo>
                    <a:pt x="817572" y="5796235"/>
                    <a:pt x="1222965" y="4659960"/>
                    <a:pt x="1222965" y="3429000"/>
                  </a:cubicBezTo>
                  <a:cubicBezTo>
                    <a:pt x="1222965" y="2198040"/>
                    <a:pt x="817572" y="1061765"/>
                    <a:pt x="133012" y="146399"/>
                  </a:cubicBezTo>
                  <a:lnTo>
                    <a:pt x="17965"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097280" y="2120900"/>
            <a:ext cx="4639736" cy="3748193"/>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4" name="内容占位符 3"/>
          <p:cNvSpPr>
            <a:spLocks noGrp="1"/>
          </p:cNvSpPr>
          <p:nvPr>
            <p:ph sz="half" idx="2"/>
          </p:nvPr>
        </p:nvSpPr>
        <p:spPr>
          <a:xfrm>
            <a:off x="6515944" y="2120900"/>
            <a:ext cx="4639736" cy="3748194"/>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E78CBB31-C1FB-4BF0-BD73-96607DE45D60}" type="datetime1">
              <a:rPr lang="zh-CN" altLang="en-US" noProof="0" smtClean="0"/>
            </a:fld>
            <a:endParaRPr lang="zh-CN" altLang="en-US" noProof="0" dirty="0"/>
          </a:p>
        </p:txBody>
      </p:sp>
      <p:sp>
        <p:nvSpPr>
          <p:cNvPr id="9" name="页脚占位符 8"/>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10" name="幻灯片编号占位符 9"/>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grpSp>
        <p:nvGrpSpPr>
          <p:cNvPr id="11" name="组 10"/>
          <p:cNvGrpSpPr/>
          <p:nvPr userDrawn="1"/>
        </p:nvGrpSpPr>
        <p:grpSpPr>
          <a:xfrm rot="5400000">
            <a:off x="-21619" y="1088453"/>
            <a:ext cx="910099" cy="99010"/>
            <a:chOff x="622418" y="280927"/>
            <a:chExt cx="2335705" cy="254101"/>
          </a:xfrm>
        </p:grpSpPr>
        <p:sp>
          <p:nvSpPr>
            <p:cNvPr id="12" name="椭圆形 11"/>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椭圆形 12"/>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4" name="椭圆形 13"/>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椭圆形 14"/>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椭圆形 15"/>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椭圆形 16"/>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8" name="标题 1"/>
          <p:cNvSpPr>
            <a:spLocks noGrp="1"/>
          </p:cNvSpPr>
          <p:nvPr>
            <p:ph type="title" hasCustomPrompt="1"/>
          </p:nvPr>
        </p:nvSpPr>
        <p:spPr>
          <a:xfrm>
            <a:off x="1097280" y="421817"/>
            <a:ext cx="10058400" cy="1369074"/>
          </a:xfrm>
          <a:prstGeom prst="rect">
            <a:avLst/>
          </a:prstGeom>
        </p:spPr>
        <p:txBody>
          <a:bodyPr lIns="0" rIns="0" rtlCol="0" anchor="ctr">
            <a:normAutofit/>
          </a:bodyPr>
          <a:lstStyle>
            <a:lvl1pPr>
              <a:defRPr sz="4000" cap="all" baseline="0">
                <a:latin typeface="Microsoft YaHei UI" panose="020B0503020204020204" pitchFamily="34" charset="-122"/>
                <a:ea typeface="Microsoft YaHei UI" panose="020B0503020204020204" pitchFamily="34" charset="-122"/>
              </a:defRPr>
            </a:lvl1pPr>
          </a:lstStyle>
          <a:p>
            <a:pPr rtl="0"/>
            <a:r>
              <a:rPr lang="zh-CN" altLang="en-US" noProof="0" dirty="0"/>
              <a:t>在此处输入标题</a:t>
            </a:r>
            <a:endParaRPr lang="zh-CN" altLang="en-US" noProof="0" dirty="0"/>
          </a:p>
        </p:txBody>
      </p:sp>
      <p:sp>
        <p:nvSpPr>
          <p:cNvPr id="19" name="椭圆形 18"/>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2" name="椭圆形 21"/>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3" name="椭圆形 22"/>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0" name="椭圆形 19"/>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4" name="内容占位符 3"/>
          <p:cNvSpPr>
            <a:spLocks noGrp="1"/>
          </p:cNvSpPr>
          <p:nvPr>
            <p:ph sz="half" idx="2"/>
          </p:nvPr>
        </p:nvSpPr>
        <p:spPr>
          <a:xfrm>
            <a:off x="1097280" y="2958274"/>
            <a:ext cx="4639736" cy="2910821"/>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latin typeface="Microsoft YaHei UI" panose="020B0503020204020204" pitchFamily="34" charset="-122"/>
                <a:ea typeface="Microsoft YaHei U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endParaRPr lang="zh-CN" altLang="en-US" noProof="0"/>
          </a:p>
        </p:txBody>
      </p:sp>
      <p:sp>
        <p:nvSpPr>
          <p:cNvPr id="6" name="内容占位符 5"/>
          <p:cNvSpPr>
            <a:spLocks noGrp="1"/>
          </p:cNvSpPr>
          <p:nvPr>
            <p:ph sz="quarter" idx="4"/>
          </p:nvPr>
        </p:nvSpPr>
        <p:spPr>
          <a:xfrm>
            <a:off x="6515944" y="2958273"/>
            <a:ext cx="4639736" cy="2910821"/>
          </a:xfrm>
        </p:spPr>
        <p:txBody>
          <a:bodyPr rtlCol="0"/>
          <a:lstStyle>
            <a:lvl1pPr>
              <a:defRPr>
                <a:latin typeface="Microsoft YaHei UI" panose="020B0503020204020204" pitchFamily="34" charset="-122"/>
                <a:ea typeface="Microsoft YaHei UI" panose="020B0503020204020204" pitchFamily="34" charset="-122"/>
              </a:defRPr>
            </a:lvl1pPr>
            <a:lvl2pPr>
              <a:defRPr>
                <a:latin typeface="Microsoft YaHei UI" panose="020B0503020204020204" pitchFamily="34" charset="-122"/>
                <a:ea typeface="Microsoft YaHei UI" panose="020B0503020204020204" pitchFamily="34" charset="-122"/>
              </a:defRPr>
            </a:lvl2pPr>
            <a:lvl3pPr>
              <a:defRPr>
                <a:latin typeface="Microsoft YaHei UI" panose="020B0503020204020204" pitchFamily="34" charset="-122"/>
                <a:ea typeface="Microsoft YaHei UI" panose="020B0503020204020204" pitchFamily="34" charset="-122"/>
              </a:defRPr>
            </a:lvl3pPr>
            <a:lvl4pPr>
              <a:defRPr>
                <a:latin typeface="Microsoft YaHei UI" panose="020B0503020204020204" pitchFamily="34" charset="-122"/>
                <a:ea typeface="Microsoft YaHei UI" panose="020B0503020204020204" pitchFamily="34" charset="-122"/>
              </a:defRPr>
            </a:lvl4pPr>
            <a:lvl5pPr>
              <a:defRPr>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
        <p:nvSpPr>
          <p:cNvPr id="2" name="日期占位符 1"/>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33808204-4C90-47FF-B97A-FA4581BED226}" type="datetime1">
              <a:rPr lang="zh-CN" altLang="en-US" noProof="0" smtClean="0"/>
            </a:fld>
            <a:endParaRPr lang="zh-CN" altLang="en-US" noProof="0" dirty="0"/>
          </a:p>
        </p:txBody>
      </p:sp>
      <p:sp>
        <p:nvSpPr>
          <p:cNvPr id="11" name="页脚占位符 10"/>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12" name="灯片编号占位符 11"/>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grpSp>
        <p:nvGrpSpPr>
          <p:cNvPr id="13" name="组 12"/>
          <p:cNvGrpSpPr/>
          <p:nvPr userDrawn="1"/>
        </p:nvGrpSpPr>
        <p:grpSpPr>
          <a:xfrm rot="5400000">
            <a:off x="-21619" y="1088453"/>
            <a:ext cx="910099" cy="99010"/>
            <a:chOff x="622418" y="280927"/>
            <a:chExt cx="2335705" cy="254101"/>
          </a:xfrm>
        </p:grpSpPr>
        <p:sp>
          <p:nvSpPr>
            <p:cNvPr id="14" name="椭圆形 13"/>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椭圆形 14"/>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6" name="椭圆形 15"/>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7" name="椭圆形 16"/>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8" name="椭圆形 17"/>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9" name="椭圆形 18"/>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20" name="标题 1"/>
          <p:cNvSpPr>
            <a:spLocks noGrp="1"/>
          </p:cNvSpPr>
          <p:nvPr>
            <p:ph type="title" hasCustomPrompt="1"/>
          </p:nvPr>
        </p:nvSpPr>
        <p:spPr>
          <a:xfrm>
            <a:off x="1097280" y="421817"/>
            <a:ext cx="10058400" cy="1369074"/>
          </a:xfrm>
          <a:prstGeom prst="rect">
            <a:avLst/>
          </a:prstGeom>
        </p:spPr>
        <p:txBody>
          <a:bodyPr lIns="0" rIns="0" rtlCol="0" anchor="ctr">
            <a:normAutofit/>
          </a:bodyPr>
          <a:lstStyle>
            <a:lvl1pPr>
              <a:defRPr sz="4000" cap="all" baseline="0">
                <a:latin typeface="Microsoft YaHei UI" panose="020B0503020204020204" pitchFamily="34" charset="-122"/>
                <a:ea typeface="Microsoft YaHei UI" panose="020B0503020204020204" pitchFamily="34" charset="-122"/>
              </a:defRPr>
            </a:lvl1pPr>
          </a:lstStyle>
          <a:p>
            <a:pPr rtl="0"/>
            <a:r>
              <a:rPr lang="zh-CN" altLang="en-US" noProof="0" dirty="0"/>
              <a:t>在此处输入标题</a:t>
            </a:r>
            <a:endParaRPr lang="zh-CN" altLang="en-US" noProof="0" dirty="0"/>
          </a:p>
        </p:txBody>
      </p:sp>
      <p:sp>
        <p:nvSpPr>
          <p:cNvPr id="21" name="椭圆形 20"/>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4" name="椭圆形 23"/>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6" name="椭圆形 25"/>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2" name="椭圆形 21"/>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2BCAA829-9DFB-4173-9978-E3CA70991D5D}" type="datetime1">
              <a:rPr lang="zh-CN" altLang="en-US" noProof="0" smtClean="0"/>
            </a:fld>
            <a:endParaRPr lang="zh-CN" altLang="en-US" noProof="0" dirty="0"/>
          </a:p>
        </p:txBody>
      </p:sp>
      <p:sp>
        <p:nvSpPr>
          <p:cNvPr id="7" name="页脚占位符 6"/>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8" name="灯片编号占位符 7"/>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grpSp>
        <p:nvGrpSpPr>
          <p:cNvPr id="9" name="组 8"/>
          <p:cNvGrpSpPr/>
          <p:nvPr userDrawn="1"/>
        </p:nvGrpSpPr>
        <p:grpSpPr>
          <a:xfrm rot="5400000">
            <a:off x="-21619" y="1088453"/>
            <a:ext cx="910099" cy="99010"/>
            <a:chOff x="622418" y="280927"/>
            <a:chExt cx="2335705" cy="254101"/>
          </a:xfrm>
        </p:grpSpPr>
        <p:sp>
          <p:nvSpPr>
            <p:cNvPr id="10" name="椭圆形 9"/>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椭圆形 10"/>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椭圆形 11"/>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椭圆形 12"/>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4" name="椭圆形 13"/>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椭圆形 14"/>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6" name="标题 1"/>
          <p:cNvSpPr>
            <a:spLocks noGrp="1"/>
          </p:cNvSpPr>
          <p:nvPr>
            <p:ph type="title" hasCustomPrompt="1"/>
          </p:nvPr>
        </p:nvSpPr>
        <p:spPr>
          <a:xfrm>
            <a:off x="1097280" y="421817"/>
            <a:ext cx="10058400" cy="1369074"/>
          </a:xfrm>
          <a:prstGeom prst="rect">
            <a:avLst/>
          </a:prstGeom>
        </p:spPr>
        <p:txBody>
          <a:bodyPr lIns="0" rIns="0" rtlCol="0" anchor="ctr">
            <a:normAutofit/>
          </a:bodyPr>
          <a:lstStyle>
            <a:lvl1pPr>
              <a:defRPr sz="4000" cap="all" baseline="0">
                <a:latin typeface="Microsoft YaHei UI" panose="020B0503020204020204" pitchFamily="34" charset="-122"/>
                <a:ea typeface="Microsoft YaHei UI" panose="020B0503020204020204" pitchFamily="34" charset="-122"/>
              </a:defRPr>
            </a:lvl1pPr>
          </a:lstStyle>
          <a:p>
            <a:pPr rtl="0"/>
            <a:r>
              <a:rPr lang="zh-CN" altLang="en-US" noProof="0" dirty="0"/>
              <a:t>在此处输入标题</a:t>
            </a:r>
            <a:endParaRPr lang="zh-CN" altLang="en-US" noProof="0" dirty="0"/>
          </a:p>
        </p:txBody>
      </p:sp>
      <p:sp>
        <p:nvSpPr>
          <p:cNvPr id="17" name="椭圆形 16"/>
          <p:cNvSpPr/>
          <p:nvPr userDrawn="1"/>
        </p:nvSpPr>
        <p:spPr>
          <a:xfrm>
            <a:off x="10429390" y="360726"/>
            <a:ext cx="1035859" cy="1035859"/>
          </a:xfrm>
          <a:prstGeom prst="ellipse">
            <a:avLst/>
          </a:prstGeom>
          <a:noFill/>
          <a:ln w="3810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3" name="椭圆形 22"/>
          <p:cNvSpPr/>
          <p:nvPr userDrawn="1"/>
        </p:nvSpPr>
        <p:spPr>
          <a:xfrm>
            <a:off x="458087" y="5430446"/>
            <a:ext cx="99011" cy="9901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4" name="椭圆形 23"/>
          <p:cNvSpPr/>
          <p:nvPr userDrawn="1"/>
        </p:nvSpPr>
        <p:spPr>
          <a:xfrm>
            <a:off x="5664570" y="125360"/>
            <a:ext cx="176394" cy="176394"/>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27" name="椭圆形 26"/>
          <p:cNvSpPr/>
          <p:nvPr userDrawn="1"/>
        </p:nvSpPr>
        <p:spPr>
          <a:xfrm>
            <a:off x="11383587" y="6035040"/>
            <a:ext cx="776923" cy="776923"/>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rtlCol="0"/>
          <a:lstStyle>
            <a:lvl1pPr>
              <a:defRPr>
                <a:latin typeface="Microsoft YaHei UI" panose="020B0503020204020204" pitchFamily="34" charset="-122"/>
                <a:ea typeface="Microsoft YaHei UI" panose="020B0503020204020204" pitchFamily="34" charset="-122"/>
              </a:defRPr>
            </a:lvl1pPr>
          </a:lstStyle>
          <a:p>
            <a:fld id="{FF43D53C-1806-4A83-A211-8671989BB356}" type="datetime1">
              <a:rPr lang="zh-CN" altLang="en-US" noProof="0" smtClean="0"/>
            </a:fld>
            <a:endParaRPr lang="zh-CN" altLang="en-US" noProof="0" dirty="0"/>
          </a:p>
        </p:txBody>
      </p:sp>
      <p:sp>
        <p:nvSpPr>
          <p:cNvPr id="7" name="页脚占位符 6"/>
          <p:cNvSpPr>
            <a:spLocks noGrp="1"/>
          </p:cNvSpPr>
          <p:nvPr>
            <p:ph type="ftr" sz="quarter" idx="11"/>
          </p:nvPr>
        </p:nvSpPr>
        <p:spPr/>
        <p:txBody>
          <a:bodyPr rtlCol="0"/>
          <a:lstStyle>
            <a:lvl1pPr>
              <a:defRPr>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8" name="灯片编号占位符 7"/>
          <p:cNvSpPr>
            <a:spLocks noGrp="1"/>
          </p:cNvSpPr>
          <p:nvPr>
            <p:ph type="sldNum" sz="quarter" idx="12"/>
          </p:nvPr>
        </p:nvSpPr>
        <p:spPr/>
        <p:txBody>
          <a:bodyPr rtlCol="0"/>
          <a:lstStyle>
            <a:lvl1pPr>
              <a:defRPr>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grpSp>
        <p:nvGrpSpPr>
          <p:cNvPr id="9" name="组 8"/>
          <p:cNvGrpSpPr/>
          <p:nvPr userDrawn="1"/>
        </p:nvGrpSpPr>
        <p:grpSpPr>
          <a:xfrm rot="5400000">
            <a:off x="-21619" y="1088453"/>
            <a:ext cx="910099" cy="99010"/>
            <a:chOff x="622418" y="280927"/>
            <a:chExt cx="2335705" cy="254101"/>
          </a:xfrm>
        </p:grpSpPr>
        <p:sp>
          <p:nvSpPr>
            <p:cNvPr id="10" name="椭圆形 9"/>
            <p:cNvSpPr/>
            <p:nvPr userDrawn="1"/>
          </p:nvSpPr>
          <p:spPr>
            <a:xfrm>
              <a:off x="1038739" y="280927"/>
              <a:ext cx="254101" cy="254101"/>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1" name="椭圆形 10"/>
            <p:cNvSpPr/>
            <p:nvPr userDrawn="1"/>
          </p:nvSpPr>
          <p:spPr>
            <a:xfrm>
              <a:off x="1455060" y="280927"/>
              <a:ext cx="254101" cy="254101"/>
            </a:xfrm>
            <a:prstGeom prst="ellipse">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2" name="椭圆形 11"/>
            <p:cNvSpPr/>
            <p:nvPr userDrawn="1"/>
          </p:nvSpPr>
          <p:spPr>
            <a:xfrm>
              <a:off x="1871381" y="280927"/>
              <a:ext cx="254101" cy="254101"/>
            </a:xfrm>
            <a:prstGeom prst="ellipse">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3" name="椭圆形 12"/>
            <p:cNvSpPr/>
            <p:nvPr userDrawn="1"/>
          </p:nvSpPr>
          <p:spPr>
            <a:xfrm>
              <a:off x="2287702" y="280927"/>
              <a:ext cx="254101" cy="254101"/>
            </a:xfrm>
            <a:prstGeom prst="ellipse">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4" name="椭圆形 13"/>
            <p:cNvSpPr/>
            <p:nvPr userDrawn="1"/>
          </p:nvSpPr>
          <p:spPr>
            <a:xfrm>
              <a:off x="2704022" y="280927"/>
              <a:ext cx="254101" cy="254101"/>
            </a:xfrm>
            <a:prstGeom prst="ellipse">
              <a:avLst/>
            </a:prstGeom>
            <a:solidFill>
              <a:schemeClr val="accent6"/>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sp>
          <p:nvSpPr>
            <p:cNvPr id="15" name="椭圆形 14"/>
            <p:cNvSpPr/>
            <p:nvPr userDrawn="1"/>
          </p:nvSpPr>
          <p:spPr>
            <a:xfrm>
              <a:off x="622418" y="280927"/>
              <a:ext cx="254101" cy="254101"/>
            </a:xfrm>
            <a:prstGeom prst="ellipse">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Microsoft YaHei UI" panose="020B0503020204020204" pitchFamily="34" charset="-122"/>
                <a:ea typeface="Microsoft YaHei UI" panose="020B0503020204020204" pitchFamily="34" charset="-122"/>
              </a:endParaRPr>
            </a:p>
          </p:txBody>
        </p:sp>
      </p:grpSp>
      <p:sp>
        <p:nvSpPr>
          <p:cNvPr id="16" name="标题 1"/>
          <p:cNvSpPr>
            <a:spLocks noGrp="1"/>
          </p:cNvSpPr>
          <p:nvPr>
            <p:ph type="title" hasCustomPrompt="1"/>
          </p:nvPr>
        </p:nvSpPr>
        <p:spPr>
          <a:xfrm>
            <a:off x="1097280" y="421817"/>
            <a:ext cx="5751389" cy="1369074"/>
          </a:xfrm>
          <a:prstGeom prst="rect">
            <a:avLst/>
          </a:prstGeom>
        </p:spPr>
        <p:txBody>
          <a:bodyPr lIns="0" rIns="0" rtlCol="0" anchor="ctr">
            <a:normAutofit/>
          </a:bodyPr>
          <a:lstStyle>
            <a:lvl1pPr>
              <a:defRPr sz="4000" cap="all" baseline="0">
                <a:latin typeface="Microsoft YaHei UI" panose="020B0503020204020204" pitchFamily="34" charset="-122"/>
                <a:ea typeface="Microsoft YaHei UI" panose="020B0503020204020204" pitchFamily="34" charset="-122"/>
              </a:defRPr>
            </a:lvl1pPr>
          </a:lstStyle>
          <a:p>
            <a:pPr rtl="0"/>
            <a:r>
              <a:rPr lang="zh-CN" altLang="en-US" noProof="0" dirty="0"/>
              <a:t>在此处输入标题</a:t>
            </a:r>
            <a:endParaRPr lang="zh-CN" altLang="en-US" noProof="0" dirty="0"/>
          </a:p>
        </p:txBody>
      </p:sp>
      <p:sp>
        <p:nvSpPr>
          <p:cNvPr id="21" name="图片占位符 20"/>
          <p:cNvSpPr>
            <a:spLocks noGrp="1"/>
          </p:cNvSpPr>
          <p:nvPr>
            <p:ph type="pic" sz="quarter" idx="13"/>
          </p:nvPr>
        </p:nvSpPr>
        <p:spPr>
          <a:xfrm>
            <a:off x="7921641" y="0"/>
            <a:ext cx="4270360" cy="6858001"/>
          </a:xfrm>
          <a:custGeom>
            <a:avLst/>
            <a:gdLst>
              <a:gd name="connsiteX0" fmla="*/ 1904091 w 4305219"/>
              <a:gd name="connsiteY0" fmla="*/ 0 h 6913983"/>
              <a:gd name="connsiteX1" fmla="*/ 4305219 w 4305219"/>
              <a:gd name="connsiteY1" fmla="*/ 0 h 6913983"/>
              <a:gd name="connsiteX2" fmla="*/ 4305219 w 4305219"/>
              <a:gd name="connsiteY2" fmla="*/ 6913983 h 6913983"/>
              <a:gd name="connsiteX3" fmla="*/ 1818156 w 4305219"/>
              <a:gd name="connsiteY3" fmla="*/ 6913983 h 6913983"/>
              <a:gd name="connsiteX4" fmla="*/ 1507580 w 4305219"/>
              <a:gd name="connsiteY4" fmla="*/ 6681739 h 6913983"/>
              <a:gd name="connsiteX5" fmla="*/ 0 w 4305219"/>
              <a:gd name="connsiteY5" fmla="*/ 3484983 h 6913983"/>
              <a:gd name="connsiteX6" fmla="*/ 1826504 w 4305219"/>
              <a:gd name="connsiteY6" fmla="*/ 49741 h 6913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5219" h="6913983">
                <a:moveTo>
                  <a:pt x="1904091" y="0"/>
                </a:moveTo>
                <a:lnTo>
                  <a:pt x="4305219" y="0"/>
                </a:lnTo>
                <a:lnTo>
                  <a:pt x="4305219" y="6913983"/>
                </a:lnTo>
                <a:lnTo>
                  <a:pt x="1818156" y="6913983"/>
                </a:lnTo>
                <a:lnTo>
                  <a:pt x="1507580" y="6681739"/>
                </a:lnTo>
                <a:cubicBezTo>
                  <a:pt x="586863" y="5921896"/>
                  <a:pt x="0" y="4771974"/>
                  <a:pt x="0" y="3484983"/>
                </a:cubicBezTo>
                <a:cubicBezTo>
                  <a:pt x="0" y="2054993"/>
                  <a:pt x="724522" y="794225"/>
                  <a:pt x="1826504" y="49741"/>
                </a:cubicBezTo>
                <a:close/>
              </a:path>
            </a:pathLst>
          </a:custGeom>
          <a:gradFill flip="none" rotWithShape="1">
            <a:gsLst>
              <a:gs pos="0">
                <a:schemeClr val="accent6">
                  <a:lumMod val="89000"/>
                </a:schemeClr>
              </a:gs>
              <a:gs pos="23000">
                <a:schemeClr val="accent6">
                  <a:lumMod val="89000"/>
                </a:schemeClr>
              </a:gs>
              <a:gs pos="69000">
                <a:schemeClr val="accent6">
                  <a:lumMod val="75000"/>
                </a:schemeClr>
              </a:gs>
              <a:gs pos="97000">
                <a:schemeClr val="accent6">
                  <a:lumMod val="70000"/>
                </a:schemeClr>
              </a:gs>
            </a:gsLst>
            <a:path path="circle">
              <a:fillToRect l="50000" t="50000" r="50000" b="50000"/>
            </a:path>
            <a:tileRect/>
          </a:gradFill>
        </p:spPr>
        <p:txBody>
          <a:bodyPr wrap="square" rtlCol="0">
            <a:noAutofit/>
          </a:bodyPr>
          <a:lstStyle>
            <a:lvl1pPr>
              <a:defRPr>
                <a:latin typeface="Microsoft YaHei UI" panose="020B0503020204020204" pitchFamily="34" charset="-122"/>
                <a:ea typeface="Microsoft YaHei UI" panose="020B0503020204020204" pitchFamily="34" charset="-122"/>
              </a:defRPr>
            </a:lvl1pPr>
          </a:lstStyle>
          <a:p>
            <a:pPr rtl="0"/>
            <a:r>
              <a:rPr lang="zh-CN" altLang="en-US" noProof="0"/>
              <a:t>单击图标添加图片</a:t>
            </a:r>
            <a:endParaRPr lang="zh-CN" altLang="en-US" noProof="0" dirty="0"/>
          </a:p>
        </p:txBody>
      </p:sp>
      <p:sp>
        <p:nvSpPr>
          <p:cNvPr id="18" name="内容占位符 2"/>
          <p:cNvSpPr>
            <a:spLocks noGrp="1"/>
          </p:cNvSpPr>
          <p:nvPr>
            <p:ph sz="half" idx="1"/>
          </p:nvPr>
        </p:nvSpPr>
        <p:spPr>
          <a:xfrm>
            <a:off x="1097278" y="2322728"/>
            <a:ext cx="5751389" cy="4032225"/>
          </a:xfrm>
        </p:spPr>
        <p:txBody>
          <a:bodyPr rtlCol="0" anchor="t">
            <a:normAutofit/>
          </a:bodyPr>
          <a:lstStyle>
            <a:lvl1pPr>
              <a:defRPr sz="1600">
                <a:latin typeface="Microsoft YaHei UI" panose="020B0503020204020204" pitchFamily="34" charset="-122"/>
                <a:ea typeface="Microsoft YaHei UI" panose="020B0503020204020204" pitchFamily="34" charset="-122"/>
              </a:defRPr>
            </a:lvl1pPr>
            <a:lvl2pPr>
              <a:defRPr sz="1400">
                <a:latin typeface="Microsoft YaHei UI" panose="020B0503020204020204" pitchFamily="34" charset="-122"/>
                <a:ea typeface="Microsoft YaHei UI" panose="020B0503020204020204" pitchFamily="34" charset="-122"/>
              </a:defRPr>
            </a:lvl2pPr>
            <a:lvl3pPr>
              <a:defRPr sz="1200">
                <a:latin typeface="Microsoft YaHei UI" panose="020B0503020204020204" pitchFamily="34" charset="-122"/>
                <a:ea typeface="Microsoft YaHei UI" panose="020B0503020204020204" pitchFamily="34" charset="-122"/>
              </a:defRPr>
            </a:lvl3pPr>
            <a:lvl4pPr>
              <a:defRPr sz="1100">
                <a:latin typeface="Microsoft YaHei UI" panose="020B0503020204020204" pitchFamily="34" charset="-122"/>
                <a:ea typeface="Microsoft YaHei UI" panose="020B0503020204020204" pitchFamily="34" charset="-122"/>
              </a:defRPr>
            </a:lvl4pPr>
            <a:lvl5pPr>
              <a:defRPr sz="1100">
                <a:latin typeface="Microsoft YaHei UI" panose="020B0503020204020204" pitchFamily="34" charset="-122"/>
                <a:ea typeface="Microsoft YaHei UI" panose="020B0503020204020204" pitchFamily="34" charset="-122"/>
              </a:defRPr>
            </a:lvl5pPr>
          </a:lstStyle>
          <a:p>
            <a:pPr lvl="0" rtl="0"/>
            <a:r>
              <a:rPr lang="zh-CN" altLang="en-US" noProof="0"/>
              <a:t>单击此处编辑母版文本样式</a:t>
            </a:r>
            <a:endParaRPr lang="zh-CN" altLang="en-US" noProof="0"/>
          </a:p>
          <a:p>
            <a:pPr lvl="1" rtl="0"/>
            <a:r>
              <a:rPr lang="zh-CN" altLang="en-US" noProof="0"/>
              <a:t>二级</a:t>
            </a:r>
            <a:endParaRPr lang="zh-CN" altLang="en-US" noProof="0"/>
          </a:p>
          <a:p>
            <a:pPr lvl="2" rtl="0"/>
            <a:r>
              <a:rPr lang="zh-CN" altLang="en-US" noProof="0"/>
              <a:t>三级</a:t>
            </a:r>
            <a:endParaRPr lang="zh-CN" altLang="en-US" noProof="0"/>
          </a:p>
          <a:p>
            <a:pPr lvl="3" rtl="0"/>
            <a:r>
              <a:rPr lang="zh-CN" altLang="en-US" noProof="0"/>
              <a:t>四级</a:t>
            </a:r>
            <a:endParaRPr lang="zh-CN" altLang="en-US" noProof="0"/>
          </a:p>
          <a:p>
            <a:pPr lvl="4" rtl="0"/>
            <a:r>
              <a:rPr lang="zh-CN" altLang="en-US" noProof="0"/>
              <a:t>五级</a:t>
            </a:r>
            <a:endParaRPr lang="zh-CN" altLang="en-US"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02A4ACC5-A778-46B8-BCD4-0E4BAAD40D7F}" type="datetime1">
              <a:rPr lang="zh-CN" altLang="en-US" noProof="0" smtClean="0"/>
            </a:fld>
            <a:endParaRPr lang="zh-CN" altLang="en-US" noProof="0" dirty="0"/>
          </a:p>
        </p:txBody>
      </p:sp>
      <p:sp>
        <p:nvSpPr>
          <p:cNvPr id="3" name="页脚占位符 2"/>
          <p:cNvSpPr>
            <a:spLocks noGrp="1"/>
          </p:cNvSpPr>
          <p:nvPr>
            <p:ph type="ftr" sz="quarter" idx="11"/>
          </p:nvPr>
        </p:nvSpPr>
        <p:spPr/>
        <p:txBody>
          <a:bodyPr rtlCol="0"/>
          <a:lstStyle/>
          <a:p>
            <a:pPr rtl="0"/>
            <a:endParaRPr lang="zh-CN" altLang="en-US" noProof="0" dirty="0"/>
          </a:p>
        </p:txBody>
      </p:sp>
      <p:sp>
        <p:nvSpPr>
          <p:cNvPr id="4" name="灯片编号占位符 3"/>
          <p:cNvSpPr>
            <a:spLocks noGrp="1"/>
          </p:cNvSpPr>
          <p:nvPr>
            <p:ph type="sldNum" sz="quarter" idx="12"/>
          </p:nvPr>
        </p:nvSpPr>
        <p:spPr/>
        <p:txBody>
          <a:bodyPr rtlCol="0"/>
          <a:lstStyle/>
          <a:p>
            <a:pPr rtl="0"/>
            <a:fld id="{3A98EE3D-8CD1-4C3F-BD1C-C98C9596463C}" type="slidenum">
              <a:rPr lang="en-US" altLang="zh-CN" noProof="0" smtClean="0"/>
            </a:fld>
            <a:endParaRPr lang="zh-CN" alt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dirty="0"/>
              <a:t>单击此处编辑母版标题样式</a:t>
            </a:r>
            <a:endParaRPr lang="zh-CN" altLang="en-US" noProof="0" dirty="0"/>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latin typeface="Microsoft YaHei UI" panose="020B0503020204020204" pitchFamily="34" charset="-122"/>
                <a:ea typeface="Microsoft YaHei UI" panose="020B0503020204020204" pitchFamily="34" charset="-122"/>
              </a:defRPr>
            </a:lvl1pPr>
          </a:lstStyle>
          <a:p>
            <a:fld id="{746A4FBD-32D7-4F41-8EDC-A34B0FECF966}" type="datetime1">
              <a:rPr lang="zh-CN" altLang="en-US" noProof="0" smtClean="0"/>
            </a:fld>
            <a:endParaRPr lang="zh-CN" altLang="en-US" noProof="0"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fld>
            <a:endParaRPr lang="zh-CN" alt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8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1.xml"/><Relationship Id="rId6" Type="http://schemas.openxmlformats.org/officeDocument/2006/relationships/image" Target="../media/image3.svg"/><Relationship Id="rId5" Type="http://schemas.openxmlformats.org/officeDocument/2006/relationships/image" Target="../media/image4.png"/><Relationship Id="rId4" Type="http://schemas.openxmlformats.org/officeDocument/2006/relationships/image" Target="../media/image2.svg"/><Relationship Id="rId3" Type="http://schemas.openxmlformats.org/officeDocument/2006/relationships/image" Target="../media/image3.png"/><Relationship Id="rId2" Type="http://schemas.openxmlformats.org/officeDocument/2006/relationships/image" Target="../media/image1.sv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5.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0.xml"/><Relationship Id="rId2" Type="http://schemas.openxmlformats.org/officeDocument/2006/relationships/image" Target="../media/image12.jpeg"/><Relationship Id="rId1"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13.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hyperlink" Target="https://theasianparent.page.link/vip-parents" TargetMode="Externa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rtlCol="0"/>
          <a:lstStyle/>
          <a:p>
            <a:pPr rtl="0"/>
            <a:r>
              <a:rPr lang="zh-CN" altLang="en-US" dirty="0">
                <a:latin typeface="Microsoft YaHei" panose="020B0503020204020204" pitchFamily="34" charset="-122"/>
                <a:ea typeface="Microsoft YaHei" panose="020B0503020204020204" pitchFamily="34" charset="-122"/>
              </a:rPr>
              <a:t>调研报告</a:t>
            </a:r>
            <a:endParaRPr lang="en-US" altLang="zh-CN" dirty="0">
              <a:latin typeface="Microsoft YaHei" panose="020B0503020204020204" pitchFamily="34" charset="-122"/>
              <a:ea typeface="Microsoft YaHei" panose="020B0503020204020204" pitchFamily="34" charset="-122"/>
            </a:endParaRPr>
          </a:p>
          <a:p>
            <a:pPr rtl="0"/>
            <a:r>
              <a:rPr lang="en-US" altLang="zh-CN" dirty="0">
                <a:latin typeface="Microsoft YaHei UI" panose="020B0503020204020204" pitchFamily="34" charset="-122"/>
                <a:ea typeface="Microsoft YaHei UI" panose="020B0503020204020204" pitchFamily="34" charset="-122"/>
              </a:rPr>
              <a:t>By </a:t>
            </a:r>
            <a:r>
              <a:rPr lang="zh-CN" altLang="en-US" dirty="0">
                <a:latin typeface="Microsoft YaHei UI" panose="020B0503020204020204" pitchFamily="34" charset="-122"/>
                <a:ea typeface="Microsoft YaHei UI" panose="020B0503020204020204" pitchFamily="34" charset="-122"/>
              </a:rPr>
              <a:t>李姿嬴</a:t>
            </a:r>
            <a:endParaRPr lang="zh-CN" altLang="en-US" dirty="0">
              <a:latin typeface="Microsoft YaHei UI" panose="020B0503020204020204" pitchFamily="34" charset="-122"/>
              <a:ea typeface="Microsoft YaHei UI" panose="020B0503020204020204" pitchFamily="34" charset="-122"/>
            </a:endParaRPr>
          </a:p>
        </p:txBody>
      </p:sp>
      <p:pic>
        <p:nvPicPr>
          <p:cNvPr id="7" name="图片 6" descr="文本&#10;&#10;中度可信度描述已自动生成"/>
          <p:cNvPicPr>
            <a:picLocks noChangeAspect="1"/>
          </p:cNvPicPr>
          <p:nvPr/>
        </p:nvPicPr>
        <p:blipFill>
          <a:blip r:embed="rId1"/>
          <a:stretch>
            <a:fillRect/>
          </a:stretch>
        </p:blipFill>
        <p:spPr>
          <a:xfrm>
            <a:off x="1027086" y="3129017"/>
            <a:ext cx="5589273" cy="12448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a:spLocks noGrp="1"/>
          </p:cNvSpPr>
          <p:nvPr>
            <p:ph type="title"/>
          </p:nvPr>
        </p:nvSpPr>
        <p:spPr>
          <a:xfrm>
            <a:off x="548640" y="826300"/>
            <a:ext cx="10805160" cy="1276953"/>
          </a:xfrm>
        </p:spPr>
        <p:txBody>
          <a:bodyPr rtlCol="0">
            <a:normAutofit/>
          </a:bodyPr>
          <a:lstStyle/>
          <a:p>
            <a:pPr algn="ctr" rtl="0"/>
            <a:r>
              <a:rPr lang="zh-CN" altLang="en-US" sz="3600" b="1" dirty="0">
                <a:solidFill>
                  <a:schemeClr val="accent1"/>
                </a:solidFill>
                <a:latin typeface="+mj-lt"/>
                <a:ea typeface="Microsoft YaHei UI" panose="020B0503020204020204" pitchFamily="34" charset="-122"/>
              </a:rPr>
              <a:t>基本介绍</a:t>
            </a:r>
            <a:endParaRPr lang="zh-CN" altLang="en-US" sz="3600" b="1" dirty="0">
              <a:solidFill>
                <a:schemeClr val="accent1"/>
              </a:solidFill>
              <a:latin typeface="+mj-lt"/>
              <a:ea typeface="Microsoft YaHei UI" panose="020B0503020204020204" pitchFamily="34" charset="-122"/>
            </a:endParaRPr>
          </a:p>
        </p:txBody>
      </p:sp>
      <p:sp>
        <p:nvSpPr>
          <p:cNvPr id="13" name="内容占位符 12"/>
          <p:cNvSpPr>
            <a:spLocks noGrp="1"/>
          </p:cNvSpPr>
          <p:nvPr>
            <p:ph sz="quarter" idx="13"/>
          </p:nvPr>
        </p:nvSpPr>
        <p:spPr/>
        <p:txBody>
          <a:bodyPr rtlCol="0"/>
          <a:lstStyle/>
          <a:p>
            <a:pPr algn="ctr">
              <a:spcBef>
                <a:spcPts val="0"/>
              </a:spcBef>
              <a:spcAft>
                <a:spcPts val="0"/>
              </a:spcAft>
              <a:buClrTx/>
              <a:buSzTx/>
              <a:defRPr/>
            </a:pPr>
            <a:r>
              <a:rPr lang="en-US" altLang="zh-CN" sz="2000" b="0" cap="none" spc="0" noProof="0"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rPr>
              <a:t>Active Points</a:t>
            </a:r>
            <a:r>
              <a:rPr lang="zh-CN" altLang="en-US" sz="2000" b="0" cap="none" spc="0" noProof="0" dirty="0">
                <a:solidFill>
                  <a:schemeClr val="tx1">
                    <a:lumMod val="75000"/>
                    <a:lumOff val="25000"/>
                  </a:schemeClr>
                </a:solidFill>
                <a:latin typeface="Microsoft Sans Serif" panose="020B0604020202020204" pitchFamily="34" charset="0"/>
                <a:cs typeface="Microsoft Sans Serif" panose="020B0604020202020204" pitchFamily="34" charset="0"/>
              </a:rPr>
              <a:t>（积分计划）</a:t>
            </a:r>
            <a:endParaRPr lang="en-US" altLang="zh-CN" sz="2000" b="0" cap="none" spc="0" noProof="0" dirty="0">
              <a:solidFill>
                <a:schemeClr val="tx1">
                  <a:lumMod val="75000"/>
                  <a:lumOff val="25000"/>
                </a:schemeClr>
              </a:solidFill>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24" name="文本占位符 23"/>
          <p:cNvSpPr>
            <a:spLocks noGrp="1"/>
          </p:cNvSpPr>
          <p:nvPr>
            <p:ph type="body" sz="quarter" idx="16"/>
          </p:nvPr>
        </p:nvSpPr>
        <p:spPr/>
        <p:txBody>
          <a:bodyPr rtlCol="0"/>
          <a:lstStyle/>
          <a:p>
            <a:pPr algn="ctr" rtl="0"/>
            <a:r>
              <a:rPr lang="zh-CN" altLang="en-US" sz="2000" cap="all" spc="150" noProof="0" dirty="0">
                <a:solidFill>
                  <a:schemeClr val="tx1"/>
                </a:solidFill>
                <a:latin typeface="Microsoft YaHei UI" panose="020B0503020204020204" pitchFamily="34" charset="-122"/>
                <a:ea typeface="Microsoft YaHei UI" panose="020B0503020204020204" pitchFamily="34" charset="-122"/>
              </a:rPr>
              <a:t>活动名称</a:t>
            </a:r>
            <a:endParaRPr lang="en-US" altLang="zh-CN" sz="2000" cap="all" spc="150" noProof="0" dirty="0">
              <a:solidFill>
                <a:schemeClr val="tx1"/>
              </a:solidFill>
              <a:latin typeface="Microsoft YaHei UI" panose="020B0503020204020204" pitchFamily="34" charset="-122"/>
              <a:ea typeface="Microsoft YaHei UI" panose="020B0503020204020204" pitchFamily="34" charset="-122"/>
            </a:endParaRPr>
          </a:p>
        </p:txBody>
      </p:sp>
      <p:pic>
        <p:nvPicPr>
          <p:cNvPr id="85" name="图片占位符 84"/>
          <p:cNvPicPr>
            <a:picLocks noGrp="1" noChangeAspect="1"/>
          </p:cNvPicPr>
          <p:nvPr>
            <p:ph type="pic" sz="quarter" idx="21"/>
          </p:nvPr>
        </p:nvPicPr>
        <p:blipFill rotWithShape="1">
          <a:blip r:embed="rId1">
            <a:extLst>
              <a:ext uri="{96DAC541-7B7A-43D3-8B79-37D633B846F1}">
                <asvg:svgBlip xmlns:asvg="http://schemas.microsoft.com/office/drawing/2016/SVG/main" r:embed="rId2"/>
              </a:ext>
            </a:extLst>
          </a:blip>
          <a:srcRect l="-28275" t="-29639" r="-28275" b="-29639"/>
          <a:stretch>
            <a:fillRect/>
          </a:stretch>
        </p:blipFill>
        <p:spPr>
          <a:xfrm>
            <a:off x="5756426" y="1935993"/>
            <a:ext cx="1094116" cy="1113108"/>
          </a:xfrm>
        </p:spPr>
      </p:pic>
      <p:sp>
        <p:nvSpPr>
          <p:cNvPr id="23" name="内容占位符 22"/>
          <p:cNvSpPr>
            <a:spLocks noGrp="1"/>
          </p:cNvSpPr>
          <p:nvPr>
            <p:ph sz="quarter" idx="22"/>
          </p:nvPr>
        </p:nvSpPr>
        <p:spPr/>
        <p:txBody>
          <a:bodyPr rtlCol="0"/>
          <a:lstStyle/>
          <a:p>
            <a:r>
              <a:rPr lang="zh-CN" altLang="en-US" sz="2000" kern="1200" dirty="0">
                <a:solidFill>
                  <a:schemeClr val="tx1"/>
                </a:solidFill>
                <a:effectLst/>
                <a:latin typeface="+mn-lt"/>
                <a:ea typeface="+mn-ea"/>
                <a:cs typeface="+mn-cs"/>
              </a:rPr>
              <a:t>吸引宝爸宝妈入驻平台，提升社区活跃性，培养宝爸宝妈为长期用户，从中筛选优质创作者成为俱乐部成员，提供用户交流合作，母婴产品优惠，创作奖励，身份认证，流量与资源支持，个人</a:t>
            </a:r>
            <a:r>
              <a:rPr lang="en-US" altLang="zh-CN" sz="2000" kern="1200" dirty="0">
                <a:solidFill>
                  <a:schemeClr val="tx1"/>
                </a:solidFill>
                <a:effectLst/>
                <a:latin typeface="+mn-lt"/>
                <a:ea typeface="+mn-ea"/>
                <a:cs typeface="+mn-cs"/>
              </a:rPr>
              <a:t>IP</a:t>
            </a:r>
            <a:r>
              <a:rPr lang="zh-CN" altLang="en-US" sz="2000" kern="1200" dirty="0">
                <a:solidFill>
                  <a:schemeClr val="tx1"/>
                </a:solidFill>
                <a:effectLst/>
                <a:latin typeface="+mn-lt"/>
                <a:ea typeface="+mn-ea"/>
                <a:cs typeface="+mn-cs"/>
              </a:rPr>
              <a:t>打造等协助。</a:t>
            </a:r>
            <a:endParaRPr lang="zh-CN" altLang="en-US" sz="2000" kern="1200" dirty="0">
              <a:solidFill>
                <a:schemeClr val="tx1"/>
              </a:solidFill>
              <a:effectLst/>
              <a:latin typeface="+mn-lt"/>
              <a:ea typeface="+mn-ea"/>
              <a:cs typeface="+mn-cs"/>
            </a:endParaRPr>
          </a:p>
        </p:txBody>
      </p:sp>
      <p:sp>
        <p:nvSpPr>
          <p:cNvPr id="25" name="文本占位符 24"/>
          <p:cNvSpPr>
            <a:spLocks noGrp="1"/>
          </p:cNvSpPr>
          <p:nvPr>
            <p:ph type="body" sz="quarter" idx="23"/>
          </p:nvPr>
        </p:nvSpPr>
        <p:spPr/>
        <p:txBody>
          <a:bodyPr rtlCol="0"/>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cap="all" spc="150" noProof="0" dirty="0">
                <a:solidFill>
                  <a:srgbClr val="FF0000"/>
                </a:solidFill>
                <a:latin typeface="Microsoft YaHei UI" panose="020B0503020204020204" pitchFamily="34" charset="-122"/>
                <a:ea typeface="Microsoft YaHei UI" panose="020B0503020204020204" pitchFamily="34" charset="-122"/>
              </a:rPr>
              <a:t>活动介绍</a:t>
            </a:r>
            <a:endParaRPr lang="en-US" altLang="zh-CN" sz="2000" cap="all" spc="150" noProof="0" dirty="0">
              <a:solidFill>
                <a:srgbClr val="FF0000"/>
              </a:solidFill>
              <a:latin typeface="Microsoft YaHei UI" panose="020B0503020204020204" pitchFamily="34" charset="-122"/>
              <a:ea typeface="Microsoft YaHei UI" panose="020B0503020204020204" pitchFamily="34" charset="-122"/>
            </a:endParaRPr>
          </a:p>
        </p:txBody>
      </p:sp>
      <p:pic>
        <p:nvPicPr>
          <p:cNvPr id="87" name="图片占位符 86"/>
          <p:cNvPicPr>
            <a:picLocks noGrp="1" noChangeAspect="1"/>
          </p:cNvPicPr>
          <p:nvPr>
            <p:ph type="pic" sz="quarter" idx="24"/>
          </p:nvPr>
        </p:nvPicPr>
        <p:blipFill rotWithShape="1">
          <a:blip r:embed="rId3">
            <a:extLst>
              <a:ext uri="{96DAC541-7B7A-43D3-8B79-37D633B846F1}">
                <asvg:svgBlip xmlns:asvg="http://schemas.microsoft.com/office/drawing/2016/SVG/main" r:embed="rId4"/>
              </a:ext>
            </a:extLst>
          </a:blip>
          <a:srcRect l="-24968" t="-26383" r="-24968" b="-26383"/>
          <a:stretch>
            <a:fillRect/>
          </a:stretch>
        </p:blipFill>
        <p:spPr>
          <a:xfrm>
            <a:off x="4774508" y="3502811"/>
            <a:ext cx="1094116" cy="1113108"/>
          </a:xfrm>
        </p:spPr>
      </p:pic>
      <p:sp>
        <p:nvSpPr>
          <p:cNvPr id="3" name="灯片编号占位符 2"/>
          <p:cNvSpPr>
            <a:spLocks noGrp="1"/>
          </p:cNvSpPr>
          <p:nvPr>
            <p:ph type="sldNum" sz="quarter" idx="4"/>
          </p:nvPr>
        </p:nvSpPr>
        <p:spPr/>
        <p:txBody>
          <a:bodyPr rtlCol="0"/>
          <a:lstStyle/>
          <a:p>
            <a:pPr rtl="0"/>
            <a:fld id="{4FAB73BC-B049-4115-A692-8D63A059BFB8}" type="slidenum">
              <a:rPr lang="en-US" altLang="zh-CN" smtClean="0">
                <a:ea typeface="Microsoft YaHei UI" panose="020B0503020204020204" pitchFamily="34" charset="-122"/>
              </a:rPr>
            </a:fld>
            <a:endParaRPr lang="zh-CN" altLang="en-US">
              <a:ea typeface="Microsoft YaHei UI" panose="020B0503020204020204" pitchFamily="34" charset="-122"/>
            </a:endParaRPr>
          </a:p>
        </p:txBody>
      </p:sp>
      <p:sp>
        <p:nvSpPr>
          <p:cNvPr id="34" name="内容占位符 33"/>
          <p:cNvSpPr>
            <a:spLocks noGrp="1"/>
          </p:cNvSpPr>
          <p:nvPr>
            <p:ph sz="quarter" idx="25"/>
          </p:nvPr>
        </p:nvSpPr>
        <p:spPr/>
        <p:txBody>
          <a:bodyPr rtlCol="0"/>
          <a:lstStyle/>
          <a:p>
            <a:pPr marL="0" marR="0" algn="just">
              <a:spcBef>
                <a:spcPts val="0"/>
              </a:spcBef>
              <a:spcAft>
                <a:spcPts val="0"/>
              </a:spcAft>
            </a:pPr>
            <a:r>
              <a:rPr lang="zh-CN" altLang="en-US" sz="2000" kern="1200" dirty="0">
                <a:solidFill>
                  <a:schemeClr val="tx1"/>
                </a:solidFill>
                <a:effectLst/>
                <a:latin typeface="+mn-lt"/>
                <a:ea typeface="+mn-ea"/>
                <a:cs typeface="+mn-cs"/>
              </a:rPr>
              <a:t>成为 </a:t>
            </a:r>
            <a:r>
              <a:rPr lang="en-US" altLang="zh-CN" sz="2000" kern="100" dirty="0" err="1">
                <a:effectLst/>
                <a:latin typeface="+mn-lt"/>
                <a:ea typeface="SimSun" panose="02010600030101010101" pitchFamily="2" charset="-122"/>
                <a:cs typeface="Times New Roman" panose="02020603050405020304" pitchFamily="18" charset="0"/>
              </a:rPr>
              <a:t>theAsianparent</a:t>
            </a:r>
            <a:r>
              <a:rPr lang="en-US" altLang="zh-CN" sz="2000" kern="100" dirty="0">
                <a:effectLst/>
                <a:latin typeface="+mn-lt"/>
                <a:ea typeface="SimSun" panose="02010600030101010101" pitchFamily="2" charset="-122"/>
                <a:cs typeface="Times New Roman" panose="02020603050405020304" pitchFamily="18" charset="0"/>
              </a:rPr>
              <a:t> </a:t>
            </a:r>
            <a:r>
              <a:rPr lang="zh-CN" altLang="en-US" sz="2000" kern="1200" dirty="0">
                <a:solidFill>
                  <a:schemeClr val="tx1"/>
                </a:solidFill>
                <a:effectLst/>
                <a:latin typeface="+mn-lt"/>
                <a:ea typeface="+mn-ea"/>
                <a:cs typeface="+mn-cs"/>
              </a:rPr>
              <a:t>的用户 </a:t>
            </a:r>
            <a:endParaRPr lang="zh-CN" altLang="en-US" sz="2000" kern="100" dirty="0">
              <a:effectLst/>
              <a:latin typeface="+mn-lt"/>
              <a:ea typeface="SimSun" panose="02010600030101010101" pitchFamily="2" charset="-122"/>
              <a:cs typeface="Times New Roman" panose="02020603050405020304" pitchFamily="18" charset="0"/>
            </a:endParaRPr>
          </a:p>
        </p:txBody>
      </p:sp>
      <p:sp>
        <p:nvSpPr>
          <p:cNvPr id="4" name="文本占位符 3"/>
          <p:cNvSpPr>
            <a:spLocks noGrp="1"/>
          </p:cNvSpPr>
          <p:nvPr>
            <p:ph type="body" sz="quarter" idx="26"/>
          </p:nvPr>
        </p:nvSpPr>
        <p:spPr/>
        <p:txBody>
          <a:bodyPr rtlCol="0"/>
          <a:lstStyle/>
          <a:p>
            <a:pPr algn="ctr" rtl="0"/>
            <a:r>
              <a:rPr lang="zh-CN" altLang="en-US" sz="2000" kern="100" dirty="0">
                <a:effectLst/>
                <a:latin typeface="+mn-ea"/>
                <a:ea typeface="+mn-ea"/>
                <a:cs typeface="Times New Roman" panose="02020603050405020304" pitchFamily="18" charset="0"/>
              </a:rPr>
              <a:t>参与路径</a:t>
            </a:r>
            <a:endParaRPr lang="zh-CN" altLang="en-US" dirty="0">
              <a:latin typeface="+mn-ea"/>
              <a:ea typeface="+mn-ea"/>
            </a:endParaRPr>
          </a:p>
        </p:txBody>
      </p:sp>
      <p:pic>
        <p:nvPicPr>
          <p:cNvPr id="89" name="图片占位符 88"/>
          <p:cNvPicPr>
            <a:picLocks noGrp="1" noChangeAspect="1"/>
          </p:cNvPicPr>
          <p:nvPr>
            <p:ph type="pic" sz="quarter" idx="27"/>
          </p:nvPr>
        </p:nvPicPr>
        <p:blipFill rotWithShape="1">
          <a:blip r:embed="rId5">
            <a:extLst>
              <a:ext uri="{96DAC541-7B7A-43D3-8B79-37D633B846F1}">
                <asvg:svgBlip xmlns:asvg="http://schemas.microsoft.com/office/drawing/2016/SVG/main" r:embed="rId6"/>
              </a:ext>
            </a:extLst>
          </a:blip>
          <a:srcRect l="-18093" t="-19179" r="-18093" b="-19179"/>
          <a:stretch>
            <a:fillRect/>
          </a:stretch>
        </p:blipFill>
        <p:spPr>
          <a:xfrm>
            <a:off x="3680392" y="5017901"/>
            <a:ext cx="1094116" cy="1113108"/>
          </a:xfrm>
        </p:spPr>
      </p:pic>
      <p:sp>
        <p:nvSpPr>
          <p:cNvPr id="29" name="文本占位符 119"/>
          <p:cNvSpPr txBox="1"/>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a:lstStyle>
          <a:p>
            <a:pPr rtl="0"/>
            <a:endParaRPr lang="zh-CN" altLang="en-US">
              <a:latin typeface="Microsoft YaHei UI" panose="020B0503020204020204" pitchFamily="34" charset="-122"/>
              <a:ea typeface="Microsoft YaHei UI" panose="020B0503020204020204" pitchFamily="34" charset="-122"/>
            </a:endParaRPr>
          </a:p>
        </p:txBody>
      </p:sp>
      <p:cxnSp>
        <p:nvCxnSpPr>
          <p:cNvPr id="38" name="直接连接符​​(S) 37"/>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占位符 18"/>
          <p:cNvSpPr>
            <a:spLocks noGrp="1"/>
          </p:cNvSpPr>
          <p:nvPr>
            <p:ph type="body" sz="half" idx="2"/>
          </p:nvPr>
        </p:nvSpPr>
        <p:spPr/>
        <p:txBody>
          <a:bodyPr rtlCol="0"/>
          <a:lstStyle/>
          <a:p>
            <a:pPr marL="0" marR="0">
              <a:spcBef>
                <a:spcPts val="0"/>
              </a:spcBef>
              <a:spcAft>
                <a:spcPts val="0"/>
              </a:spcAft>
            </a:pPr>
            <a:r>
              <a:rPr lang="zh-CN" altLang="en-US" sz="1800" b="1" kern="100" dirty="0">
                <a:solidFill>
                  <a:schemeClr val="accent3">
                    <a:lumMod val="75000"/>
                  </a:schemeClr>
                </a:solidFill>
                <a:effectLst/>
                <a:latin typeface="SimSun" panose="02010600030101010101" pitchFamily="2" charset="-122"/>
                <a:ea typeface="SimSun" panose="02010600030101010101" pitchFamily="2" charset="-122"/>
                <a:cs typeface="Times New Roman" panose="02020603050405020304" pitchFamily="18" charset="0"/>
              </a:rPr>
              <a:t>内容沉淀</a:t>
            </a:r>
            <a:r>
              <a:rPr lang="en-US" altLang="zh-CN" sz="1800" b="1" kern="100" dirty="0">
                <a:solidFill>
                  <a:schemeClr val="accent3">
                    <a:lumMod val="75000"/>
                  </a:schemeClr>
                </a:solidFill>
                <a:effectLst/>
                <a:latin typeface="SimSun" panose="02010600030101010101" pitchFamily="2" charset="-122"/>
                <a:ea typeface="SimSun" panose="02010600030101010101" pitchFamily="2" charset="-122"/>
                <a:cs typeface="Times New Roman" panose="02020603050405020304" pitchFamily="18" charset="0"/>
              </a:rPr>
              <a:t>--</a:t>
            </a:r>
            <a:r>
              <a:rPr lang="zh-CN" altLang="en-US" sz="1800" b="1" kern="100" dirty="0">
                <a:solidFill>
                  <a:schemeClr val="accent3">
                    <a:lumMod val="75000"/>
                  </a:schemeClr>
                </a:solidFill>
                <a:effectLst/>
                <a:latin typeface="SimSun" panose="02010600030101010101" pitchFamily="2" charset="-122"/>
                <a:ea typeface="SimSun" panose="02010600030101010101" pitchFamily="2" charset="-122"/>
                <a:cs typeface="Times New Roman" panose="02020603050405020304" pitchFamily="18" charset="0"/>
              </a:rPr>
              <a:t>用户基本权益</a:t>
            </a:r>
            <a:endParaRPr lang="zh-CN" altLang="en-US" sz="1800" b="1" kern="100" dirty="0">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3" name="文本占位符 22"/>
          <p:cNvSpPr>
            <a:spLocks noGrp="1"/>
          </p:cNvSpPr>
          <p:nvPr>
            <p:ph type="body" sz="half" idx="16"/>
          </p:nvPr>
        </p:nvSpPr>
        <p:spPr/>
        <p:txBody>
          <a:bodyPr rtlCol="0"/>
          <a:lstStyle/>
          <a:p>
            <a:pPr marL="0" marR="0">
              <a:spcBef>
                <a:spcPts val="0"/>
              </a:spcBef>
              <a:spcAft>
                <a:spcPts val="0"/>
              </a:spcAft>
            </a:pPr>
            <a:r>
              <a:rPr lang="zh-CN" altLang="en-US" sz="1800" b="1" kern="100" dirty="0">
                <a:solidFill>
                  <a:srgbClr val="EF5FA7"/>
                </a:solidFill>
                <a:effectLst/>
                <a:latin typeface="SimSun" panose="02010600030101010101" pitchFamily="2" charset="-122"/>
                <a:ea typeface="SimSun" panose="02010600030101010101" pitchFamily="2" charset="-122"/>
                <a:cs typeface="Times New Roman" panose="02020603050405020304" pitchFamily="18" charset="0"/>
              </a:rPr>
              <a:t>优质积累</a:t>
            </a:r>
            <a:r>
              <a:rPr lang="en-US" altLang="zh-CN" sz="1800" b="1" kern="100" dirty="0">
                <a:solidFill>
                  <a:srgbClr val="EF5FA7"/>
                </a:solidFill>
                <a:effectLst/>
                <a:latin typeface="SimSun" panose="02010600030101010101" pitchFamily="2" charset="-122"/>
                <a:ea typeface="SimSun" panose="02010600030101010101" pitchFamily="2" charset="-122"/>
                <a:cs typeface="Times New Roman" panose="02020603050405020304" pitchFamily="18" charset="0"/>
              </a:rPr>
              <a:t>--</a:t>
            </a:r>
            <a:r>
              <a:rPr lang="zh-CN" altLang="en-US" sz="1800" b="1" kern="100" dirty="0">
                <a:solidFill>
                  <a:srgbClr val="EF5FA7"/>
                </a:solidFill>
                <a:effectLst/>
                <a:latin typeface="SimSun" panose="02010600030101010101" pitchFamily="2" charset="-122"/>
                <a:ea typeface="SimSun" panose="02010600030101010101" pitchFamily="2" charset="-122"/>
                <a:cs typeface="Times New Roman" panose="02020603050405020304" pitchFamily="18" charset="0"/>
              </a:rPr>
              <a:t>筛选与引流</a:t>
            </a:r>
            <a:endParaRPr lang="zh-CN" altLang="en-US" sz="1800" b="1" kern="100" dirty="0">
              <a:solidFill>
                <a:srgbClr val="EF5FA7"/>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4" name="文本占位符 23"/>
          <p:cNvSpPr>
            <a:spLocks noGrp="1"/>
          </p:cNvSpPr>
          <p:nvPr>
            <p:ph type="body" sz="half" idx="17"/>
          </p:nvPr>
        </p:nvSpPr>
        <p:spPr/>
        <p:txBody>
          <a:bodyPr rtlCol="0"/>
          <a:lstStyle/>
          <a:p>
            <a:pPr marL="0" marR="0">
              <a:spcBef>
                <a:spcPts val="0"/>
              </a:spcBef>
              <a:spcAft>
                <a:spcPts val="0"/>
              </a:spcAft>
            </a:pPr>
            <a:r>
              <a:rPr lang="zh-CN" altLang="en-US" sz="1800" b="1" kern="100" dirty="0">
                <a:solidFill>
                  <a:srgbClr val="0070C0"/>
                </a:solidFill>
                <a:effectLst/>
                <a:latin typeface="SimSun" panose="02010600030101010101" pitchFamily="2" charset="-122"/>
                <a:ea typeface="SimSun" panose="02010600030101010101" pitchFamily="2" charset="-122"/>
                <a:cs typeface="Times New Roman" panose="02020603050405020304" pitchFamily="18" charset="0"/>
              </a:rPr>
              <a:t>品牌打造</a:t>
            </a:r>
            <a:r>
              <a:rPr lang="en-US" altLang="zh-CN" sz="1800" b="1" kern="100" dirty="0">
                <a:solidFill>
                  <a:srgbClr val="0070C0"/>
                </a:solidFill>
                <a:effectLst/>
                <a:latin typeface="SimSun" panose="02010600030101010101" pitchFamily="2" charset="-122"/>
                <a:ea typeface="SimSun" panose="02010600030101010101" pitchFamily="2" charset="-122"/>
                <a:cs typeface="Times New Roman" panose="02020603050405020304" pitchFamily="18" charset="0"/>
              </a:rPr>
              <a:t>--</a:t>
            </a:r>
            <a:r>
              <a:rPr lang="zh-CN" altLang="en-US" sz="1800" b="1" kern="100" dirty="0">
                <a:solidFill>
                  <a:srgbClr val="0070C0"/>
                </a:solidFill>
                <a:effectLst/>
                <a:latin typeface="SimSun" panose="02010600030101010101" pitchFamily="2" charset="-122"/>
                <a:ea typeface="SimSun" panose="02010600030101010101" pitchFamily="2" charset="-122"/>
                <a:cs typeface="Times New Roman" panose="02020603050405020304" pitchFamily="18" charset="0"/>
              </a:rPr>
              <a:t>培养与收益</a:t>
            </a:r>
            <a:endParaRPr lang="zh-CN" altLang="en-US" sz="1800" b="1" kern="100" dirty="0">
              <a:solidFill>
                <a:srgbClr val="0070C0"/>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9" name="标题 8"/>
          <p:cNvSpPr>
            <a:spLocks noGrp="1"/>
          </p:cNvSpPr>
          <p:nvPr>
            <p:ph type="title"/>
          </p:nvPr>
        </p:nvSpPr>
        <p:spPr/>
        <p:txBody>
          <a:bodyPr rtlCol="0">
            <a:normAutofit/>
          </a:bodyPr>
          <a:lstStyle/>
          <a:p>
            <a:pPr marL="0" marR="0" algn="ctr">
              <a:spcBef>
                <a:spcPts val="0"/>
              </a:spcBef>
              <a:spcAft>
                <a:spcPts val="0"/>
              </a:spcAft>
            </a:pPr>
            <a:r>
              <a:rPr lang="zh-CN" altLang="en-US" sz="4400" b="1" kern="100" dirty="0">
                <a:solidFill>
                  <a:schemeClr val="accent1">
                    <a:lumMod val="50000"/>
                  </a:schemeClr>
                </a:solidFill>
                <a:effectLst/>
                <a:latin typeface="SimSun" panose="02010600030101010101" pitchFamily="2" charset="-122"/>
                <a:ea typeface="SimSun" panose="02010600030101010101" pitchFamily="2" charset="-122"/>
                <a:cs typeface="Times New Roman" panose="02020603050405020304" pitchFamily="18" charset="0"/>
              </a:rPr>
              <a:t>权益体系</a:t>
            </a:r>
            <a:endParaRPr lang="zh-CN" altLang="en-US" sz="4400" b="1" kern="100" dirty="0">
              <a:solidFill>
                <a:schemeClr val="accent1">
                  <a:lumMod val="50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5" name="图片占位符 4"/>
          <p:cNvPicPr>
            <a:picLocks noGrp="1" noChangeAspect="1"/>
          </p:cNvPicPr>
          <p:nvPr>
            <p:ph type="pic" sz="quarter" idx="13"/>
          </p:nvPr>
        </p:nvPicPr>
        <p:blipFill>
          <a:blip r:embed="rId1"/>
          <a:srcRect t="26684" b="26684"/>
          <a:stretch>
            <a:fillRect/>
          </a:stretch>
        </p:blipFill>
        <p:spPr/>
      </p:pic>
      <p:pic>
        <p:nvPicPr>
          <p:cNvPr id="15" name="图片占位符 14" descr="图形用户界面, 文本, 应用程序&#10;&#10;描述已自动生成"/>
          <p:cNvPicPr>
            <a:picLocks noGrp="1" noChangeAspect="1"/>
          </p:cNvPicPr>
          <p:nvPr>
            <p:ph type="pic" sz="quarter" idx="14"/>
          </p:nvPr>
        </p:nvPicPr>
        <p:blipFill>
          <a:blip r:embed="rId2"/>
          <a:srcRect t="8327" b="8327"/>
          <a:stretch>
            <a:fillRect/>
          </a:stretch>
        </p:blipFill>
        <p:spPr/>
      </p:pic>
      <p:pic>
        <p:nvPicPr>
          <p:cNvPr id="45" name="图片占位符 44" descr="文本&#10;&#10;中度可信度描述已自动生成"/>
          <p:cNvPicPr>
            <a:picLocks noGrp="1" noChangeAspect="1"/>
          </p:cNvPicPr>
          <p:nvPr>
            <p:ph type="pic" sz="quarter" idx="15"/>
          </p:nvPr>
        </p:nvPicPr>
        <p:blipFill>
          <a:blip r:embed="rId3"/>
          <a:srcRect l="30000" r="30000"/>
          <a:stretch>
            <a:fillRect/>
          </a:stretch>
        </p:blipFill>
        <p:spPr/>
      </p:pic>
      <p:sp>
        <p:nvSpPr>
          <p:cNvPr id="46" name="箭头: 右 45"/>
          <p:cNvSpPr/>
          <p:nvPr/>
        </p:nvSpPr>
        <p:spPr>
          <a:xfrm>
            <a:off x="4079631" y="3681046"/>
            <a:ext cx="492369" cy="187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右 46"/>
          <p:cNvSpPr/>
          <p:nvPr/>
        </p:nvSpPr>
        <p:spPr>
          <a:xfrm>
            <a:off x="7653661" y="3681046"/>
            <a:ext cx="492369" cy="1875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内容占位符 25"/>
          <p:cNvSpPr>
            <a:spLocks noGrp="1"/>
          </p:cNvSpPr>
          <p:nvPr>
            <p:ph sz="half" idx="1"/>
          </p:nvPr>
        </p:nvSpPr>
        <p:spPr>
          <a:xfrm>
            <a:off x="1045194" y="2150814"/>
            <a:ext cx="4639736" cy="5193323"/>
          </a:xfrm>
        </p:spPr>
        <p:txBody>
          <a:bodyPr rtlCol="0">
            <a:noAutofit/>
          </a:bodyPr>
          <a:lstStyle/>
          <a:p>
            <a:pPr>
              <a:spcBef>
                <a:spcPts val="0"/>
              </a:spcBef>
              <a:spcAft>
                <a:spcPts val="0"/>
              </a:spcAft>
              <a:buFont typeface="Wingdings" panose="05000000000000000000" pitchFamily="2" charset="2"/>
              <a:buChar char="l"/>
            </a:pPr>
            <a:r>
              <a:rPr lang="zh-CN" altLang="en-US" sz="2200" b="1" kern="100" dirty="0">
                <a:effectLst/>
                <a:latin typeface="+mn-lt"/>
                <a:ea typeface="SimSun" panose="02010600030101010101" pitchFamily="2" charset="-122"/>
                <a:cs typeface="Times New Roman" panose="02020603050405020304" pitchFamily="18" charset="0"/>
              </a:rPr>
              <a:t> 活跃奖励</a:t>
            </a:r>
            <a:r>
              <a:rPr lang="zh-CN" altLang="en-US" sz="2200" kern="100" dirty="0">
                <a:effectLst/>
                <a:latin typeface="+mn-lt"/>
                <a:ea typeface="SimSun" panose="02010600030101010101" pitchFamily="2" charset="-122"/>
                <a:cs typeface="Times New Roman" panose="02020603050405020304" pitchFamily="18" charset="0"/>
              </a:rPr>
              <a:t>：每日的签到，文章，问问题，回答问题，上传照片及邀请好友均会获得积分。</a:t>
            </a:r>
            <a:endParaRPr lang="en-US" altLang="zh-CN" sz="2200" kern="100" dirty="0">
              <a:effectLst/>
              <a:latin typeface="+mn-lt"/>
              <a:ea typeface="SimSun" panose="02010600030101010101" pitchFamily="2" charset="-122"/>
              <a:cs typeface="Times New Roman" panose="02020603050405020304" pitchFamily="18" charset="0"/>
            </a:endParaRPr>
          </a:p>
          <a:p>
            <a:pPr>
              <a:spcBef>
                <a:spcPts val="0"/>
              </a:spcBef>
              <a:spcAft>
                <a:spcPts val="0"/>
              </a:spcAft>
              <a:buFont typeface="Wingdings" panose="05000000000000000000" pitchFamily="2" charset="2"/>
              <a:buChar char="l"/>
            </a:pPr>
            <a:endParaRPr lang="zh-CN" altLang="en-US" sz="2200" kern="100" dirty="0">
              <a:effectLst/>
              <a:latin typeface="+mn-lt"/>
              <a:ea typeface="SimSun" panose="02010600030101010101" pitchFamily="2" charset="-122"/>
              <a:cs typeface="Times New Roman" panose="02020603050405020304" pitchFamily="18" charset="0"/>
            </a:endParaRPr>
          </a:p>
          <a:p>
            <a:pPr marR="0">
              <a:spcBef>
                <a:spcPts val="0"/>
              </a:spcBef>
              <a:spcAft>
                <a:spcPts val="0"/>
              </a:spcAft>
              <a:buFont typeface="Wingdings" panose="05000000000000000000" pitchFamily="2" charset="2"/>
              <a:buChar char="l"/>
            </a:pPr>
            <a:r>
              <a:rPr lang="zh-CN" altLang="en-US" sz="2200" b="1" kern="100" dirty="0">
                <a:effectLst/>
                <a:latin typeface="+mn-lt"/>
                <a:ea typeface="SimSun" panose="02010600030101010101" pitchFamily="2" charset="-122"/>
                <a:cs typeface="Times New Roman" panose="02020603050405020304" pitchFamily="18" charset="0"/>
              </a:rPr>
              <a:t> 内容奖励</a:t>
            </a:r>
            <a:r>
              <a:rPr lang="zh-CN" altLang="en-US" sz="2200" kern="100" dirty="0">
                <a:effectLst/>
                <a:latin typeface="+mn-lt"/>
                <a:ea typeface="SimSun" panose="02010600030101010101" pitchFamily="2" charset="-122"/>
                <a:cs typeface="Times New Roman" panose="02020603050405020304" pitchFamily="18" charset="0"/>
              </a:rPr>
              <a:t>：被标记为</a:t>
            </a:r>
            <a:r>
              <a:rPr lang="en-US" altLang="zh-CN" sz="2200" kern="100" dirty="0">
                <a:effectLst/>
                <a:latin typeface="+mn-lt"/>
                <a:ea typeface="SimSun" panose="02010600030101010101" pitchFamily="2" charset="-122"/>
                <a:cs typeface="Times New Roman" panose="02020603050405020304" pitchFamily="18" charset="0"/>
              </a:rPr>
              <a:t>excellent answer</a:t>
            </a:r>
            <a:r>
              <a:rPr lang="zh-CN" altLang="en-US" sz="2200" kern="100" dirty="0">
                <a:effectLst/>
                <a:latin typeface="+mn-lt"/>
                <a:ea typeface="SimSun" panose="02010600030101010101" pitchFamily="2" charset="-122"/>
                <a:cs typeface="Times New Roman" panose="02020603050405020304" pitchFamily="18" charset="0"/>
              </a:rPr>
              <a:t>将会获得更高积分。</a:t>
            </a:r>
            <a:endParaRPr lang="en-US" altLang="zh-CN" sz="2200" kern="100" dirty="0">
              <a:effectLst/>
              <a:latin typeface="+mn-lt"/>
              <a:ea typeface="SimSun" panose="02010600030101010101" pitchFamily="2" charset="-122"/>
              <a:cs typeface="Times New Roman" panose="02020603050405020304" pitchFamily="18" charset="0"/>
            </a:endParaRPr>
          </a:p>
          <a:p>
            <a:pPr marR="0">
              <a:spcBef>
                <a:spcPts val="0"/>
              </a:spcBef>
              <a:spcAft>
                <a:spcPts val="0"/>
              </a:spcAft>
              <a:buFont typeface="Wingdings" panose="05000000000000000000" pitchFamily="2" charset="2"/>
              <a:buChar char="l"/>
            </a:pPr>
            <a:endParaRPr lang="zh-CN" altLang="en-US" sz="2200" kern="100" dirty="0">
              <a:effectLst/>
              <a:latin typeface="+mn-lt"/>
              <a:ea typeface="SimSun" panose="02010600030101010101" pitchFamily="2" charset="-122"/>
              <a:cs typeface="Times New Roman" panose="02020603050405020304" pitchFamily="18" charset="0"/>
            </a:endParaRPr>
          </a:p>
          <a:p>
            <a:pPr marR="0">
              <a:spcBef>
                <a:spcPts val="0"/>
              </a:spcBef>
              <a:spcAft>
                <a:spcPts val="0"/>
              </a:spcAft>
              <a:buFont typeface="Wingdings" panose="05000000000000000000" pitchFamily="2" charset="2"/>
              <a:buChar char="l"/>
            </a:pPr>
            <a:r>
              <a:rPr lang="zh-CN" altLang="en-US" sz="2200" b="1" kern="100" dirty="0">
                <a:effectLst/>
                <a:latin typeface="+mn-lt"/>
                <a:ea typeface="SimSun" panose="02010600030101010101" pitchFamily="2" charset="-122"/>
                <a:cs typeface="Times New Roman" panose="02020603050405020304" pitchFamily="18" charset="0"/>
              </a:rPr>
              <a:t> 身份认证</a:t>
            </a:r>
            <a:r>
              <a:rPr lang="zh-CN" altLang="en-US" sz="2200" kern="100" dirty="0">
                <a:effectLst/>
                <a:latin typeface="+mn-lt"/>
                <a:ea typeface="SimSun" panose="02010600030101010101" pitchFamily="2" charset="-122"/>
                <a:cs typeface="Times New Roman" panose="02020603050405020304" pitchFamily="18" charset="0"/>
              </a:rPr>
              <a:t>：根据不同数量积分认证为不同等级用户，不同等级用户可以在个人主页解锁相应等级奖励</a:t>
            </a:r>
            <a:r>
              <a:rPr lang="en-US" altLang="zh-CN" sz="2200" kern="100" dirty="0">
                <a:effectLst/>
                <a:latin typeface="+mn-lt"/>
                <a:ea typeface="SimSun" panose="02010600030101010101" pitchFamily="2" charset="-122"/>
                <a:cs typeface="Times New Roman" panose="02020603050405020304" pitchFamily="18" charset="0"/>
              </a:rPr>
              <a:t>(</a:t>
            </a:r>
            <a:r>
              <a:rPr lang="zh-CN" altLang="en-US" sz="2200" kern="100" dirty="0">
                <a:effectLst/>
                <a:latin typeface="+mn-lt"/>
                <a:ea typeface="SimSun" panose="02010600030101010101" pitchFamily="2" charset="-122"/>
                <a:cs typeface="Times New Roman" panose="02020603050405020304" pitchFamily="18" charset="0"/>
              </a:rPr>
              <a:t>母婴商店优惠券等</a:t>
            </a:r>
            <a:r>
              <a:rPr lang="en-US" altLang="zh-CN" sz="2200" kern="100" dirty="0">
                <a:effectLst/>
                <a:latin typeface="+mn-lt"/>
                <a:ea typeface="SimSun" panose="02010600030101010101" pitchFamily="2" charset="-122"/>
                <a:cs typeface="Times New Roman" panose="02020603050405020304" pitchFamily="18" charset="0"/>
              </a:rPr>
              <a:t>)</a:t>
            </a:r>
            <a:r>
              <a:rPr lang="zh-CN" altLang="en-US" sz="2200" kern="100" dirty="0">
                <a:effectLst/>
                <a:latin typeface="+mn-lt"/>
                <a:ea typeface="SimSun" panose="02010600030101010101" pitchFamily="2" charset="-122"/>
                <a:cs typeface="Times New Roman" panose="02020603050405020304" pitchFamily="18" charset="0"/>
              </a:rPr>
              <a:t>，其中</a:t>
            </a:r>
            <a:r>
              <a:rPr lang="en-US" altLang="zh-CN" sz="2200" kern="100" dirty="0">
                <a:effectLst/>
                <a:latin typeface="+mn-lt"/>
                <a:ea typeface="SimSun" panose="02010600030101010101" pitchFamily="2" charset="-122"/>
                <a:cs typeface="Times New Roman" panose="02020603050405020304" pitchFamily="18" charset="0"/>
              </a:rPr>
              <a:t>VIP</a:t>
            </a:r>
            <a:r>
              <a:rPr lang="zh-CN" altLang="en-US" sz="2200" kern="100" dirty="0">
                <a:effectLst/>
                <a:latin typeface="+mn-lt"/>
                <a:ea typeface="SimSun" panose="02010600030101010101" pitchFamily="2" charset="-122"/>
                <a:cs typeface="Times New Roman" panose="02020603050405020304" pitchFamily="18" charset="0"/>
              </a:rPr>
              <a:t>用户在回答问题时将会展示标识。</a:t>
            </a:r>
            <a:endParaRPr lang="zh-CN" altLang="en-US" sz="2200" kern="100" dirty="0">
              <a:effectLst/>
              <a:latin typeface="+mn-lt"/>
              <a:ea typeface="SimSun" panose="02010600030101010101" pitchFamily="2" charset="-122"/>
              <a:cs typeface="Times New Roman" panose="02020603050405020304" pitchFamily="18" charset="0"/>
            </a:endParaRPr>
          </a:p>
        </p:txBody>
      </p:sp>
      <p:sp>
        <p:nvSpPr>
          <p:cNvPr id="2" name="标题 1"/>
          <p:cNvSpPr>
            <a:spLocks noGrp="1"/>
          </p:cNvSpPr>
          <p:nvPr>
            <p:ph type="title"/>
          </p:nvPr>
        </p:nvSpPr>
        <p:spPr>
          <a:xfrm>
            <a:off x="1097280" y="429632"/>
            <a:ext cx="10058400" cy="1369074"/>
          </a:xfrm>
        </p:spPr>
        <p:txBody>
          <a:bodyPr rtlCol="0">
            <a:normAutofit/>
          </a:bodyPr>
          <a:lstStyle/>
          <a:p>
            <a:pPr marL="0" marR="0">
              <a:spcBef>
                <a:spcPts val="0"/>
              </a:spcBef>
              <a:spcAft>
                <a:spcPts val="0"/>
              </a:spcAft>
            </a:pPr>
            <a:r>
              <a:rPr lang="zh-CN" altLang="en-US" sz="3200" b="1" kern="100" dirty="0">
                <a:solidFill>
                  <a:schemeClr val="accent3">
                    <a:lumMod val="75000"/>
                  </a:schemeClr>
                </a:solidFill>
                <a:effectLst/>
                <a:latin typeface="SimSun" panose="02010600030101010101" pitchFamily="2" charset="-122"/>
                <a:ea typeface="SimSun" panose="02010600030101010101" pitchFamily="2" charset="-122"/>
                <a:cs typeface="Times New Roman" panose="02020603050405020304" pitchFamily="18" charset="0"/>
              </a:rPr>
              <a:t>内容沉淀</a:t>
            </a:r>
            <a:r>
              <a:rPr lang="en-US" altLang="zh-CN" sz="3200" b="1" kern="100" dirty="0">
                <a:solidFill>
                  <a:schemeClr val="accent3">
                    <a:lumMod val="75000"/>
                  </a:schemeClr>
                </a:solidFill>
                <a:effectLst/>
                <a:latin typeface="SimSun" panose="02010600030101010101" pitchFamily="2" charset="-122"/>
                <a:ea typeface="SimSun" panose="02010600030101010101" pitchFamily="2" charset="-122"/>
                <a:cs typeface="Times New Roman" panose="02020603050405020304" pitchFamily="18" charset="0"/>
              </a:rPr>
              <a:t>--</a:t>
            </a:r>
            <a:r>
              <a:rPr lang="zh-CN" altLang="en-US" sz="3200" b="1" kern="100" dirty="0">
                <a:solidFill>
                  <a:schemeClr val="accent3">
                    <a:lumMod val="75000"/>
                  </a:schemeClr>
                </a:solidFill>
                <a:effectLst/>
                <a:latin typeface="SimSun" panose="02010600030101010101" pitchFamily="2" charset="-122"/>
                <a:ea typeface="SimSun" panose="02010600030101010101" pitchFamily="2" charset="-122"/>
                <a:cs typeface="Times New Roman" panose="02020603050405020304" pitchFamily="18" charset="0"/>
              </a:rPr>
              <a:t>用户基本权益</a:t>
            </a:r>
            <a:endParaRPr lang="zh-CN" altLang="en-US" sz="3200" b="1" kern="100" dirty="0">
              <a:solidFill>
                <a:schemeClr val="accent3">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6" name="内容占位符 5" descr="图形用户界面, 应用程序&#10;&#10;描述已自动生成"/>
          <p:cNvPicPr>
            <a:picLocks noGrp="1" noChangeAspect="1"/>
          </p:cNvPicPr>
          <p:nvPr>
            <p:ph sz="half" idx="2"/>
          </p:nvPr>
        </p:nvPicPr>
        <p:blipFill>
          <a:blip r:embed="rId1"/>
          <a:stretch>
            <a:fillRect/>
          </a:stretch>
        </p:blipFill>
        <p:spPr>
          <a:xfrm>
            <a:off x="5994923" y="0"/>
            <a:ext cx="1924162" cy="3399836"/>
          </a:xfrm>
        </p:spPr>
      </p:pic>
      <p:pic>
        <p:nvPicPr>
          <p:cNvPr id="9" name="图片 8" descr="图形用户界面, 文本, 应用程序&#10;&#10;描述已自动生成"/>
          <p:cNvPicPr>
            <a:picLocks noChangeAspect="1"/>
          </p:cNvPicPr>
          <p:nvPr/>
        </p:nvPicPr>
        <p:blipFill>
          <a:blip r:embed="rId2"/>
          <a:stretch>
            <a:fillRect/>
          </a:stretch>
        </p:blipFill>
        <p:spPr>
          <a:xfrm>
            <a:off x="7919085" y="2641743"/>
            <a:ext cx="2845817" cy="1993138"/>
          </a:xfrm>
          <a:prstGeom prst="rect">
            <a:avLst/>
          </a:prstGeom>
        </p:spPr>
      </p:pic>
      <p:pic>
        <p:nvPicPr>
          <p:cNvPr id="11" name="图片 10" descr="日程表&#10;&#10;描述已自动生成"/>
          <p:cNvPicPr>
            <a:picLocks noChangeAspect="1"/>
          </p:cNvPicPr>
          <p:nvPr/>
        </p:nvPicPr>
        <p:blipFill>
          <a:blip r:embed="rId3"/>
          <a:stretch>
            <a:fillRect/>
          </a:stretch>
        </p:blipFill>
        <p:spPr>
          <a:xfrm>
            <a:off x="5994923" y="4630449"/>
            <a:ext cx="3010745" cy="16949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9510" y="1790891"/>
            <a:ext cx="6249849" cy="4728710"/>
          </a:xfrm>
        </p:spPr>
        <p:txBody>
          <a:bodyPr rtlCol="0">
            <a:noAutofit/>
          </a:bodyPr>
          <a:lstStyle/>
          <a:p>
            <a:pPr>
              <a:spcBef>
                <a:spcPts val="0"/>
              </a:spcBef>
              <a:spcAft>
                <a:spcPts val="0"/>
              </a:spcAft>
              <a:buFont typeface="Wingdings" panose="05000000000000000000" pitchFamily="2" charset="2"/>
              <a:buChar char="l"/>
            </a:pPr>
            <a:r>
              <a:rPr lang="zh-CN" altLang="en-US" sz="2200" b="1" kern="100" dirty="0">
                <a:effectLst/>
                <a:latin typeface="SimSun" panose="02010600030101010101" pitchFamily="2" charset="-122"/>
                <a:ea typeface="SimSun" panose="02010600030101010101" pitchFamily="2" charset="-122"/>
                <a:cs typeface="Times New Roman" panose="02020603050405020304" pitchFamily="18" charset="0"/>
              </a:rPr>
              <a:t> 积分展示</a:t>
            </a:r>
            <a:r>
              <a:rPr lang="zh-CN" altLang="en-US" sz="2200" kern="100" dirty="0">
                <a:effectLst/>
                <a:latin typeface="SimSun" panose="02010600030101010101" pitchFamily="2" charset="-122"/>
                <a:ea typeface="SimSun" panose="02010600030101010101" pitchFamily="2" charset="-122"/>
                <a:cs typeface="Times New Roman" panose="02020603050405020304" pitchFamily="18" charset="0"/>
              </a:rPr>
              <a:t>：</a:t>
            </a:r>
            <a:r>
              <a:rPr lang="en-US" altLang="zh-CN" sz="2200" kern="100" dirty="0" err="1">
                <a:effectLst/>
                <a:latin typeface="SimSun" panose="02010600030101010101" pitchFamily="2" charset="-122"/>
                <a:ea typeface="SimSun" panose="02010600030101010101" pitchFamily="2" charset="-122"/>
                <a:cs typeface="Times New Roman" panose="02020603050405020304" pitchFamily="18" charset="0"/>
              </a:rPr>
              <a:t>theAsianparent</a:t>
            </a:r>
            <a:r>
              <a:rPr lang="en-US" altLang="zh-CN" sz="2200" kern="100" dirty="0">
                <a:effectLst/>
                <a:latin typeface="SimSun" panose="02010600030101010101" pitchFamily="2" charset="-122"/>
                <a:ea typeface="SimSun" panose="02010600030101010101" pitchFamily="2" charset="-122"/>
                <a:cs typeface="Times New Roman" panose="02020603050405020304" pitchFamily="18" charset="0"/>
              </a:rPr>
              <a:t> app - My Profile - Leaderboard, </a:t>
            </a:r>
            <a:r>
              <a:rPr lang="zh-CN" altLang="en-US" sz="2200" kern="100" dirty="0">
                <a:effectLst/>
                <a:latin typeface="SimSun" panose="02010600030101010101" pitchFamily="2" charset="-122"/>
                <a:ea typeface="SimSun" panose="02010600030101010101" pitchFamily="2" charset="-122"/>
                <a:cs typeface="Times New Roman" panose="02020603050405020304" pitchFamily="18" charset="0"/>
              </a:rPr>
              <a:t>展示周榜，月榜，总榜积分排名，对站内活跃用户予以展示，提供高曝光与流量倾斜，并引导关注。</a:t>
            </a:r>
            <a:endParaRPr lang="en-US" altLang="zh-CN" sz="2200" kern="100" dirty="0">
              <a:effectLst/>
              <a:latin typeface="SimSun" panose="02010600030101010101" pitchFamily="2" charset="-122"/>
              <a:ea typeface="SimSun" panose="02010600030101010101" pitchFamily="2" charset="-122"/>
              <a:cs typeface="Times New Roman" panose="02020603050405020304" pitchFamily="18" charset="0"/>
            </a:endParaRPr>
          </a:p>
          <a:p>
            <a:pPr>
              <a:spcBef>
                <a:spcPts val="0"/>
              </a:spcBef>
              <a:spcAft>
                <a:spcPts val="0"/>
              </a:spcAft>
              <a:buFont typeface="Wingdings" panose="05000000000000000000" pitchFamily="2" charset="2"/>
              <a:buChar char="l"/>
            </a:pPr>
            <a:endParaRPr lang="zh-CN" altLang="en-US" sz="2200" kern="100" dirty="0">
              <a:effectLst/>
              <a:latin typeface="Calibri" panose="020F0502020204030204" pitchFamily="34" charset="0"/>
              <a:ea typeface="SimSun" panose="02010600030101010101" pitchFamily="2" charset="-122"/>
              <a:cs typeface="Times New Roman" panose="02020603050405020304" pitchFamily="18" charset="0"/>
            </a:endParaRPr>
          </a:p>
          <a:p>
            <a:pPr marR="0">
              <a:spcBef>
                <a:spcPts val="0"/>
              </a:spcBef>
              <a:spcAft>
                <a:spcPts val="0"/>
              </a:spcAft>
              <a:buFont typeface="Wingdings" panose="05000000000000000000" pitchFamily="2" charset="2"/>
              <a:buChar char="l"/>
            </a:pPr>
            <a:r>
              <a:rPr lang="zh-CN" altLang="en-US" sz="2200" b="1" kern="100" dirty="0">
                <a:effectLst/>
                <a:latin typeface="SimSun" panose="02010600030101010101" pitchFamily="2" charset="-122"/>
                <a:ea typeface="SimSun" panose="02010600030101010101" pitchFamily="2" charset="-122"/>
                <a:cs typeface="Times New Roman" panose="02020603050405020304" pitchFamily="18" charset="0"/>
              </a:rPr>
              <a:t> 内容曝光</a:t>
            </a:r>
            <a:r>
              <a:rPr lang="zh-CN" altLang="en-US" sz="2200" kern="100" dirty="0">
                <a:effectLst/>
                <a:latin typeface="SimSun" panose="02010600030101010101" pitchFamily="2" charset="-122"/>
                <a:ea typeface="SimSun" panose="02010600030101010101" pitchFamily="2" charset="-122"/>
                <a:cs typeface="Times New Roman" panose="02020603050405020304" pitchFamily="18" charset="0"/>
              </a:rPr>
              <a:t>：点击用户头像将跳转至用户页面展示用户文章与回答，实现内容有效曝光。</a:t>
            </a:r>
            <a:endParaRPr lang="en-US" altLang="zh-CN" sz="2200" kern="100" dirty="0">
              <a:effectLst/>
              <a:latin typeface="SimSun" panose="02010600030101010101" pitchFamily="2" charset="-122"/>
              <a:ea typeface="SimSun" panose="02010600030101010101" pitchFamily="2" charset="-122"/>
              <a:cs typeface="Times New Roman" panose="02020603050405020304" pitchFamily="18" charset="0"/>
            </a:endParaRPr>
          </a:p>
          <a:p>
            <a:pPr marR="0">
              <a:spcBef>
                <a:spcPts val="0"/>
              </a:spcBef>
              <a:spcAft>
                <a:spcPts val="0"/>
              </a:spcAft>
              <a:buFont typeface="Wingdings" panose="05000000000000000000" pitchFamily="2" charset="2"/>
              <a:buChar char="l"/>
            </a:pPr>
            <a:endParaRPr lang="zh-CN" altLang="en-US" sz="2200" kern="100" dirty="0">
              <a:effectLst/>
              <a:latin typeface="Calibri" panose="020F0502020204030204" pitchFamily="34" charset="0"/>
              <a:ea typeface="SimSun" panose="02010600030101010101" pitchFamily="2" charset="-122"/>
              <a:cs typeface="Times New Roman" panose="02020603050405020304" pitchFamily="18" charset="0"/>
            </a:endParaRPr>
          </a:p>
          <a:p>
            <a:pPr marL="251460" marR="0" indent="-342900">
              <a:spcBef>
                <a:spcPts val="0"/>
              </a:spcBef>
              <a:spcAft>
                <a:spcPts val="0"/>
              </a:spcAft>
              <a:buFont typeface="Wingdings" panose="05000000000000000000" pitchFamily="2" charset="2"/>
              <a:buChar char="l"/>
            </a:pPr>
            <a:r>
              <a:rPr lang="zh-CN" altLang="en-US" sz="2200" b="1" kern="100" dirty="0">
                <a:effectLst/>
                <a:latin typeface="SimSun" panose="02010600030101010101" pitchFamily="2" charset="-122"/>
                <a:ea typeface="SimSun" panose="02010600030101010101" pitchFamily="2" charset="-122"/>
                <a:cs typeface="Times New Roman" panose="02020603050405020304" pitchFamily="18" charset="0"/>
              </a:rPr>
              <a:t>流量支持</a:t>
            </a:r>
            <a:r>
              <a:rPr lang="zh-CN" altLang="en-US" sz="2200" kern="100" dirty="0">
                <a:effectLst/>
                <a:latin typeface="SimSun" panose="02010600030101010101" pitchFamily="2" charset="-122"/>
                <a:ea typeface="SimSun" panose="02010600030101010101" pitchFamily="2" charset="-122"/>
                <a:cs typeface="Times New Roman" panose="02020603050405020304" pitchFamily="18" charset="0"/>
              </a:rPr>
              <a:t>：积分及粉丝更多的用户拥有更多的曝光度，文章与回答将有更高</a:t>
            </a:r>
            <a:r>
              <a:rPr lang="zh-CN" altLang="en-US" sz="2200" kern="100" dirty="0">
                <a:latin typeface="SimSun" panose="02010600030101010101" pitchFamily="2" charset="-122"/>
                <a:ea typeface="SimSun" panose="02010600030101010101" pitchFamily="2" charset="-122"/>
                <a:cs typeface="Times New Roman" panose="02020603050405020304" pitchFamily="18" charset="0"/>
              </a:rPr>
              <a:t>优先级</a:t>
            </a:r>
            <a:r>
              <a:rPr lang="zh-CN" altLang="en-US" sz="2200" kern="100" dirty="0">
                <a:effectLst/>
                <a:latin typeface="SimSun" panose="02010600030101010101" pitchFamily="2" charset="-122"/>
                <a:ea typeface="SimSun" panose="02010600030101010101" pitchFamily="2" charset="-122"/>
                <a:cs typeface="Times New Roman" panose="02020603050405020304" pitchFamily="18" charset="0"/>
              </a:rPr>
              <a:t>被投放在板块中。</a:t>
            </a:r>
            <a:endParaRPr lang="en-US" altLang="zh-CN" sz="2200" kern="100" dirty="0">
              <a:effectLst/>
              <a:latin typeface="SimSun" panose="02010600030101010101" pitchFamily="2" charset="-122"/>
              <a:ea typeface="SimSun" panose="02010600030101010101" pitchFamily="2" charset="-122"/>
              <a:cs typeface="Times New Roman" panose="02020603050405020304" pitchFamily="18" charset="0"/>
            </a:endParaRPr>
          </a:p>
          <a:p>
            <a:pPr marL="251460" marR="0" indent="-342900">
              <a:spcBef>
                <a:spcPts val="0"/>
              </a:spcBef>
              <a:spcAft>
                <a:spcPts val="0"/>
              </a:spcAft>
              <a:buFont typeface="Wingdings" panose="05000000000000000000" pitchFamily="2" charset="2"/>
              <a:buChar char="l"/>
            </a:pPr>
            <a:endParaRPr lang="zh-CN" altLang="en-US" sz="2200" kern="100" dirty="0">
              <a:effectLst/>
              <a:latin typeface="Calibri" panose="020F0502020204030204" pitchFamily="34" charset="0"/>
              <a:ea typeface="SimSun" panose="02010600030101010101" pitchFamily="2" charset="-122"/>
              <a:cs typeface="Times New Roman" panose="02020603050405020304" pitchFamily="18" charset="0"/>
            </a:endParaRPr>
          </a:p>
          <a:p>
            <a:pPr marL="251460" marR="0" indent="-342900">
              <a:spcBef>
                <a:spcPts val="0"/>
              </a:spcBef>
              <a:spcAft>
                <a:spcPts val="0"/>
              </a:spcAft>
              <a:buFont typeface="Wingdings" panose="05000000000000000000" pitchFamily="2" charset="2"/>
              <a:buChar char="l"/>
            </a:pPr>
            <a:r>
              <a:rPr lang="zh-CN" altLang="en-US" sz="2200" b="1" kern="100" dirty="0">
                <a:effectLst/>
                <a:latin typeface="SimSun" panose="02010600030101010101" pitchFamily="2" charset="-122"/>
                <a:ea typeface="SimSun" panose="02010600030101010101" pitchFamily="2" charset="-122"/>
                <a:cs typeface="Times New Roman" panose="02020603050405020304" pitchFamily="18" charset="0"/>
              </a:rPr>
              <a:t>粉丝引流</a:t>
            </a:r>
            <a:r>
              <a:rPr lang="zh-CN" altLang="en-US" sz="2200" kern="100" dirty="0">
                <a:effectLst/>
                <a:latin typeface="SimSun" panose="02010600030101010101" pitchFamily="2" charset="-122"/>
                <a:ea typeface="SimSun" panose="02010600030101010101" pitchFamily="2" charset="-122"/>
                <a:cs typeface="Times New Roman" panose="02020603050405020304" pitchFamily="18" charset="0"/>
              </a:rPr>
              <a:t>：积分及粉丝更多的用户将在新用户注册时被推荐关注。</a:t>
            </a:r>
            <a:endParaRPr lang="zh-CN" altLang="en-US" sz="2200" kern="1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2" name="标题 1"/>
          <p:cNvSpPr>
            <a:spLocks noGrp="1"/>
          </p:cNvSpPr>
          <p:nvPr>
            <p:ph type="title"/>
          </p:nvPr>
        </p:nvSpPr>
        <p:spPr/>
        <p:txBody>
          <a:bodyPr rtlCol="0">
            <a:normAutofit/>
          </a:bodyPr>
          <a:lstStyle/>
          <a:p>
            <a:pPr marL="0" marR="0" lvl="0" indent="0" algn="ctr" defTabSz="914400" rtl="0" eaLnBrk="1" fontAlgn="auto" latinLnBrk="0" hangingPunct="1">
              <a:lnSpc>
                <a:spcPct val="100000"/>
              </a:lnSpc>
              <a:spcBef>
                <a:spcPts val="0"/>
              </a:spcBef>
              <a:spcAft>
                <a:spcPts val="0"/>
              </a:spcAft>
              <a:buClr>
                <a:srgbClr val="00A2FF"/>
              </a:buClr>
              <a:buSzPct val="100000"/>
              <a:buFont typeface="Calibri" panose="020F0502020204030204" pitchFamily="34" charset="0"/>
              <a:buNone/>
              <a:defRPr/>
            </a:pPr>
            <a:r>
              <a:rPr kumimoji="0" lang="zh-CN" altLang="en-US" sz="3200" b="1" i="0" u="none" strike="noStrike" kern="100" cap="all" spc="0" normalizeH="0" baseline="0" noProof="0" dirty="0">
                <a:ln>
                  <a:noFill/>
                </a:ln>
                <a:solidFill>
                  <a:srgbClr val="EF5FA7"/>
                </a:solidFill>
                <a:effectLst/>
                <a:uLnTx/>
                <a:uFillTx/>
                <a:latin typeface="SimSun" panose="02010600030101010101" pitchFamily="2" charset="-122"/>
                <a:ea typeface="SimSun" panose="02010600030101010101" pitchFamily="2" charset="-122"/>
                <a:cs typeface="Times New Roman" panose="02020603050405020304" pitchFamily="18" charset="0"/>
              </a:rPr>
              <a:t>优质积累</a:t>
            </a:r>
            <a:r>
              <a:rPr kumimoji="0" lang="en-US" altLang="zh-CN" sz="3200" b="1" i="0" u="none" strike="noStrike" kern="100" cap="all" spc="0" normalizeH="0" baseline="0" noProof="0" dirty="0">
                <a:ln>
                  <a:noFill/>
                </a:ln>
                <a:solidFill>
                  <a:srgbClr val="EF5FA7"/>
                </a:solidFill>
                <a:effectLst/>
                <a:uLnTx/>
                <a:uFillTx/>
                <a:latin typeface="SimSun" panose="02010600030101010101" pitchFamily="2" charset="-122"/>
                <a:ea typeface="SimSun" panose="02010600030101010101" pitchFamily="2" charset="-122"/>
                <a:cs typeface="Times New Roman" panose="02020603050405020304" pitchFamily="18" charset="0"/>
              </a:rPr>
              <a:t>--</a:t>
            </a:r>
            <a:r>
              <a:rPr kumimoji="0" lang="zh-CN" altLang="en-US" sz="3200" b="1" i="0" u="none" strike="noStrike" kern="100" cap="all" spc="0" normalizeH="0" baseline="0" noProof="0" dirty="0">
                <a:ln>
                  <a:noFill/>
                </a:ln>
                <a:solidFill>
                  <a:srgbClr val="EF5FA7"/>
                </a:solidFill>
                <a:effectLst/>
                <a:uLnTx/>
                <a:uFillTx/>
                <a:latin typeface="SimSun" panose="02010600030101010101" pitchFamily="2" charset="-122"/>
                <a:ea typeface="SimSun" panose="02010600030101010101" pitchFamily="2" charset="-122"/>
                <a:cs typeface="Times New Roman" panose="02020603050405020304" pitchFamily="18" charset="0"/>
              </a:rPr>
              <a:t>筛选与引流</a:t>
            </a:r>
            <a:endParaRPr kumimoji="0" lang="zh-CN" altLang="en-US" sz="3200" b="1" i="0" u="none" strike="noStrike" kern="100" cap="all" spc="0" normalizeH="0" baseline="0" noProof="0" dirty="0">
              <a:ln>
                <a:noFill/>
              </a:ln>
              <a:solidFill>
                <a:srgbClr val="EF5FA7"/>
              </a:solidFill>
              <a:effectLst/>
              <a:uLnTx/>
              <a:uFillTx/>
              <a:latin typeface="Calibri" panose="020F0502020204030204" pitchFamily="34" charset="0"/>
              <a:ea typeface="SimSun" panose="02010600030101010101" pitchFamily="2" charset="-122"/>
              <a:cs typeface="Times New Roman" panose="02020603050405020304" pitchFamily="18" charset="0"/>
            </a:endParaRPr>
          </a:p>
        </p:txBody>
      </p:sp>
      <p:pic>
        <p:nvPicPr>
          <p:cNvPr id="14" name="图片 13" descr="图形用户界面, 文本, 应用程序&#10;&#10;描述已自动生成"/>
          <p:cNvPicPr>
            <a:picLocks noChangeAspect="1"/>
          </p:cNvPicPr>
          <p:nvPr/>
        </p:nvPicPr>
        <p:blipFill rotWithShape="1">
          <a:blip r:embed="rId1"/>
          <a:srcRect b="41152"/>
          <a:stretch>
            <a:fillRect/>
          </a:stretch>
        </p:blipFill>
        <p:spPr>
          <a:xfrm>
            <a:off x="6794896" y="185195"/>
            <a:ext cx="2540117" cy="3092041"/>
          </a:xfrm>
          <a:prstGeom prst="rect">
            <a:avLst/>
          </a:prstGeom>
        </p:spPr>
      </p:pic>
      <p:pic>
        <p:nvPicPr>
          <p:cNvPr id="18" name="图片 17"/>
          <p:cNvPicPr>
            <a:picLocks noChangeAspect="1"/>
          </p:cNvPicPr>
          <p:nvPr/>
        </p:nvPicPr>
        <p:blipFill>
          <a:blip r:embed="rId2"/>
          <a:stretch>
            <a:fillRect/>
          </a:stretch>
        </p:blipFill>
        <p:spPr>
          <a:xfrm>
            <a:off x="8331990" y="2766349"/>
            <a:ext cx="2837580" cy="35390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a:bodyPr>
          <a:lstStyle/>
          <a:p>
            <a:pPr marL="0" marR="0" lvl="0" indent="0" defTabSz="914400" rtl="0" eaLnBrk="1" fontAlgn="auto" latinLnBrk="0" hangingPunct="1">
              <a:lnSpc>
                <a:spcPct val="100000"/>
              </a:lnSpc>
              <a:spcBef>
                <a:spcPts val="0"/>
              </a:spcBef>
              <a:spcAft>
                <a:spcPts val="0"/>
              </a:spcAft>
              <a:buClr>
                <a:srgbClr val="00A2FF"/>
              </a:buClr>
              <a:buSzPct val="100000"/>
              <a:buFont typeface="Calibri" panose="020F0502020204030204" pitchFamily="34" charset="0"/>
              <a:buNone/>
              <a:defRPr/>
            </a:pPr>
            <a:r>
              <a:rPr kumimoji="0" lang="zh-CN" altLang="en-US" sz="3200" b="1" i="0" u="none" strike="noStrike" kern="100" cap="all" spc="0" normalizeH="0" baseline="0" noProof="0" dirty="0">
                <a:ln>
                  <a:noFill/>
                </a:ln>
                <a:solidFill>
                  <a:srgbClr val="0070C0"/>
                </a:solidFill>
                <a:effectLst/>
                <a:uLnTx/>
                <a:uFillTx/>
                <a:latin typeface="SimSun" panose="02010600030101010101" pitchFamily="2" charset="-122"/>
                <a:ea typeface="SimSun" panose="02010600030101010101" pitchFamily="2" charset="-122"/>
                <a:cs typeface="Times New Roman" panose="02020603050405020304" pitchFamily="18" charset="0"/>
              </a:rPr>
              <a:t>品牌打造</a:t>
            </a:r>
            <a:r>
              <a:rPr kumimoji="0" lang="en-US" altLang="zh-CN" sz="3200" b="1" i="0" u="none" strike="noStrike" kern="100" cap="all" spc="0" normalizeH="0" baseline="0" noProof="0" dirty="0">
                <a:ln>
                  <a:noFill/>
                </a:ln>
                <a:solidFill>
                  <a:srgbClr val="0070C0"/>
                </a:solidFill>
                <a:effectLst/>
                <a:uLnTx/>
                <a:uFillTx/>
                <a:latin typeface="SimSun" panose="02010600030101010101" pitchFamily="2" charset="-122"/>
                <a:ea typeface="SimSun" panose="02010600030101010101" pitchFamily="2" charset="-122"/>
                <a:cs typeface="Times New Roman" panose="02020603050405020304" pitchFamily="18" charset="0"/>
              </a:rPr>
              <a:t>--</a:t>
            </a:r>
            <a:r>
              <a:rPr kumimoji="0" lang="zh-CN" altLang="en-US" sz="3200" b="1" i="0" u="none" strike="noStrike" kern="100" cap="all" spc="0" normalizeH="0" baseline="0" noProof="0" dirty="0">
                <a:ln>
                  <a:noFill/>
                </a:ln>
                <a:solidFill>
                  <a:srgbClr val="0070C0"/>
                </a:solidFill>
                <a:effectLst/>
                <a:uLnTx/>
                <a:uFillTx/>
                <a:latin typeface="SimSun" panose="02010600030101010101" pitchFamily="2" charset="-122"/>
                <a:ea typeface="SimSun" panose="02010600030101010101" pitchFamily="2" charset="-122"/>
                <a:cs typeface="Times New Roman" panose="02020603050405020304" pitchFamily="18" charset="0"/>
              </a:rPr>
              <a:t>培养与收益</a:t>
            </a:r>
            <a:endParaRPr kumimoji="0" lang="zh-CN" altLang="en-US" sz="3200" b="1" i="0" u="none" strike="noStrike" kern="100" cap="all" spc="0" normalizeH="0" baseline="0" noProof="0" dirty="0">
              <a:ln>
                <a:noFill/>
              </a:ln>
              <a:solidFill>
                <a:srgbClr val="0070C0"/>
              </a:solidFill>
              <a:effectLst/>
              <a:uLnTx/>
              <a:uFillTx/>
              <a:latin typeface="Calibri" panose="020F0502020204030204" pitchFamily="34" charset="0"/>
              <a:ea typeface="SimSun" panose="02010600030101010101" pitchFamily="2" charset="-122"/>
              <a:cs typeface="Times New Roman" panose="02020603050405020304" pitchFamily="18" charset="0"/>
            </a:endParaRPr>
          </a:p>
        </p:txBody>
      </p:sp>
      <p:sp>
        <p:nvSpPr>
          <p:cNvPr id="3" name="内容占位符 2"/>
          <p:cNvSpPr>
            <a:spLocks noGrp="1"/>
          </p:cNvSpPr>
          <p:nvPr>
            <p:ph sz="half" idx="1"/>
          </p:nvPr>
        </p:nvSpPr>
        <p:spPr>
          <a:xfrm>
            <a:off x="487835" y="2013995"/>
            <a:ext cx="6970277" cy="5550061"/>
          </a:xfrm>
        </p:spPr>
        <p:txBody>
          <a:bodyPr rtlCol="0">
            <a:normAutofit fontScale="62500" lnSpcReduction="20000"/>
          </a:bodyPr>
          <a:lstStyle/>
          <a:p>
            <a:pPr marL="194310" marR="0" indent="-285750">
              <a:spcBef>
                <a:spcPts val="0"/>
              </a:spcBef>
              <a:spcAft>
                <a:spcPts val="0"/>
              </a:spcAft>
              <a:buFont typeface="Wingdings" panose="05000000000000000000" pitchFamily="2" charset="2"/>
              <a:buChar char="l"/>
            </a:pPr>
            <a:r>
              <a:rPr lang="zh-CN" altLang="en-US" sz="3500" b="1" kern="100" dirty="0">
                <a:effectLst/>
                <a:latin typeface="SimSun" panose="02010600030101010101" pitchFamily="2" charset="-122"/>
                <a:ea typeface="SimSun" panose="02010600030101010101" pitchFamily="2" charset="-122"/>
                <a:cs typeface="Times New Roman" panose="02020603050405020304" pitchFamily="18" charset="0"/>
              </a:rPr>
              <a:t>资源支持</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：成为金牌用户并拥有</a:t>
            </a:r>
            <a:r>
              <a:rPr lang="en-US" altLang="zh-CN" sz="3500" kern="100" dirty="0">
                <a:effectLst/>
                <a:latin typeface="SimSun" panose="02010600030101010101" pitchFamily="2" charset="-122"/>
                <a:ea typeface="SimSun" panose="02010600030101010101" pitchFamily="2" charset="-122"/>
                <a:cs typeface="Times New Roman" panose="02020603050405020304" pitchFamily="18" charset="0"/>
              </a:rPr>
              <a:t>500+</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粉丝后有机会加入</a:t>
            </a:r>
            <a:r>
              <a:rPr lang="en-US" altLang="zh-CN" sz="3500" kern="100" dirty="0">
                <a:effectLst/>
                <a:latin typeface="SimSun" panose="02010600030101010101" pitchFamily="2" charset="-122"/>
                <a:ea typeface="SimSun" panose="02010600030101010101" pitchFamily="2" charset="-122"/>
                <a:cs typeface="Times New Roman" panose="02020603050405020304" pitchFamily="18" charset="0"/>
              </a:rPr>
              <a:t>VIP</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家长俱乐部，获得独家奖品，并获得参加</a:t>
            </a:r>
            <a:r>
              <a:rPr lang="en-US" altLang="zh-CN" sz="3500" kern="100" dirty="0" err="1">
                <a:effectLst/>
                <a:latin typeface="SimSun" panose="02010600030101010101" pitchFamily="2" charset="-122"/>
                <a:ea typeface="SimSun" panose="02010600030101010101" pitchFamily="2" charset="-122"/>
                <a:cs typeface="Times New Roman" panose="02020603050405020304" pitchFamily="18" charset="0"/>
              </a:rPr>
              <a:t>theAsianparent</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活动及慈善晚会的资格。</a:t>
            </a:r>
            <a:endParaRPr lang="en-US" altLang="zh-CN" sz="3500" kern="100" dirty="0">
              <a:effectLst/>
              <a:latin typeface="SimSun" panose="02010600030101010101" pitchFamily="2" charset="-122"/>
              <a:ea typeface="SimSun" panose="02010600030101010101" pitchFamily="2" charset="-122"/>
              <a:cs typeface="Times New Roman" panose="02020603050405020304" pitchFamily="18" charset="0"/>
            </a:endParaRPr>
          </a:p>
          <a:p>
            <a:pPr marL="194310" marR="0" indent="-285750">
              <a:spcBef>
                <a:spcPts val="0"/>
              </a:spcBef>
              <a:spcAft>
                <a:spcPts val="0"/>
              </a:spcAft>
              <a:buFont typeface="Wingdings" panose="05000000000000000000" pitchFamily="2" charset="2"/>
              <a:buChar char="l"/>
            </a:pPr>
            <a:endPar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endParaRPr>
          </a:p>
          <a:p>
            <a:pPr marL="194310" marR="0" indent="-285750">
              <a:spcBef>
                <a:spcPts val="0"/>
              </a:spcBef>
              <a:spcAft>
                <a:spcPts val="0"/>
              </a:spcAft>
              <a:buFont typeface="Wingdings" panose="05000000000000000000" pitchFamily="2" charset="2"/>
              <a:buChar char="l"/>
            </a:pPr>
            <a:r>
              <a:rPr lang="zh-CN" altLang="en-US" sz="3500" b="1" kern="100" dirty="0">
                <a:effectLst/>
                <a:latin typeface="SimSun" panose="02010600030101010101" pitchFamily="2" charset="-122"/>
                <a:ea typeface="SimSun" panose="02010600030101010101" pitchFamily="2" charset="-122"/>
                <a:cs typeface="Times New Roman" panose="02020603050405020304" pitchFamily="18" charset="0"/>
              </a:rPr>
              <a:t>培养孵化</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：进入家长俱乐部的成员将会被培养创作，运营及公关能力，将由专业团队提供定位个人特长与优势的评测，将个人优势最大化。</a:t>
            </a:r>
            <a:endParaRPr lang="en-US" altLang="zh-CN" sz="3500" kern="100" dirty="0">
              <a:effectLst/>
              <a:latin typeface="SimSun" panose="02010600030101010101" pitchFamily="2" charset="-122"/>
              <a:ea typeface="SimSun" panose="02010600030101010101" pitchFamily="2" charset="-122"/>
              <a:cs typeface="Times New Roman" panose="02020603050405020304" pitchFamily="18" charset="0"/>
            </a:endParaRPr>
          </a:p>
          <a:p>
            <a:pPr marL="194310" marR="0" indent="-285750">
              <a:spcBef>
                <a:spcPts val="0"/>
              </a:spcBef>
              <a:spcAft>
                <a:spcPts val="0"/>
              </a:spcAft>
              <a:buFont typeface="Wingdings" panose="05000000000000000000" pitchFamily="2" charset="2"/>
              <a:buChar char="l"/>
            </a:pPr>
            <a:endPar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endParaRPr>
          </a:p>
          <a:p>
            <a:pPr marL="194310" marR="0" indent="-285750">
              <a:spcBef>
                <a:spcPts val="0"/>
              </a:spcBef>
              <a:spcAft>
                <a:spcPts val="0"/>
              </a:spcAft>
              <a:buFont typeface="Wingdings" panose="05000000000000000000" pitchFamily="2" charset="2"/>
              <a:buChar char="l"/>
            </a:pPr>
            <a:r>
              <a:rPr lang="zh-CN" altLang="en-US" sz="3500" b="1" kern="100" dirty="0">
                <a:effectLst/>
                <a:latin typeface="SimSun" panose="02010600030101010101" pitchFamily="2" charset="-122"/>
                <a:ea typeface="SimSun" panose="02010600030101010101" pitchFamily="2" charset="-122"/>
                <a:cs typeface="Times New Roman" panose="02020603050405020304" pitchFamily="18" charset="0"/>
              </a:rPr>
              <a:t>交流合作</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：进入家长俱乐部的成员可以共同协作交换资源，实现</a:t>
            </a:r>
            <a:r>
              <a:rPr lang="en-US" altLang="zh-CN" sz="3500" kern="100" dirty="0">
                <a:effectLst/>
                <a:latin typeface="SimSun" panose="02010600030101010101" pitchFamily="2" charset="-122"/>
                <a:ea typeface="SimSun" panose="02010600030101010101" pitchFamily="2" charset="-122"/>
                <a:cs typeface="Times New Roman" panose="02020603050405020304" pitchFamily="18" charset="0"/>
              </a:rPr>
              <a:t>1+1&gt;2</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，增加涨粉优势。</a:t>
            </a:r>
            <a:endParaRPr lang="en-US" altLang="zh-CN" sz="3500" kern="100" dirty="0">
              <a:effectLst/>
              <a:latin typeface="SimSun" panose="02010600030101010101" pitchFamily="2" charset="-122"/>
              <a:ea typeface="SimSun" panose="02010600030101010101" pitchFamily="2" charset="-122"/>
              <a:cs typeface="Times New Roman" panose="02020603050405020304" pitchFamily="18" charset="0"/>
            </a:endParaRPr>
          </a:p>
          <a:p>
            <a:pPr marL="194310" marR="0" indent="-285750">
              <a:spcBef>
                <a:spcPts val="0"/>
              </a:spcBef>
              <a:spcAft>
                <a:spcPts val="0"/>
              </a:spcAft>
              <a:buFont typeface="Wingdings" panose="05000000000000000000" pitchFamily="2" charset="2"/>
              <a:buChar char="l"/>
            </a:pPr>
            <a:endPar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endParaRPr>
          </a:p>
          <a:p>
            <a:pPr marL="194310" marR="0" indent="-285750">
              <a:spcBef>
                <a:spcPts val="0"/>
              </a:spcBef>
              <a:spcAft>
                <a:spcPts val="0"/>
              </a:spcAft>
              <a:buFont typeface="Wingdings" panose="05000000000000000000" pitchFamily="2" charset="2"/>
              <a:buChar char="l"/>
            </a:pPr>
            <a:r>
              <a:rPr lang="zh-CN" altLang="en-US" sz="3500" b="1" kern="100" dirty="0">
                <a:effectLst/>
                <a:latin typeface="SimSun" panose="02010600030101010101" pitchFamily="2" charset="-122"/>
                <a:ea typeface="SimSun" panose="02010600030101010101" pitchFamily="2" charset="-122"/>
                <a:cs typeface="Times New Roman" panose="02020603050405020304" pitchFamily="18" charset="0"/>
              </a:rPr>
              <a:t>评审收益</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：进入家长俱乐部的成员将获得试用并审查产品的资格。</a:t>
            </a:r>
            <a:br>
              <a:rPr lang="en-US" altLang="zh-CN" sz="3500" kern="100" dirty="0">
                <a:effectLst/>
                <a:latin typeface="SimSun" panose="02010600030101010101" pitchFamily="2" charset="-122"/>
                <a:ea typeface="SimSun" panose="02010600030101010101" pitchFamily="2" charset="-122"/>
                <a:cs typeface="Times New Roman" panose="02020603050405020304" pitchFamily="18" charset="0"/>
              </a:rPr>
            </a:br>
            <a:endPar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endParaRPr>
          </a:p>
          <a:p>
            <a:pPr marL="194310" marR="0" indent="-285750">
              <a:spcBef>
                <a:spcPts val="0"/>
              </a:spcBef>
              <a:spcAft>
                <a:spcPts val="0"/>
              </a:spcAft>
              <a:buFont typeface="Wingdings" panose="05000000000000000000" pitchFamily="2" charset="2"/>
              <a:buChar char="l"/>
            </a:pPr>
            <a:r>
              <a:rPr lang="zh-CN" altLang="en-US" sz="3500" b="1" kern="100" dirty="0">
                <a:effectLst/>
                <a:latin typeface="SimSun" panose="02010600030101010101" pitchFamily="2" charset="-122"/>
                <a:ea typeface="SimSun" panose="02010600030101010101" pitchFamily="2" charset="-122"/>
                <a:cs typeface="Times New Roman" panose="02020603050405020304" pitchFamily="18" charset="0"/>
              </a:rPr>
              <a:t>电商转化收益</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：进入家长俱乐部的成员将可以获得产品代言权并个人首页中插入相应产品购买链接，若他人购买并未退货，成员可获得分成收益</a:t>
            </a:r>
            <a:r>
              <a:rPr lang="en-US" altLang="zh-CN" sz="3500" kern="100" dirty="0">
                <a:effectLst/>
                <a:latin typeface="SimSun" panose="02010600030101010101" pitchFamily="2" charset="-122"/>
                <a:ea typeface="SimSun" panose="02010600030101010101" pitchFamily="2" charset="-122"/>
                <a:cs typeface="Times New Roman" panose="02020603050405020304" pitchFamily="18" charset="0"/>
              </a:rPr>
              <a:t>(</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成为</a:t>
            </a:r>
            <a:r>
              <a:rPr lang="en-US" altLang="zh-CN" sz="3500" kern="100" dirty="0">
                <a:effectLst/>
                <a:latin typeface="SimSun" panose="02010600030101010101" pitchFamily="2" charset="-122"/>
                <a:ea typeface="SimSun" panose="02010600030101010101" pitchFamily="2" charset="-122"/>
                <a:cs typeface="Times New Roman" panose="02020603050405020304" pitchFamily="18" charset="0"/>
              </a:rPr>
              <a:t>KOL)</a:t>
            </a:r>
            <a:r>
              <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rPr>
              <a:t>。</a:t>
            </a:r>
            <a:endParaRPr lang="zh-CN" altLang="en-US" sz="3500" kern="100" dirty="0">
              <a:effectLst/>
              <a:latin typeface="SimSun" panose="02010600030101010101" pitchFamily="2" charset="-122"/>
              <a:ea typeface="SimSun" panose="02010600030101010101" pitchFamily="2" charset="-122"/>
              <a:cs typeface="Times New Roman" panose="02020603050405020304" pitchFamily="18" charset="0"/>
            </a:endParaRPr>
          </a:p>
          <a:p>
            <a:pPr marL="342900" indent="-342900" rtl="0">
              <a:buClr>
                <a:schemeClr val="tx1">
                  <a:lumMod val="75000"/>
                  <a:lumOff val="25000"/>
                </a:schemeClr>
              </a:buClr>
              <a:buFont typeface="+mj-lt"/>
              <a:buAutoNum type="arabicPeriod"/>
            </a:pPr>
            <a:endParaRPr lang="zh-CN" altLang="en-US" dirty="0">
              <a:latin typeface="Microsoft YaHei UI" panose="020B0503020204020204" pitchFamily="34" charset="-122"/>
              <a:ea typeface="Microsoft YaHei UI" panose="020B0503020204020204" pitchFamily="34" charset="-122"/>
            </a:endParaRPr>
          </a:p>
        </p:txBody>
      </p:sp>
      <p:pic>
        <p:nvPicPr>
          <p:cNvPr id="12" name="图片 11" descr="图形用户界面, 应用程序&#10;&#10;描述已自动生成"/>
          <p:cNvPicPr>
            <a:picLocks noChangeAspect="1"/>
          </p:cNvPicPr>
          <p:nvPr/>
        </p:nvPicPr>
        <p:blipFill>
          <a:blip r:embed="rId1"/>
          <a:stretch>
            <a:fillRect/>
          </a:stretch>
        </p:blipFill>
        <p:spPr>
          <a:xfrm>
            <a:off x="7581316" y="0"/>
            <a:ext cx="4309844"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内容占位符 2" descr="线性维恩图的 SmartArt 图形"/>
          <p:cNvGraphicFramePr>
            <a:graphicFrameLocks noGrp="1"/>
          </p:cNvGraphicFramePr>
          <p:nvPr>
            <p:ph idx="1"/>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标题 1"/>
          <p:cNvSpPr>
            <a:spLocks noGrp="1"/>
          </p:cNvSpPr>
          <p:nvPr>
            <p:ph type="title"/>
          </p:nvPr>
        </p:nvSpPr>
        <p:spPr/>
        <p:txBody>
          <a:bodyPr rtlCol="0">
            <a:normAutofit/>
          </a:bodyPr>
          <a:lstStyle/>
          <a:p>
            <a:pPr rtl="0"/>
            <a:r>
              <a:rPr lang="zh-CN" altLang="en-US" sz="3200" b="1" dirty="0">
                <a:solidFill>
                  <a:schemeClr val="accent1">
                    <a:lumMod val="50000"/>
                  </a:schemeClr>
                </a:solidFill>
                <a:latin typeface="Microsoft Sans Serif" panose="020B0604020202020204" pitchFamily="34" charset="0"/>
                <a:cs typeface="Microsoft Sans Serif" panose="020B0604020202020204" pitchFamily="34" charset="0"/>
                <a:sym typeface="Bodoni SvtyTwo ITC TT-Book"/>
              </a:rPr>
              <a:t>传播媒介</a:t>
            </a:r>
            <a:endParaRPr lang="zh-CN" altLang="en-US" sz="3200" b="1" dirty="0">
              <a:solidFill>
                <a:schemeClr val="accent1">
                  <a:lumMod val="50000"/>
                </a:schemeClr>
              </a:solidFill>
              <a:latin typeface="Microsoft Sans Serif" panose="020B0604020202020204" pitchFamily="34" charset="0"/>
              <a:cs typeface="Microsoft Sans Serif" panose="020B0604020202020204" pitchFamily="34" charset="0"/>
            </a:endParaRPr>
          </a:p>
        </p:txBody>
      </p:sp>
      <p:sp>
        <p:nvSpPr>
          <p:cNvPr id="6" name="文本框 5"/>
          <p:cNvSpPr txBox="1"/>
          <p:nvPr/>
        </p:nvSpPr>
        <p:spPr>
          <a:xfrm>
            <a:off x="1250066" y="6066851"/>
            <a:ext cx="8999316" cy="646331"/>
          </a:xfrm>
          <a:prstGeom prst="rect">
            <a:avLst/>
          </a:prstGeom>
          <a:noFill/>
        </p:spPr>
        <p:txBody>
          <a:bodyPr wrap="square">
            <a:spAutoFit/>
          </a:bodyPr>
          <a:lstStyle/>
          <a:p>
            <a:r>
              <a:rPr lang="en-US" altLang="zh-CN" dirty="0" err="1"/>
              <a:t>VIPParent</a:t>
            </a:r>
            <a:r>
              <a:rPr lang="zh-CN" altLang="en-US" dirty="0"/>
              <a:t>　网络链接：</a:t>
            </a:r>
            <a:r>
              <a:rPr lang="en-US" altLang="zh-CN" dirty="0">
                <a:hlinkClick r:id="rId6"/>
              </a:rPr>
              <a:t>https://theasianparent.page.link/vip-parents</a:t>
            </a:r>
            <a:endParaRPr lang="en-US" altLang="zh-CN" dirty="0"/>
          </a:p>
          <a:p>
            <a:r>
              <a:rPr lang="en-US" altLang="zh-CN" dirty="0" err="1"/>
              <a:t>theAsianparent</a:t>
            </a:r>
            <a:r>
              <a:rPr lang="zh-CN" altLang="en-US" dirty="0"/>
              <a:t>　网络链接：</a:t>
            </a:r>
            <a:r>
              <a:rPr lang="en-US" altLang="zh-CN" dirty="0"/>
              <a:t>https://sg.theasianparent.com</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4"/>
          <p:cNvGraphicFramePr>
            <a:graphicFrameLocks noGrp="1"/>
          </p:cNvGraphicFramePr>
          <p:nvPr>
            <p:ph idx="1"/>
          </p:nvPr>
        </p:nvGraphicFramePr>
        <p:xfrm>
          <a:off x="1096963" y="2108202"/>
          <a:ext cx="10193080" cy="727596"/>
        </p:xfrm>
        <a:graphic>
          <a:graphicData uri="http://schemas.openxmlformats.org/drawingml/2006/table">
            <a:tbl>
              <a:tblPr firstRow="1" bandRow="1">
                <a:tableStyleId>{9D7B26C5-4107-4FEC-AEDC-1716B250A1EF}</a:tableStyleId>
              </a:tblPr>
              <a:tblGrid>
                <a:gridCol w="2548270"/>
                <a:gridCol w="2548270"/>
                <a:gridCol w="2548270"/>
                <a:gridCol w="2548270"/>
              </a:tblGrid>
              <a:tr h="727596">
                <a:tc>
                  <a:txBody>
                    <a:bodyPr/>
                    <a:lstStyle/>
                    <a:p>
                      <a:pPr algn="ctr" rtl="0"/>
                      <a:r>
                        <a:rPr lang="zh-CN" altLang="en-US" sz="1800" b="1" cap="none" spc="0" noProof="0" dirty="0">
                          <a:solidFill>
                            <a:schemeClr val="tx1">
                              <a:lumMod val="75000"/>
                              <a:lumOff val="25000"/>
                            </a:schemeClr>
                          </a:solidFill>
                          <a:latin typeface="Microsoft YaHei UI" panose="020B0503020204020204" pitchFamily="34" charset="-122"/>
                          <a:ea typeface="Microsoft YaHei UI" panose="020B0503020204020204" pitchFamily="34" charset="-122"/>
                        </a:rPr>
                        <a:t>名</a:t>
                      </a:r>
                      <a:endParaRPr lang="zh-CN" altLang="en-US" sz="1800" b="1"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ctr" rtl="0"/>
                      <a:r>
                        <a:rPr lang="zh-CN" altLang="en-US" noProof="0" dirty="0"/>
                        <a:t>利</a:t>
                      </a:r>
                      <a:endParaRPr lang="zh-CN" altLang="en-US" noProof="0" dirty="0"/>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lgn="ctr" rtl="0"/>
                      <a:r>
                        <a:rPr lang="zh-CN" altLang="en-US" sz="1800" b="1" cap="none" spc="0" noProof="0" dirty="0">
                          <a:solidFill>
                            <a:schemeClr val="tx1">
                              <a:lumMod val="75000"/>
                              <a:lumOff val="25000"/>
                            </a:schemeClr>
                          </a:solidFill>
                          <a:latin typeface="Microsoft YaHei UI" panose="020B0503020204020204" pitchFamily="34" charset="-122"/>
                          <a:ea typeface="Microsoft YaHei UI" panose="020B0503020204020204" pitchFamily="34" charset="-122"/>
                        </a:rPr>
                        <a:t>权</a:t>
                      </a:r>
                      <a:endParaRPr lang="zh-CN" altLang="en-US" sz="1800" b="1"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4"/>
                    </a:solidFill>
                  </a:tcPr>
                </a:tc>
                <a:tc>
                  <a:txBody>
                    <a:bodyPr/>
                    <a:lstStyle/>
                    <a:p>
                      <a:pPr algn="ctr" rtl="0"/>
                      <a:r>
                        <a:rPr lang="zh-CN" altLang="en-US" sz="1800" b="1" cap="none" spc="0" noProof="0" dirty="0">
                          <a:solidFill>
                            <a:schemeClr val="tx1">
                              <a:lumMod val="75000"/>
                              <a:lumOff val="25000"/>
                            </a:schemeClr>
                          </a:solidFill>
                          <a:latin typeface="Microsoft YaHei UI" panose="020B0503020204020204" pitchFamily="34" charset="-122"/>
                          <a:ea typeface="Microsoft YaHei UI" panose="020B0503020204020204" pitchFamily="34" charset="-122"/>
                        </a:rPr>
                        <a:t>情</a:t>
                      </a:r>
                      <a:endParaRPr lang="zh-CN" altLang="en-US" sz="1800" b="1" noProof="0" dirty="0">
                        <a:solidFill>
                          <a:schemeClr val="tx1">
                            <a:lumMod val="75000"/>
                            <a:lumOff val="25000"/>
                          </a:schemeClr>
                        </a:solidFill>
                        <a:latin typeface="Microsoft YaHei UI" panose="020B0503020204020204" pitchFamily="34" charset="-122"/>
                        <a:ea typeface="Microsoft YaHei UI" panose="020B0503020204020204" pitchFamily="34" charset="-122"/>
                      </a:endParaRPr>
                    </a:p>
                  </a:txBody>
                  <a:tcPr marT="91440" marB="91440" anchor="ctr">
                    <a:lnL>
                      <a:noFill/>
                    </a:lnL>
                    <a:lnR>
                      <a:noFill/>
                    </a:lnR>
                    <a:lnT w="12700" cmpd="sng">
                      <a:noFill/>
                    </a:lnT>
                    <a:lnB w="12700" cmpd="sng">
                      <a:noFill/>
                    </a:lnB>
                    <a:lnTlToBr w="12700" cmpd="sng">
                      <a:noFill/>
                      <a:prstDash val="solid"/>
                    </a:lnTlToBr>
                    <a:lnBlToTr w="12700" cmpd="sng">
                      <a:noFill/>
                      <a:prstDash val="solid"/>
                    </a:lnBlToTr>
                    <a:solidFill>
                      <a:schemeClr val="accent6"/>
                    </a:solidFill>
                  </a:tcPr>
                </a:tc>
              </a:tr>
            </a:tbl>
          </a:graphicData>
        </a:graphic>
      </p:graphicFrame>
      <p:sp>
        <p:nvSpPr>
          <p:cNvPr id="3" name="标题 2"/>
          <p:cNvSpPr>
            <a:spLocks noGrp="1"/>
          </p:cNvSpPr>
          <p:nvPr>
            <p:ph type="title"/>
          </p:nvPr>
        </p:nvSpPr>
        <p:spPr/>
        <p:txBody>
          <a:bodyPr rtlCol="0">
            <a:normAutofit/>
          </a:bodyPr>
          <a:lstStyle/>
          <a:p>
            <a:pPr marL="0" marR="0">
              <a:spcBef>
                <a:spcPts val="0"/>
              </a:spcBef>
              <a:spcAft>
                <a:spcPts val="0"/>
              </a:spcAft>
            </a:pPr>
            <a:r>
              <a:rPr lang="zh-CN" altLang="en-US" sz="2200" b="1" kern="100" dirty="0">
                <a:solidFill>
                  <a:schemeClr val="accent1">
                    <a:lumMod val="50000"/>
                  </a:schemeClr>
                </a:solidFill>
                <a:effectLst/>
                <a:latin typeface="SimSun" panose="02010600030101010101" pitchFamily="2" charset="-122"/>
                <a:ea typeface="SimSun" panose="02010600030101010101" pitchFamily="2" charset="-122"/>
                <a:cs typeface="Times New Roman" panose="02020603050405020304" pitchFamily="18" charset="0"/>
              </a:rPr>
              <a:t>活动策略</a:t>
            </a:r>
            <a:r>
              <a:rPr lang="zh-CN" altLang="en-US" sz="2200" kern="100" dirty="0">
                <a:solidFill>
                  <a:schemeClr val="accent1">
                    <a:lumMod val="50000"/>
                  </a:schemeClr>
                </a:solidFill>
                <a:effectLst/>
                <a:latin typeface="SimSun" panose="02010600030101010101" pitchFamily="2" charset="-122"/>
                <a:ea typeface="SimSun" panose="02010600030101010101" pitchFamily="2" charset="-122"/>
                <a:cs typeface="Times New Roman" panose="02020603050405020304" pitchFamily="18" charset="0"/>
              </a:rPr>
              <a:t>：通过积分计划的筛选，从广大初级用户中选出优质作者，培养并提供相应资源，做好名，利，权，情的包装，达到增长优质母婴话题创作者的目的。</a:t>
            </a:r>
            <a:endParaRPr lang="zh-CN" altLang="en-US" sz="2200" kern="100" dirty="0">
              <a:solidFill>
                <a:schemeClr val="accent1">
                  <a:lumMod val="50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graphicFrame>
        <p:nvGraphicFramePr>
          <p:cNvPr id="6" name="表格 5"/>
          <p:cNvGraphicFramePr>
            <a:graphicFrameLocks noGrp="1"/>
          </p:cNvGraphicFramePr>
          <p:nvPr/>
        </p:nvGraphicFramePr>
        <p:xfrm>
          <a:off x="1096963" y="2108200"/>
          <a:ext cx="10193080" cy="3482372"/>
        </p:xfrm>
        <a:graphic>
          <a:graphicData uri="http://schemas.openxmlformats.org/drawingml/2006/table">
            <a:tbl>
              <a:tblPr firstRow="1" bandRow="1">
                <a:tableStyleId>{9D7B26C5-4107-4FEC-AEDC-1716B250A1EF}</a:tableStyleId>
              </a:tblPr>
              <a:tblGrid>
                <a:gridCol w="2548270"/>
                <a:gridCol w="2548270"/>
                <a:gridCol w="2548270"/>
                <a:gridCol w="2548270"/>
              </a:tblGrid>
              <a:tr h="3482372">
                <a:tc>
                  <a:txBody>
                    <a:bodyPr/>
                    <a:lstStyle/>
                    <a:p>
                      <a:pPr marL="0" marR="0" algn="just">
                        <a:spcBef>
                          <a:spcPts val="0"/>
                        </a:spcBef>
                        <a:spcAft>
                          <a:spcPts val="0"/>
                        </a:spcAft>
                      </a:pPr>
                      <a:r>
                        <a:rPr lang="zh-CN" altLang="en-US" sz="1600" kern="100" dirty="0">
                          <a:effectLst/>
                          <a:latin typeface="SimSun" panose="02010600030101010101" pitchFamily="2" charset="-122"/>
                          <a:ea typeface="SimSun" panose="02010600030101010101" pitchFamily="2" charset="-122"/>
                          <a:cs typeface="Times New Roman" panose="02020603050405020304" pitchFamily="18" charset="0"/>
                        </a:rPr>
                        <a:t>提升用户的荣誉，美誉度，知名度，给予高积分用户更多曝光机会，增加俱乐部成员与产品制造商的联系。</a:t>
                      </a:r>
                      <a:endParaRPr lang="zh-CN" altLang="en-US" sz="160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marL="0" marR="0" algn="just">
                        <a:spcBef>
                          <a:spcPts val="0"/>
                        </a:spcBef>
                        <a:spcAft>
                          <a:spcPts val="0"/>
                        </a:spcAft>
                      </a:pPr>
                      <a:r>
                        <a:rPr lang="zh-CN" altLang="en-US" sz="1600" kern="100" dirty="0">
                          <a:effectLst/>
                          <a:latin typeface="SimSun" panose="02010600030101010101" pitchFamily="2" charset="-122"/>
                          <a:ea typeface="SimSun" panose="02010600030101010101" pitchFamily="2" charset="-122"/>
                          <a:cs typeface="Times New Roman" panose="02020603050405020304" pitchFamily="18" charset="0"/>
                        </a:rPr>
                        <a:t>学习新技能，提升能力，物质奖励</a:t>
                      </a:r>
                      <a:r>
                        <a:rPr lang="en-US" altLang="zh-CN" sz="1600" kern="100" dirty="0">
                          <a:effectLst/>
                          <a:latin typeface="SimSun" panose="02010600030101010101" pitchFamily="2" charset="-122"/>
                          <a:ea typeface="SimSun" panose="02010600030101010101" pitchFamily="2" charset="-122"/>
                          <a:cs typeface="Times New Roman" panose="02020603050405020304" pitchFamily="18" charset="0"/>
                        </a:rPr>
                        <a:t>(</a:t>
                      </a:r>
                      <a:r>
                        <a:rPr lang="zh-CN" altLang="en-US" sz="1600" kern="100" dirty="0">
                          <a:effectLst/>
                          <a:latin typeface="SimSun" panose="02010600030101010101" pitchFamily="2" charset="-122"/>
                          <a:ea typeface="SimSun" panose="02010600030101010101" pitchFamily="2" charset="-122"/>
                          <a:cs typeface="Times New Roman" panose="02020603050405020304" pitchFamily="18" charset="0"/>
                        </a:rPr>
                        <a:t>优惠券，产品试用</a:t>
                      </a:r>
                      <a:r>
                        <a:rPr lang="en-US" altLang="zh-CN" sz="16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altLang="en-US" sz="1600" kern="100" dirty="0">
                          <a:effectLst/>
                          <a:latin typeface="SimSun" panose="02010600030101010101" pitchFamily="2" charset="-122"/>
                          <a:ea typeface="SimSun" panose="02010600030101010101" pitchFamily="2" charset="-122"/>
                          <a:cs typeface="Times New Roman" panose="02020603050405020304" pitchFamily="18" charset="0"/>
                        </a:rPr>
                        <a:t>，商业变现</a:t>
                      </a:r>
                      <a:r>
                        <a:rPr lang="en-US" altLang="zh-CN" sz="16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altLang="en-US" sz="1600" kern="100" dirty="0">
                          <a:effectLst/>
                          <a:latin typeface="SimSun" panose="02010600030101010101" pitchFamily="2" charset="-122"/>
                          <a:ea typeface="SimSun" panose="02010600030101010101" pitchFamily="2" charset="-122"/>
                          <a:cs typeface="Times New Roman" panose="02020603050405020304" pitchFamily="18" charset="0"/>
                        </a:rPr>
                        <a:t>代言产品</a:t>
                      </a:r>
                      <a:r>
                        <a:rPr lang="en-US" altLang="zh-CN" sz="1600" kern="100" dirty="0">
                          <a:effectLst/>
                          <a:latin typeface="Calibri" panose="020F0502020204030204" pitchFamily="34" charset="0"/>
                          <a:ea typeface="SimSun" panose="02010600030101010101" pitchFamily="2" charset="-122"/>
                          <a:cs typeface="Times New Roman" panose="02020603050405020304" pitchFamily="18" charset="0"/>
                        </a:rPr>
                        <a:t>)</a:t>
                      </a:r>
                      <a:r>
                        <a:rPr lang="zh-CN" altLang="en-US" sz="1600" kern="100" dirty="0">
                          <a:effectLst/>
                          <a:latin typeface="SimSun" panose="02010600030101010101" pitchFamily="2" charset="-122"/>
                          <a:ea typeface="SimSun" panose="02010600030101010101" pitchFamily="2" charset="-122"/>
                          <a:cs typeface="Times New Roman" panose="02020603050405020304" pitchFamily="18" charset="0"/>
                        </a:rPr>
                        <a:t>。</a:t>
                      </a:r>
                      <a:endParaRPr lang="zh-CN" altLang="en-US" sz="160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marL="0" marR="0" algn="just">
                        <a:spcBef>
                          <a:spcPts val="0"/>
                        </a:spcBef>
                        <a:spcAft>
                          <a:spcPts val="0"/>
                        </a:spcAft>
                      </a:pPr>
                      <a:r>
                        <a:rPr lang="zh-CN" altLang="en-US" sz="1600" kern="100" dirty="0">
                          <a:effectLst/>
                          <a:latin typeface="SimSun" panose="02010600030101010101" pitchFamily="2" charset="-122"/>
                          <a:ea typeface="SimSun" panose="02010600030101010101" pitchFamily="2" charset="-122"/>
                          <a:cs typeface="Times New Roman" panose="02020603050405020304" pitchFamily="18" charset="0"/>
                        </a:rPr>
                        <a:t>高积分用户解锁的礼品，文章的推荐与展现，积分榜的展现以及俱乐部成员的特权</a:t>
                      </a:r>
                      <a:r>
                        <a:rPr lang="en-US" altLang="zh-CN" sz="1600" kern="100" dirty="0">
                          <a:effectLst/>
                          <a:latin typeface="SimSun" panose="02010600030101010101" pitchFamily="2" charset="-122"/>
                          <a:ea typeface="SimSun" panose="02010600030101010101" pitchFamily="2" charset="-122"/>
                          <a:cs typeface="Times New Roman" panose="02020603050405020304" pitchFamily="18" charset="0"/>
                        </a:rPr>
                        <a:t>(</a:t>
                      </a:r>
                      <a:r>
                        <a:rPr lang="zh-CN" altLang="en-US" sz="1600" kern="100" dirty="0">
                          <a:effectLst/>
                          <a:latin typeface="SimSun" panose="02010600030101010101" pitchFamily="2" charset="-122"/>
                          <a:ea typeface="SimSun" panose="02010600030101010101" pitchFamily="2" charset="-122"/>
                          <a:cs typeface="Times New Roman" panose="02020603050405020304" pitchFamily="18" charset="0"/>
                        </a:rPr>
                        <a:t>如可以参加慈善晚会等</a:t>
                      </a:r>
                      <a:r>
                        <a:rPr lang="en-US" altLang="zh-CN" sz="1600" kern="100" dirty="0">
                          <a:effectLst/>
                          <a:latin typeface="SimSun" panose="02010600030101010101" pitchFamily="2" charset="-122"/>
                          <a:ea typeface="SimSun" panose="02010600030101010101" pitchFamily="2" charset="-122"/>
                          <a:cs typeface="Times New Roman" panose="02020603050405020304" pitchFamily="18" charset="0"/>
                        </a:rPr>
                        <a:t>)</a:t>
                      </a:r>
                      <a:r>
                        <a:rPr lang="zh-CN" altLang="en-US" sz="1600" kern="100" dirty="0">
                          <a:effectLst/>
                          <a:latin typeface="SimSun" panose="02010600030101010101" pitchFamily="2" charset="-122"/>
                          <a:ea typeface="SimSun" panose="02010600030101010101" pitchFamily="2" charset="-122"/>
                          <a:cs typeface="Times New Roman" panose="02020603050405020304" pitchFamily="18" charset="0"/>
                        </a:rPr>
                        <a:t>，产品审核与代言的资格等。</a:t>
                      </a:r>
                      <a:endParaRPr lang="zh-CN" altLang="en-US" sz="160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c>
                  <a:txBody>
                    <a:bodyPr/>
                    <a:lstStyle/>
                    <a:p>
                      <a:pPr marL="0" marR="0" algn="just">
                        <a:spcBef>
                          <a:spcPts val="0"/>
                        </a:spcBef>
                        <a:spcAft>
                          <a:spcPts val="0"/>
                        </a:spcAft>
                      </a:pPr>
                      <a:r>
                        <a:rPr lang="zh-CN" altLang="en-US" sz="1600" kern="100" dirty="0">
                          <a:effectLst/>
                          <a:latin typeface="SimSun" panose="02010600030101010101" pitchFamily="2" charset="-122"/>
                          <a:ea typeface="SimSun" panose="02010600030101010101" pitchFamily="2" charset="-122"/>
                          <a:cs typeface="Times New Roman" panose="02020603050405020304" pitchFamily="18" charset="0"/>
                        </a:rPr>
                        <a:t>积分礼品，以及成为俱乐部成员后的独家礼品，官方培养与扶植，专业团队评测，成员间交流合作等。</a:t>
                      </a:r>
                      <a:endParaRPr lang="zh-CN" altLang="en-US" sz="1600" kern="100" dirty="0">
                        <a:effectLst/>
                        <a:latin typeface="Calibri" panose="020F0502020204030204" pitchFamily="34" charset="0"/>
                        <a:ea typeface="SimSun" panose="02010600030101010101" pitchFamily="2" charset="-122"/>
                        <a:cs typeface="Times New Roman" panose="02020603050405020304" pitchFamily="18" charset="0"/>
                      </a:endParaRPr>
                    </a:p>
                  </a:txBody>
                  <a:tcPr marT="91440" marB="91440" anchor="ctr">
                    <a:lnL>
                      <a:noFill/>
                    </a:lnL>
                    <a:lnR>
                      <a:noFill/>
                    </a:lnR>
                    <a:lnT w="12700" cmpd="sng">
                      <a:noFill/>
                    </a:lnT>
                    <a:lnB>
                      <a:noFill/>
                    </a:lnB>
                    <a:lnTlToBr w="12700" cmpd="sng">
                      <a:noFill/>
                      <a:prstDash val="solid"/>
                    </a:lnTlToBr>
                    <a:lnBlToTr w="12700" cmpd="sng">
                      <a:noFill/>
                      <a:prstDash val="solid"/>
                    </a:lnBlToTr>
                    <a:solidFill>
                      <a:schemeClr val="tx2">
                        <a:lumMod val="20000"/>
                        <a:lumOff val="80000"/>
                        <a:alpha val="20000"/>
                      </a:scheme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664437" y="2988273"/>
            <a:ext cx="8665968" cy="1138102"/>
          </a:xfrm>
        </p:spPr>
        <p:txBody>
          <a:bodyPr rtlCol="0">
            <a:normAutofit/>
          </a:bodyPr>
          <a:lstStyle/>
          <a:p>
            <a:pPr rtl="0"/>
            <a:r>
              <a:rPr lang="zh-CN" altLang="en-US" sz="2400" b="1" dirty="0">
                <a:solidFill>
                  <a:schemeClr val="accent1">
                    <a:lumMod val="50000"/>
                  </a:schemeClr>
                </a:solidFill>
                <a:latin typeface="YouYuan" panose="02010509060101010101" pitchFamily="49" charset="-122"/>
                <a:ea typeface="YouYuan" panose="02010509060101010101" pitchFamily="49" charset="-122"/>
              </a:rPr>
              <a:t>祝百度宝宝知道早日攻占亚洲其他国家市场份额</a:t>
            </a:r>
            <a:r>
              <a:rPr lang="en-US" altLang="zh-CN" sz="2400" b="1" dirty="0">
                <a:solidFill>
                  <a:schemeClr val="accent1">
                    <a:lumMod val="50000"/>
                  </a:schemeClr>
                </a:solidFill>
                <a:latin typeface="YouYuan" panose="02010509060101010101" pitchFamily="49" charset="-122"/>
                <a:ea typeface="YouYuan" panose="02010509060101010101" pitchFamily="49" charset="-122"/>
                <a:sym typeface="Wingdings" panose="05000000000000000000" pitchFamily="2" charset="2"/>
              </a:rPr>
              <a:t>(๑•̀</a:t>
            </a:r>
            <a:r>
              <a:rPr lang="zh-CN" altLang="en-US" sz="2400" b="1" dirty="0">
                <a:solidFill>
                  <a:schemeClr val="accent1">
                    <a:lumMod val="50000"/>
                  </a:schemeClr>
                </a:solidFill>
                <a:latin typeface="YouYuan" panose="02010509060101010101" pitchFamily="49" charset="-122"/>
                <a:ea typeface="YouYuan" panose="02010509060101010101" pitchFamily="49" charset="-122"/>
                <a:sym typeface="Wingdings" panose="05000000000000000000" pitchFamily="2" charset="2"/>
              </a:rPr>
              <a:t>ㅂ</a:t>
            </a:r>
            <a:r>
              <a:rPr lang="en-US" altLang="zh-CN" sz="2400" b="1" dirty="0">
                <a:solidFill>
                  <a:schemeClr val="accent1">
                    <a:lumMod val="50000"/>
                  </a:schemeClr>
                </a:solidFill>
                <a:latin typeface="YouYuan" panose="02010509060101010101" pitchFamily="49" charset="-122"/>
                <a:ea typeface="YouYuan" panose="02010509060101010101" pitchFamily="49" charset="-122"/>
                <a:sym typeface="Wingdings" panose="05000000000000000000" pitchFamily="2" charset="2"/>
              </a:rPr>
              <a:t>•́)و✧</a:t>
            </a:r>
            <a:endParaRPr lang="zh-CN" altLang="en-US" sz="2400" b="1" dirty="0">
              <a:solidFill>
                <a:schemeClr val="accent1">
                  <a:lumMod val="50000"/>
                </a:schemeClr>
              </a:solidFill>
              <a:latin typeface="YouYuan" panose="02010509060101010101" pitchFamily="49" charset="-122"/>
              <a:ea typeface="YouYuan" panose="02010509060101010101" pitchFamily="49" charset="-122"/>
            </a:endParaRPr>
          </a:p>
        </p:txBody>
      </p:sp>
    </p:spTree>
  </p:cSld>
  <p:clrMapOvr>
    <a:masterClrMapping/>
  </p:clrMapOvr>
</p:sld>
</file>

<file path=ppt/theme/theme1.xml><?xml version="1.0" encoding="utf-8"?>
<a:theme xmlns:a="http://schemas.openxmlformats.org/drawingml/2006/main" name="RetrospectVTI">
  <a:themeElements>
    <a:clrScheme name="Brights">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轻快推销宣传演示</Template>
  <TotalTime>0</TotalTime>
  <Words>1274</Words>
  <Application>WPS 演示</Application>
  <PresentationFormat>宽屏</PresentationFormat>
  <Paragraphs>82</Paragraphs>
  <Slides>9</Slides>
  <Notes>9</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SimSun</vt:lpstr>
      <vt:lpstr>Wingdings</vt:lpstr>
      <vt:lpstr>Microsoft YaHei UI</vt:lpstr>
      <vt:lpstr>Calibri</vt:lpstr>
      <vt:lpstr>Microsoft YaHei</vt:lpstr>
      <vt:lpstr>Microsoft Sans Serif</vt:lpstr>
      <vt:lpstr>Times New Roman</vt:lpstr>
      <vt:lpstr>Wingdings 3</vt:lpstr>
      <vt:lpstr>Bodoni SvtyTwo ITC TT-Book</vt:lpstr>
      <vt:lpstr>Segoe Print</vt:lpstr>
      <vt:lpstr>YouYuan</vt:lpstr>
      <vt:lpstr>Arial Unicode MS</vt:lpstr>
      <vt:lpstr>Consolas</vt:lpstr>
      <vt:lpstr>Verdana</vt:lpstr>
      <vt:lpstr>BatangChe</vt:lpstr>
      <vt:lpstr>RetrospectVTI</vt:lpstr>
      <vt:lpstr>PowerPoint 演示文稿</vt:lpstr>
      <vt:lpstr>基本介绍</vt:lpstr>
      <vt:lpstr>权益体系</vt:lpstr>
      <vt:lpstr>内容沉淀--用户基本权益</vt:lpstr>
      <vt:lpstr>优质积累--筛选与引流</vt:lpstr>
      <vt:lpstr>品牌打造--培养与收益</vt:lpstr>
      <vt:lpstr>传播媒介</vt:lpstr>
      <vt:lpstr>活动策略：通过积分计划的筛选，从广大初级用户中选出优质作者，培养并提供相应资源，做好名，利，权，情的包装，达到增长优质母婴话题创作者的目的。</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销售广告</dc:title>
  <dc:creator>Ziying Li</dc:creator>
  <cp:lastModifiedBy></cp:lastModifiedBy>
  <cp:revision>16</cp:revision>
  <dcterms:created xsi:type="dcterms:W3CDTF">2021-03-02T12:23:00Z</dcterms:created>
  <dcterms:modified xsi:type="dcterms:W3CDTF">2021-03-02T15:07:30Z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2052-11.1.0.10314</vt:lpwstr>
  </property>
</Properties>
</file>